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webp" ContentType="image/webp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4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5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4" r:id="rId2"/>
    <p:sldMasterId id="2147483688" r:id="rId3"/>
    <p:sldMasterId id="2147483724" r:id="rId4"/>
    <p:sldMasterId id="2147483736" r:id="rId5"/>
    <p:sldMasterId id="2147483748" r:id="rId6"/>
  </p:sldMasterIdLst>
  <p:notesMasterIdLst>
    <p:notesMasterId r:id="rId123"/>
  </p:notesMasterIdLst>
  <p:sldIdLst>
    <p:sldId id="1206" r:id="rId7"/>
    <p:sldId id="260" r:id="rId8"/>
    <p:sldId id="261" r:id="rId9"/>
    <p:sldId id="262" r:id="rId10"/>
    <p:sldId id="263" r:id="rId11"/>
    <p:sldId id="264" r:id="rId12"/>
    <p:sldId id="1234" r:id="rId13"/>
    <p:sldId id="266" r:id="rId14"/>
    <p:sldId id="267" r:id="rId15"/>
    <p:sldId id="1233" r:id="rId16"/>
    <p:sldId id="1207" r:id="rId17"/>
    <p:sldId id="269" r:id="rId18"/>
    <p:sldId id="270" r:id="rId19"/>
    <p:sldId id="271" r:id="rId20"/>
    <p:sldId id="272" r:id="rId21"/>
    <p:sldId id="274" r:id="rId22"/>
    <p:sldId id="1237" r:id="rId23"/>
    <p:sldId id="1208" r:id="rId24"/>
    <p:sldId id="276" r:id="rId25"/>
    <p:sldId id="277" r:id="rId26"/>
    <p:sldId id="278" r:id="rId27"/>
    <p:sldId id="1209" r:id="rId28"/>
    <p:sldId id="279" r:id="rId29"/>
    <p:sldId id="349" r:id="rId30"/>
    <p:sldId id="551" r:id="rId31"/>
    <p:sldId id="573" r:id="rId32"/>
    <p:sldId id="1067" r:id="rId33"/>
    <p:sldId id="1210" r:id="rId34"/>
    <p:sldId id="281" r:id="rId35"/>
    <p:sldId id="1202" r:id="rId36"/>
    <p:sldId id="1074" r:id="rId37"/>
    <p:sldId id="1211" r:id="rId38"/>
    <p:sldId id="285" r:id="rId39"/>
    <p:sldId id="1072" r:id="rId40"/>
    <p:sldId id="283" r:id="rId41"/>
    <p:sldId id="1073" r:id="rId42"/>
    <p:sldId id="284" r:id="rId43"/>
    <p:sldId id="1212" r:id="rId44"/>
    <p:sldId id="298" r:id="rId45"/>
    <p:sldId id="1056" r:id="rId46"/>
    <p:sldId id="1057" r:id="rId47"/>
    <p:sldId id="299" r:id="rId48"/>
    <p:sldId id="300" r:id="rId49"/>
    <p:sldId id="1213" r:id="rId50"/>
    <p:sldId id="1042" r:id="rId51"/>
    <p:sldId id="1235" r:id="rId52"/>
    <p:sldId id="1236" r:id="rId53"/>
    <p:sldId id="1060" r:id="rId54"/>
    <p:sldId id="1061" r:id="rId55"/>
    <p:sldId id="1215" r:id="rId56"/>
    <p:sldId id="1022" r:id="rId57"/>
    <p:sldId id="1151" r:id="rId58"/>
    <p:sldId id="286" r:id="rId59"/>
    <p:sldId id="1023" r:id="rId60"/>
    <p:sldId id="1024" r:id="rId61"/>
    <p:sldId id="1025" r:id="rId62"/>
    <p:sldId id="287" r:id="rId63"/>
    <p:sldId id="288" r:id="rId64"/>
    <p:sldId id="1184" r:id="rId65"/>
    <p:sldId id="1216" r:id="rId66"/>
    <p:sldId id="417" r:id="rId67"/>
    <p:sldId id="1160" r:id="rId68"/>
    <p:sldId id="1217" r:id="rId69"/>
    <p:sldId id="1144" r:id="rId70"/>
    <p:sldId id="1227" r:id="rId71"/>
    <p:sldId id="1153" r:id="rId72"/>
    <p:sldId id="1154" r:id="rId73"/>
    <p:sldId id="1156" r:id="rId74"/>
    <p:sldId id="1155" r:id="rId75"/>
    <p:sldId id="1228" r:id="rId76"/>
    <p:sldId id="1186" r:id="rId77"/>
    <p:sldId id="1218" r:id="rId78"/>
    <p:sldId id="1195" r:id="rId79"/>
    <p:sldId id="1196" r:id="rId80"/>
    <p:sldId id="1197" r:id="rId81"/>
    <p:sldId id="1198" r:id="rId82"/>
    <p:sldId id="1199" r:id="rId83"/>
    <p:sldId id="1200" r:id="rId84"/>
    <p:sldId id="1201" r:id="rId85"/>
    <p:sldId id="1219" r:id="rId86"/>
    <p:sldId id="1152" r:id="rId87"/>
    <p:sldId id="1077" r:id="rId88"/>
    <p:sldId id="1078" r:id="rId89"/>
    <p:sldId id="1081" r:id="rId90"/>
    <p:sldId id="1220" r:id="rId91"/>
    <p:sldId id="1191" r:id="rId92"/>
    <p:sldId id="1192" r:id="rId93"/>
    <p:sldId id="1193" r:id="rId94"/>
    <p:sldId id="1194" r:id="rId95"/>
    <p:sldId id="1221" r:id="rId96"/>
    <p:sldId id="1143" r:id="rId97"/>
    <p:sldId id="1162" r:id="rId98"/>
    <p:sldId id="1229" r:id="rId99"/>
    <p:sldId id="1238" r:id="rId100"/>
    <p:sldId id="1239" r:id="rId101"/>
    <p:sldId id="1232" r:id="rId102"/>
    <p:sldId id="1231" r:id="rId103"/>
    <p:sldId id="1243" r:id="rId104"/>
    <p:sldId id="1244" r:id="rId105"/>
    <p:sldId id="1245" r:id="rId106"/>
    <p:sldId id="1246" r:id="rId107"/>
    <p:sldId id="1247" r:id="rId108"/>
    <p:sldId id="1249" r:id="rId109"/>
    <p:sldId id="1248" r:id="rId110"/>
    <p:sldId id="1242" r:id="rId111"/>
    <p:sldId id="1224" r:id="rId112"/>
    <p:sldId id="1168" r:id="rId113"/>
    <p:sldId id="1174" r:id="rId114"/>
    <p:sldId id="1173" r:id="rId115"/>
    <p:sldId id="1214" r:id="rId116"/>
    <p:sldId id="1063" r:id="rId117"/>
    <p:sldId id="1062" r:id="rId118"/>
    <p:sldId id="1066" r:id="rId119"/>
    <p:sldId id="1223" r:id="rId120"/>
    <p:sldId id="1040" r:id="rId121"/>
    <p:sldId id="1070" r:id="rId122"/>
  </p:sldIdLst>
  <p:sldSz cx="9144000" cy="6858000" type="screen4x3"/>
  <p:notesSz cx="9296400" cy="70104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D3432"/>
    <a:srgbClr val="96C954"/>
    <a:srgbClr val="F5852C"/>
    <a:srgbClr val="EC2A28"/>
    <a:srgbClr val="68C0E4"/>
    <a:srgbClr val="E02269"/>
    <a:srgbClr val="F25AA8"/>
    <a:srgbClr val="B7CCFA"/>
    <a:srgbClr val="565656"/>
    <a:srgbClr val="FF91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DE2A363-5748-41DA-896B-2E118A224A1C}" v="258" dt="2025-05-21T19:49:54.608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5" d="100"/>
          <a:sy n="105" d="100"/>
        </p:scale>
        <p:origin x="1794" y="11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00" d="100"/>
        <a:sy n="100" d="100"/>
      </p:scale>
      <p:origin x="0" y="-21732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1.xml"/><Relationship Id="rId21" Type="http://schemas.openxmlformats.org/officeDocument/2006/relationships/slide" Target="slides/slide15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63" Type="http://schemas.openxmlformats.org/officeDocument/2006/relationships/slide" Target="slides/slide57.xml"/><Relationship Id="rId68" Type="http://schemas.openxmlformats.org/officeDocument/2006/relationships/slide" Target="slides/slide62.xml"/><Relationship Id="rId84" Type="http://schemas.openxmlformats.org/officeDocument/2006/relationships/slide" Target="slides/slide78.xml"/><Relationship Id="rId89" Type="http://schemas.openxmlformats.org/officeDocument/2006/relationships/slide" Target="slides/slide83.xml"/><Relationship Id="rId112" Type="http://schemas.openxmlformats.org/officeDocument/2006/relationships/slide" Target="slides/slide106.xml"/><Relationship Id="rId16" Type="http://schemas.openxmlformats.org/officeDocument/2006/relationships/slide" Target="slides/slide10.xml"/><Relationship Id="rId107" Type="http://schemas.openxmlformats.org/officeDocument/2006/relationships/slide" Target="slides/slide101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53" Type="http://schemas.openxmlformats.org/officeDocument/2006/relationships/slide" Target="slides/slide47.xml"/><Relationship Id="rId58" Type="http://schemas.openxmlformats.org/officeDocument/2006/relationships/slide" Target="slides/slide52.xml"/><Relationship Id="rId74" Type="http://schemas.openxmlformats.org/officeDocument/2006/relationships/slide" Target="slides/slide68.xml"/><Relationship Id="rId79" Type="http://schemas.openxmlformats.org/officeDocument/2006/relationships/slide" Target="slides/slide73.xml"/><Relationship Id="rId102" Type="http://schemas.openxmlformats.org/officeDocument/2006/relationships/slide" Target="slides/slide96.xml"/><Relationship Id="rId123" Type="http://schemas.openxmlformats.org/officeDocument/2006/relationships/notesMaster" Target="notesMasters/notesMaster1.xml"/><Relationship Id="rId128" Type="http://schemas.microsoft.com/office/2016/11/relationships/changesInfo" Target="changesInfos/changesInfo1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4.xml"/><Relationship Id="rId95" Type="http://schemas.openxmlformats.org/officeDocument/2006/relationships/slide" Target="slides/slide89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64" Type="http://schemas.openxmlformats.org/officeDocument/2006/relationships/slide" Target="slides/slide58.xml"/><Relationship Id="rId69" Type="http://schemas.openxmlformats.org/officeDocument/2006/relationships/slide" Target="slides/slide63.xml"/><Relationship Id="rId113" Type="http://schemas.openxmlformats.org/officeDocument/2006/relationships/slide" Target="slides/slide107.xml"/><Relationship Id="rId118" Type="http://schemas.openxmlformats.org/officeDocument/2006/relationships/slide" Target="slides/slide112.xml"/><Relationship Id="rId80" Type="http://schemas.openxmlformats.org/officeDocument/2006/relationships/slide" Target="slides/slide74.xml"/><Relationship Id="rId85" Type="http://schemas.openxmlformats.org/officeDocument/2006/relationships/slide" Target="slides/slide79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59" Type="http://schemas.openxmlformats.org/officeDocument/2006/relationships/slide" Target="slides/slide53.xml"/><Relationship Id="rId103" Type="http://schemas.openxmlformats.org/officeDocument/2006/relationships/slide" Target="slides/slide97.xml"/><Relationship Id="rId108" Type="http://schemas.openxmlformats.org/officeDocument/2006/relationships/slide" Target="slides/slide102.xml"/><Relationship Id="rId124" Type="http://schemas.openxmlformats.org/officeDocument/2006/relationships/presProps" Target="presProps.xml"/><Relationship Id="rId129" Type="http://schemas.microsoft.com/office/2015/10/relationships/revisionInfo" Target="revisionInfo.xml"/><Relationship Id="rId54" Type="http://schemas.openxmlformats.org/officeDocument/2006/relationships/slide" Target="slides/slide48.xml"/><Relationship Id="rId70" Type="http://schemas.openxmlformats.org/officeDocument/2006/relationships/slide" Target="slides/slide64.xml"/><Relationship Id="rId75" Type="http://schemas.openxmlformats.org/officeDocument/2006/relationships/slide" Target="slides/slide69.xml"/><Relationship Id="rId91" Type="http://schemas.openxmlformats.org/officeDocument/2006/relationships/slide" Target="slides/slide85.xml"/><Relationship Id="rId96" Type="http://schemas.openxmlformats.org/officeDocument/2006/relationships/slide" Target="slides/slide9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49" Type="http://schemas.openxmlformats.org/officeDocument/2006/relationships/slide" Target="slides/slide43.xml"/><Relationship Id="rId114" Type="http://schemas.openxmlformats.org/officeDocument/2006/relationships/slide" Target="slides/slide108.xml"/><Relationship Id="rId119" Type="http://schemas.openxmlformats.org/officeDocument/2006/relationships/slide" Target="slides/slide113.xml"/><Relationship Id="rId44" Type="http://schemas.openxmlformats.org/officeDocument/2006/relationships/slide" Target="slides/slide38.xml"/><Relationship Id="rId60" Type="http://schemas.openxmlformats.org/officeDocument/2006/relationships/slide" Target="slides/slide54.xml"/><Relationship Id="rId65" Type="http://schemas.openxmlformats.org/officeDocument/2006/relationships/slide" Target="slides/slide59.xml"/><Relationship Id="rId81" Type="http://schemas.openxmlformats.org/officeDocument/2006/relationships/slide" Target="slides/slide75.xml"/><Relationship Id="rId86" Type="http://schemas.openxmlformats.org/officeDocument/2006/relationships/slide" Target="slides/slide80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109" Type="http://schemas.openxmlformats.org/officeDocument/2006/relationships/slide" Target="slides/slide103.xml"/><Relationship Id="rId34" Type="http://schemas.openxmlformats.org/officeDocument/2006/relationships/slide" Target="slides/slide28.xml"/><Relationship Id="rId50" Type="http://schemas.openxmlformats.org/officeDocument/2006/relationships/slide" Target="slides/slide44.xml"/><Relationship Id="rId55" Type="http://schemas.openxmlformats.org/officeDocument/2006/relationships/slide" Target="slides/slide49.xml"/><Relationship Id="rId76" Type="http://schemas.openxmlformats.org/officeDocument/2006/relationships/slide" Target="slides/slide70.xml"/><Relationship Id="rId97" Type="http://schemas.openxmlformats.org/officeDocument/2006/relationships/slide" Target="slides/slide91.xml"/><Relationship Id="rId104" Type="http://schemas.openxmlformats.org/officeDocument/2006/relationships/slide" Target="slides/slide98.xml"/><Relationship Id="rId120" Type="http://schemas.openxmlformats.org/officeDocument/2006/relationships/slide" Target="slides/slide114.xml"/><Relationship Id="rId125" Type="http://schemas.openxmlformats.org/officeDocument/2006/relationships/viewProps" Target="viewProps.xml"/><Relationship Id="rId7" Type="http://schemas.openxmlformats.org/officeDocument/2006/relationships/slide" Target="slides/slide1.xml"/><Relationship Id="rId71" Type="http://schemas.openxmlformats.org/officeDocument/2006/relationships/slide" Target="slides/slide65.xml"/><Relationship Id="rId92" Type="http://schemas.openxmlformats.org/officeDocument/2006/relationships/slide" Target="slides/slide8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66" Type="http://schemas.openxmlformats.org/officeDocument/2006/relationships/slide" Target="slides/slide60.xml"/><Relationship Id="rId87" Type="http://schemas.openxmlformats.org/officeDocument/2006/relationships/slide" Target="slides/slide81.xml"/><Relationship Id="rId110" Type="http://schemas.openxmlformats.org/officeDocument/2006/relationships/slide" Target="slides/slide104.xml"/><Relationship Id="rId115" Type="http://schemas.openxmlformats.org/officeDocument/2006/relationships/slide" Target="slides/slide109.xml"/><Relationship Id="rId61" Type="http://schemas.openxmlformats.org/officeDocument/2006/relationships/slide" Target="slides/slide55.xml"/><Relationship Id="rId82" Type="http://schemas.openxmlformats.org/officeDocument/2006/relationships/slide" Target="slides/slide76.xml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56" Type="http://schemas.openxmlformats.org/officeDocument/2006/relationships/slide" Target="slides/slide50.xml"/><Relationship Id="rId77" Type="http://schemas.openxmlformats.org/officeDocument/2006/relationships/slide" Target="slides/slide71.xml"/><Relationship Id="rId100" Type="http://schemas.openxmlformats.org/officeDocument/2006/relationships/slide" Target="slides/slide94.xml"/><Relationship Id="rId105" Type="http://schemas.openxmlformats.org/officeDocument/2006/relationships/slide" Target="slides/slide99.xml"/><Relationship Id="rId126" Type="http://schemas.openxmlformats.org/officeDocument/2006/relationships/theme" Target="theme/theme1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72" Type="http://schemas.openxmlformats.org/officeDocument/2006/relationships/slide" Target="slides/slide66.xml"/><Relationship Id="rId93" Type="http://schemas.openxmlformats.org/officeDocument/2006/relationships/slide" Target="slides/slide87.xml"/><Relationship Id="rId98" Type="http://schemas.openxmlformats.org/officeDocument/2006/relationships/slide" Target="slides/slide92.xml"/><Relationship Id="rId121" Type="http://schemas.openxmlformats.org/officeDocument/2006/relationships/slide" Target="slides/slide115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9.xml"/><Relationship Id="rId46" Type="http://schemas.openxmlformats.org/officeDocument/2006/relationships/slide" Target="slides/slide40.xml"/><Relationship Id="rId67" Type="http://schemas.openxmlformats.org/officeDocument/2006/relationships/slide" Target="slides/slide61.xml"/><Relationship Id="rId116" Type="http://schemas.openxmlformats.org/officeDocument/2006/relationships/slide" Target="slides/slide110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62" Type="http://schemas.openxmlformats.org/officeDocument/2006/relationships/slide" Target="slides/slide56.xml"/><Relationship Id="rId83" Type="http://schemas.openxmlformats.org/officeDocument/2006/relationships/slide" Target="slides/slide77.xml"/><Relationship Id="rId88" Type="http://schemas.openxmlformats.org/officeDocument/2006/relationships/slide" Target="slides/slide82.xml"/><Relationship Id="rId111" Type="http://schemas.openxmlformats.org/officeDocument/2006/relationships/slide" Target="slides/slide105.xml"/><Relationship Id="rId15" Type="http://schemas.openxmlformats.org/officeDocument/2006/relationships/slide" Target="slides/slide9.xml"/><Relationship Id="rId36" Type="http://schemas.openxmlformats.org/officeDocument/2006/relationships/slide" Target="slides/slide30.xml"/><Relationship Id="rId57" Type="http://schemas.openxmlformats.org/officeDocument/2006/relationships/slide" Target="slides/slide51.xml"/><Relationship Id="rId106" Type="http://schemas.openxmlformats.org/officeDocument/2006/relationships/slide" Target="slides/slide100.xml"/><Relationship Id="rId127" Type="http://schemas.openxmlformats.org/officeDocument/2006/relationships/tableStyles" Target="tableStyles.xml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52" Type="http://schemas.openxmlformats.org/officeDocument/2006/relationships/slide" Target="slides/slide46.xml"/><Relationship Id="rId73" Type="http://schemas.openxmlformats.org/officeDocument/2006/relationships/slide" Target="slides/slide67.xml"/><Relationship Id="rId78" Type="http://schemas.openxmlformats.org/officeDocument/2006/relationships/slide" Target="slides/slide72.xml"/><Relationship Id="rId94" Type="http://schemas.openxmlformats.org/officeDocument/2006/relationships/slide" Target="slides/slide88.xml"/><Relationship Id="rId99" Type="http://schemas.openxmlformats.org/officeDocument/2006/relationships/slide" Target="slides/slide93.xml"/><Relationship Id="rId101" Type="http://schemas.openxmlformats.org/officeDocument/2006/relationships/slide" Target="slides/slide95.xml"/><Relationship Id="rId122" Type="http://schemas.openxmlformats.org/officeDocument/2006/relationships/slide" Target="slides/slide11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26" Type="http://schemas.openxmlformats.org/officeDocument/2006/relationships/slide" Target="slides/slide20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Gordian, Selina" userId="f2e6ff90-8bf4-4bc8-bed9-6842e9e63bc5" providerId="ADAL" clId="{5EDC2706-6872-4A5F-A073-7780539DCE9F}"/>
    <pc:docChg chg="undo custSel addSld delSld modSld sldOrd delMainMaster">
      <pc:chgData name="Gordian, Selina" userId="f2e6ff90-8bf4-4bc8-bed9-6842e9e63bc5" providerId="ADAL" clId="{5EDC2706-6872-4A5F-A073-7780539DCE9F}" dt="2024-03-20T21:18:04.320" v="2725" actId="208"/>
      <pc:docMkLst>
        <pc:docMk/>
      </pc:docMkLst>
      <pc:sldChg chg="addSp delSp modSp mod setBg">
        <pc:chgData name="Gordian, Selina" userId="f2e6ff90-8bf4-4bc8-bed9-6842e9e63bc5" providerId="ADAL" clId="{5EDC2706-6872-4A5F-A073-7780539DCE9F}" dt="2024-03-11T17:15:20.980" v="1353" actId="403"/>
        <pc:sldMkLst>
          <pc:docMk/>
          <pc:sldMk cId="276506410" sldId="260"/>
        </pc:sldMkLst>
      </pc:sldChg>
      <pc:sldChg chg="delSp mod setBg">
        <pc:chgData name="Gordian, Selina" userId="f2e6ff90-8bf4-4bc8-bed9-6842e9e63bc5" providerId="ADAL" clId="{5EDC2706-6872-4A5F-A073-7780539DCE9F}" dt="2024-03-11T17:10:34.248" v="1258" actId="478"/>
        <pc:sldMkLst>
          <pc:docMk/>
          <pc:sldMk cId="433305787" sldId="261"/>
        </pc:sldMkLst>
      </pc:sldChg>
      <pc:sldChg chg="delSp mod setBg">
        <pc:chgData name="Gordian, Selina" userId="f2e6ff90-8bf4-4bc8-bed9-6842e9e63bc5" providerId="ADAL" clId="{5EDC2706-6872-4A5F-A073-7780539DCE9F}" dt="2024-03-11T17:10:36.722" v="1259" actId="478"/>
        <pc:sldMkLst>
          <pc:docMk/>
          <pc:sldMk cId="2616308605" sldId="262"/>
        </pc:sldMkLst>
      </pc:sldChg>
      <pc:sldChg chg="delSp modSp mod setBg">
        <pc:chgData name="Gordian, Selina" userId="f2e6ff90-8bf4-4bc8-bed9-6842e9e63bc5" providerId="ADAL" clId="{5EDC2706-6872-4A5F-A073-7780539DCE9F}" dt="2024-03-11T17:10:38.720" v="1260" actId="478"/>
        <pc:sldMkLst>
          <pc:docMk/>
          <pc:sldMk cId="1965844576" sldId="263"/>
        </pc:sldMkLst>
      </pc:sldChg>
      <pc:sldChg chg="addSp delSp modSp mod setBg modShow">
        <pc:chgData name="Gordian, Selina" userId="f2e6ff90-8bf4-4bc8-bed9-6842e9e63bc5" providerId="ADAL" clId="{5EDC2706-6872-4A5F-A073-7780539DCE9F}" dt="2024-03-20T21:18:04.320" v="2725" actId="208"/>
        <pc:sldMkLst>
          <pc:docMk/>
          <pc:sldMk cId="1913570023" sldId="264"/>
        </pc:sldMkLst>
      </pc:sldChg>
      <pc:sldChg chg="addSp delSp modSp mod setBg">
        <pc:chgData name="Gordian, Selina" userId="f2e6ff90-8bf4-4bc8-bed9-6842e9e63bc5" providerId="ADAL" clId="{5EDC2706-6872-4A5F-A073-7780539DCE9F}" dt="2024-03-11T17:10:42.709" v="1264" actId="478"/>
        <pc:sldMkLst>
          <pc:docMk/>
          <pc:sldMk cId="3904788495" sldId="265"/>
        </pc:sldMkLst>
      </pc:sldChg>
      <pc:sldChg chg="delSp modSp mod setBg">
        <pc:chgData name="Gordian, Selina" userId="f2e6ff90-8bf4-4bc8-bed9-6842e9e63bc5" providerId="ADAL" clId="{5EDC2706-6872-4A5F-A073-7780539DCE9F}" dt="2024-03-11T17:10:44.186" v="1265" actId="478"/>
        <pc:sldMkLst>
          <pc:docMk/>
          <pc:sldMk cId="4072569371" sldId="266"/>
        </pc:sldMkLst>
      </pc:sldChg>
      <pc:sldChg chg="delSp mod setBg">
        <pc:chgData name="Gordian, Selina" userId="f2e6ff90-8bf4-4bc8-bed9-6842e9e63bc5" providerId="ADAL" clId="{5EDC2706-6872-4A5F-A073-7780539DCE9F}" dt="2024-03-11T17:10:46.097" v="1266" actId="478"/>
        <pc:sldMkLst>
          <pc:docMk/>
          <pc:sldMk cId="2111582026" sldId="267"/>
        </pc:sldMkLst>
      </pc:sldChg>
      <pc:sldChg chg="addSp delSp modSp mod setBg">
        <pc:chgData name="Gordian, Selina" userId="f2e6ff90-8bf4-4bc8-bed9-6842e9e63bc5" providerId="ADAL" clId="{5EDC2706-6872-4A5F-A073-7780539DCE9F}" dt="2024-03-11T17:10:55.665" v="1267" actId="478"/>
        <pc:sldMkLst>
          <pc:docMk/>
          <pc:sldMk cId="2079369850" sldId="268"/>
        </pc:sldMkLst>
      </pc:sldChg>
      <pc:sldChg chg="delSp mod setBg">
        <pc:chgData name="Gordian, Selina" userId="f2e6ff90-8bf4-4bc8-bed9-6842e9e63bc5" providerId="ADAL" clId="{5EDC2706-6872-4A5F-A073-7780539DCE9F}" dt="2024-03-11T17:11:01.847" v="1268" actId="478"/>
        <pc:sldMkLst>
          <pc:docMk/>
          <pc:sldMk cId="4223741651" sldId="269"/>
        </pc:sldMkLst>
      </pc:sldChg>
      <pc:sldChg chg="delSp mod setBg">
        <pc:chgData name="Gordian, Selina" userId="f2e6ff90-8bf4-4bc8-bed9-6842e9e63bc5" providerId="ADAL" clId="{5EDC2706-6872-4A5F-A073-7780539DCE9F}" dt="2024-03-11T17:11:04.511" v="1269" actId="478"/>
        <pc:sldMkLst>
          <pc:docMk/>
          <pc:sldMk cId="790278366" sldId="270"/>
        </pc:sldMkLst>
      </pc:sldChg>
      <pc:sldChg chg="delSp mod setBg">
        <pc:chgData name="Gordian, Selina" userId="f2e6ff90-8bf4-4bc8-bed9-6842e9e63bc5" providerId="ADAL" clId="{5EDC2706-6872-4A5F-A073-7780539DCE9F}" dt="2024-03-11T17:11:07.139" v="1270" actId="478"/>
        <pc:sldMkLst>
          <pc:docMk/>
          <pc:sldMk cId="1594902255" sldId="271"/>
        </pc:sldMkLst>
      </pc:sldChg>
      <pc:sldChg chg="delSp mod setBg">
        <pc:chgData name="Gordian, Selina" userId="f2e6ff90-8bf4-4bc8-bed9-6842e9e63bc5" providerId="ADAL" clId="{5EDC2706-6872-4A5F-A073-7780539DCE9F}" dt="2024-03-11T17:11:09.330" v="1271" actId="478"/>
        <pc:sldMkLst>
          <pc:docMk/>
          <pc:sldMk cId="4122463810" sldId="272"/>
        </pc:sldMkLst>
      </pc:sldChg>
      <pc:sldChg chg="delSp mod setBg">
        <pc:chgData name="Gordian, Selina" userId="f2e6ff90-8bf4-4bc8-bed9-6842e9e63bc5" providerId="ADAL" clId="{5EDC2706-6872-4A5F-A073-7780539DCE9F}" dt="2024-03-11T17:11:11.408" v="1272" actId="478"/>
        <pc:sldMkLst>
          <pc:docMk/>
          <pc:sldMk cId="2854116284" sldId="274"/>
        </pc:sldMkLst>
      </pc:sldChg>
      <pc:sldChg chg="delSp mod setBg">
        <pc:chgData name="Gordian, Selina" userId="f2e6ff90-8bf4-4bc8-bed9-6842e9e63bc5" providerId="ADAL" clId="{5EDC2706-6872-4A5F-A073-7780539DCE9F}" dt="2024-03-11T17:11:13.912" v="1273" actId="478"/>
        <pc:sldMkLst>
          <pc:docMk/>
          <pc:sldMk cId="26397773" sldId="275"/>
        </pc:sldMkLst>
      </pc:sldChg>
      <pc:sldChg chg="delSp mod setBg">
        <pc:chgData name="Gordian, Selina" userId="f2e6ff90-8bf4-4bc8-bed9-6842e9e63bc5" providerId="ADAL" clId="{5EDC2706-6872-4A5F-A073-7780539DCE9F}" dt="2024-03-11T17:11:18.384" v="1274" actId="478"/>
        <pc:sldMkLst>
          <pc:docMk/>
          <pc:sldMk cId="477511056" sldId="276"/>
        </pc:sldMkLst>
      </pc:sldChg>
      <pc:sldChg chg="delSp mod setBg">
        <pc:chgData name="Gordian, Selina" userId="f2e6ff90-8bf4-4bc8-bed9-6842e9e63bc5" providerId="ADAL" clId="{5EDC2706-6872-4A5F-A073-7780539DCE9F}" dt="2024-03-11T17:11:20.687" v="1275" actId="478"/>
        <pc:sldMkLst>
          <pc:docMk/>
          <pc:sldMk cId="770841183" sldId="277"/>
        </pc:sldMkLst>
      </pc:sldChg>
      <pc:sldChg chg="delSp mod setBg">
        <pc:chgData name="Gordian, Selina" userId="f2e6ff90-8bf4-4bc8-bed9-6842e9e63bc5" providerId="ADAL" clId="{5EDC2706-6872-4A5F-A073-7780539DCE9F}" dt="2024-03-11T17:11:29.121" v="1276" actId="478"/>
        <pc:sldMkLst>
          <pc:docMk/>
          <pc:sldMk cId="4195753388" sldId="278"/>
        </pc:sldMkLst>
      </pc:sldChg>
      <pc:sldChg chg="delSp mod setBg">
        <pc:chgData name="Gordian, Selina" userId="f2e6ff90-8bf4-4bc8-bed9-6842e9e63bc5" providerId="ADAL" clId="{5EDC2706-6872-4A5F-A073-7780539DCE9F}" dt="2024-03-11T17:11:32.496" v="1277" actId="478"/>
        <pc:sldMkLst>
          <pc:docMk/>
          <pc:sldMk cId="69368703" sldId="279"/>
        </pc:sldMkLst>
      </pc:sldChg>
      <pc:sldChg chg="addSp delSp modSp mod setBg">
        <pc:chgData name="Gordian, Selina" userId="f2e6ff90-8bf4-4bc8-bed9-6842e9e63bc5" providerId="ADAL" clId="{5EDC2706-6872-4A5F-A073-7780539DCE9F}" dt="2024-03-11T17:11:44.401" v="1279" actId="478"/>
        <pc:sldMkLst>
          <pc:docMk/>
          <pc:sldMk cId="2983751799" sldId="281"/>
        </pc:sldMkLst>
      </pc:sldChg>
      <pc:sldChg chg="delSp modSp mod setBg">
        <pc:chgData name="Gordian, Selina" userId="f2e6ff90-8bf4-4bc8-bed9-6842e9e63bc5" providerId="ADAL" clId="{5EDC2706-6872-4A5F-A073-7780539DCE9F}" dt="2024-03-11T17:12:06.345" v="1302" actId="478"/>
        <pc:sldMkLst>
          <pc:docMk/>
          <pc:sldMk cId="2636855173" sldId="283"/>
        </pc:sldMkLst>
      </pc:sldChg>
      <pc:sldChg chg="delSp modSp mod setBg">
        <pc:chgData name="Gordian, Selina" userId="f2e6ff90-8bf4-4bc8-bed9-6842e9e63bc5" providerId="ADAL" clId="{5EDC2706-6872-4A5F-A073-7780539DCE9F}" dt="2024-03-11T17:13:33.043" v="1351" actId="20577"/>
        <pc:sldMkLst>
          <pc:docMk/>
          <pc:sldMk cId="3210569111" sldId="284"/>
        </pc:sldMkLst>
      </pc:sldChg>
      <pc:sldChg chg="delSp mod setBg">
        <pc:chgData name="Gordian, Selina" userId="f2e6ff90-8bf4-4bc8-bed9-6842e9e63bc5" providerId="ADAL" clId="{5EDC2706-6872-4A5F-A073-7780539DCE9F}" dt="2024-03-11T17:12:00.975" v="1300" actId="478"/>
        <pc:sldMkLst>
          <pc:docMk/>
          <pc:sldMk cId="121498776" sldId="285"/>
        </pc:sldMkLst>
      </pc:sldChg>
      <pc:sldChg chg="delSp modSp mod setBg">
        <pc:chgData name="Gordian, Selina" userId="f2e6ff90-8bf4-4bc8-bed9-6842e9e63bc5" providerId="ADAL" clId="{5EDC2706-6872-4A5F-A073-7780539DCE9F}" dt="2024-03-11T18:24:09.629" v="2674" actId="207"/>
        <pc:sldMkLst>
          <pc:docMk/>
          <pc:sldMk cId="3094091468" sldId="286"/>
        </pc:sldMkLst>
      </pc:sldChg>
      <pc:sldChg chg="delSp modSp mod setBg">
        <pc:chgData name="Gordian, Selina" userId="f2e6ff90-8bf4-4bc8-bed9-6842e9e63bc5" providerId="ADAL" clId="{5EDC2706-6872-4A5F-A073-7780539DCE9F}" dt="2024-03-11T18:24:53.166" v="2680" actId="207"/>
        <pc:sldMkLst>
          <pc:docMk/>
          <pc:sldMk cId="536934370" sldId="287"/>
        </pc:sldMkLst>
      </pc:sldChg>
      <pc:sldChg chg="delSp modSp mod setBg">
        <pc:chgData name="Gordian, Selina" userId="f2e6ff90-8bf4-4bc8-bed9-6842e9e63bc5" providerId="ADAL" clId="{5EDC2706-6872-4A5F-A073-7780539DCE9F}" dt="2024-03-11T17:10:22.530" v="1257"/>
        <pc:sldMkLst>
          <pc:docMk/>
          <pc:sldMk cId="4232639518" sldId="288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015097329" sldId="293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625811819" sldId="294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311939405" sldId="295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2951624808" sldId="296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2102180103" sldId="297"/>
        </pc:sldMkLst>
      </pc:sldChg>
      <pc:sldChg chg="delSp mod setBg">
        <pc:chgData name="Gordian, Selina" userId="f2e6ff90-8bf4-4bc8-bed9-6842e9e63bc5" providerId="ADAL" clId="{5EDC2706-6872-4A5F-A073-7780539DCE9F}" dt="2024-03-11T17:14:59.530" v="1352" actId="478"/>
        <pc:sldMkLst>
          <pc:docMk/>
          <pc:sldMk cId="2818223740" sldId="298"/>
        </pc:sldMkLst>
      </pc:sldChg>
      <pc:sldChg chg="setBg">
        <pc:chgData name="Gordian, Selina" userId="f2e6ff90-8bf4-4bc8-bed9-6842e9e63bc5" providerId="ADAL" clId="{5EDC2706-6872-4A5F-A073-7780539DCE9F}" dt="2024-03-11T17:10:22.530" v="1257"/>
        <pc:sldMkLst>
          <pc:docMk/>
          <pc:sldMk cId="1052370272" sldId="299"/>
        </pc:sldMkLst>
      </pc:sldChg>
      <pc:sldChg chg="delSp mod setBg">
        <pc:chgData name="Gordian, Selina" userId="f2e6ff90-8bf4-4bc8-bed9-6842e9e63bc5" providerId="ADAL" clId="{5EDC2706-6872-4A5F-A073-7780539DCE9F}" dt="2024-03-11T17:31:56.745" v="1752" actId="478"/>
        <pc:sldMkLst>
          <pc:docMk/>
          <pc:sldMk cId="4147687309" sldId="300"/>
        </pc:sldMkLst>
      </pc:sldChg>
      <pc:sldChg chg="addSp delSp modSp mod setBg">
        <pc:chgData name="Gordian, Selina" userId="f2e6ff90-8bf4-4bc8-bed9-6842e9e63bc5" providerId="ADAL" clId="{5EDC2706-6872-4A5F-A073-7780539DCE9F}" dt="2024-03-11T17:10:22.530" v="1257"/>
        <pc:sldMkLst>
          <pc:docMk/>
          <pc:sldMk cId="1511816313" sldId="301"/>
        </pc:sldMkLst>
      </pc:sldChg>
      <pc:sldChg chg="modSp mod">
        <pc:chgData name="Gordian, Selina" userId="f2e6ff90-8bf4-4bc8-bed9-6842e9e63bc5" providerId="ADAL" clId="{5EDC2706-6872-4A5F-A073-7780539DCE9F}" dt="2024-03-11T17:37:39.200" v="2021" actId="20577"/>
        <pc:sldMkLst>
          <pc:docMk/>
          <pc:sldMk cId="2340709600" sldId="417"/>
        </pc:sldMkLst>
      </pc:sldChg>
      <pc:sldChg chg="del">
        <pc:chgData name="Gordian, Selina" userId="f2e6ff90-8bf4-4bc8-bed9-6842e9e63bc5" providerId="ADAL" clId="{5EDC2706-6872-4A5F-A073-7780539DCE9F}" dt="2024-03-06T23:18:15.827" v="39" actId="47"/>
        <pc:sldMkLst>
          <pc:docMk/>
          <pc:sldMk cId="1963658399" sldId="552"/>
        </pc:sldMkLst>
      </pc:sldChg>
      <pc:sldChg chg="del">
        <pc:chgData name="Gordian, Selina" userId="f2e6ff90-8bf4-4bc8-bed9-6842e9e63bc5" providerId="ADAL" clId="{5EDC2706-6872-4A5F-A073-7780539DCE9F}" dt="2024-03-06T23:18:15.827" v="39" actId="47"/>
        <pc:sldMkLst>
          <pc:docMk/>
          <pc:sldMk cId="1750377948" sldId="553"/>
        </pc:sldMkLst>
      </pc:sldChg>
      <pc:sldChg chg="del">
        <pc:chgData name="Gordian, Selina" userId="f2e6ff90-8bf4-4bc8-bed9-6842e9e63bc5" providerId="ADAL" clId="{5EDC2706-6872-4A5F-A073-7780539DCE9F}" dt="2024-03-06T23:18:15.827" v="39" actId="47"/>
        <pc:sldMkLst>
          <pc:docMk/>
          <pc:sldMk cId="2132023037" sldId="554"/>
        </pc:sldMkLst>
      </pc:sldChg>
      <pc:sldChg chg="del">
        <pc:chgData name="Gordian, Selina" userId="f2e6ff90-8bf4-4bc8-bed9-6842e9e63bc5" providerId="ADAL" clId="{5EDC2706-6872-4A5F-A073-7780539DCE9F}" dt="2024-03-06T23:18:15.827" v="39" actId="47"/>
        <pc:sldMkLst>
          <pc:docMk/>
          <pc:sldMk cId="657479060" sldId="555"/>
        </pc:sldMkLst>
      </pc:sldChg>
      <pc:sldChg chg="del">
        <pc:chgData name="Gordian, Selina" userId="f2e6ff90-8bf4-4bc8-bed9-6842e9e63bc5" providerId="ADAL" clId="{5EDC2706-6872-4A5F-A073-7780539DCE9F}" dt="2024-03-06T23:18:15.827" v="39" actId="47"/>
        <pc:sldMkLst>
          <pc:docMk/>
          <pc:sldMk cId="2273787973" sldId="556"/>
        </pc:sldMkLst>
      </pc:sldChg>
      <pc:sldChg chg="del">
        <pc:chgData name="Gordian, Selina" userId="f2e6ff90-8bf4-4bc8-bed9-6842e9e63bc5" providerId="ADAL" clId="{5EDC2706-6872-4A5F-A073-7780539DCE9F}" dt="2024-03-06T23:18:15.827" v="39" actId="47"/>
        <pc:sldMkLst>
          <pc:docMk/>
          <pc:sldMk cId="1606995770" sldId="557"/>
        </pc:sldMkLst>
      </pc:sldChg>
      <pc:sldChg chg="del">
        <pc:chgData name="Gordian, Selina" userId="f2e6ff90-8bf4-4bc8-bed9-6842e9e63bc5" providerId="ADAL" clId="{5EDC2706-6872-4A5F-A073-7780539DCE9F}" dt="2024-03-06T23:18:15.827" v="39" actId="47"/>
        <pc:sldMkLst>
          <pc:docMk/>
          <pc:sldMk cId="2380672022" sldId="558"/>
        </pc:sldMkLst>
      </pc:sldChg>
      <pc:sldChg chg="delSp modSp mod setBg">
        <pc:chgData name="Gordian, Selina" userId="f2e6ff90-8bf4-4bc8-bed9-6842e9e63bc5" providerId="ADAL" clId="{5EDC2706-6872-4A5F-A073-7780539DCE9F}" dt="2024-03-11T18:24:03.485" v="2673" actId="207"/>
        <pc:sldMkLst>
          <pc:docMk/>
          <pc:sldMk cId="1794251559" sldId="1022"/>
        </pc:sldMkLst>
      </pc:sldChg>
      <pc:sldChg chg="delSp modSp mod setBg">
        <pc:chgData name="Gordian, Selina" userId="f2e6ff90-8bf4-4bc8-bed9-6842e9e63bc5" providerId="ADAL" clId="{5EDC2706-6872-4A5F-A073-7780539DCE9F}" dt="2024-03-11T18:24:17.730" v="2675" actId="207"/>
        <pc:sldMkLst>
          <pc:docMk/>
          <pc:sldMk cId="666155009" sldId="1023"/>
        </pc:sldMkLst>
      </pc:sldChg>
      <pc:sldChg chg="delSp modSp mod setBg">
        <pc:chgData name="Gordian, Selina" userId="f2e6ff90-8bf4-4bc8-bed9-6842e9e63bc5" providerId="ADAL" clId="{5EDC2706-6872-4A5F-A073-7780539DCE9F}" dt="2024-03-11T18:24:24.722" v="2676" actId="207"/>
        <pc:sldMkLst>
          <pc:docMk/>
          <pc:sldMk cId="2827659710" sldId="1024"/>
        </pc:sldMkLst>
      </pc:sldChg>
      <pc:sldChg chg="delSp modSp mod setBg">
        <pc:chgData name="Gordian, Selina" userId="f2e6ff90-8bf4-4bc8-bed9-6842e9e63bc5" providerId="ADAL" clId="{5EDC2706-6872-4A5F-A073-7780539DCE9F}" dt="2024-03-11T18:24:37.635" v="2678" actId="207"/>
        <pc:sldMkLst>
          <pc:docMk/>
          <pc:sldMk cId="584812294" sldId="1025"/>
        </pc:sldMkLst>
      </pc:sldChg>
      <pc:sldChg chg="addSp delSp modSp del mod setBg setClrOvrMap">
        <pc:chgData name="Gordian, Selina" userId="f2e6ff90-8bf4-4bc8-bed9-6842e9e63bc5" providerId="ADAL" clId="{5EDC2706-6872-4A5F-A073-7780539DCE9F}" dt="2024-03-11T16:30:43.137" v="1044" actId="47"/>
        <pc:sldMkLst>
          <pc:docMk/>
          <pc:sldMk cId="3412944730" sldId="1027"/>
        </pc:sldMkLst>
      </pc:sldChg>
      <pc:sldChg chg="del">
        <pc:chgData name="Gordian, Selina" userId="f2e6ff90-8bf4-4bc8-bed9-6842e9e63bc5" providerId="ADAL" clId="{5EDC2706-6872-4A5F-A073-7780539DCE9F}" dt="2024-03-11T17:26:16.461" v="1459" actId="47"/>
        <pc:sldMkLst>
          <pc:docMk/>
          <pc:sldMk cId="4241563912" sldId="1028"/>
        </pc:sldMkLst>
      </pc:sldChg>
      <pc:sldChg chg="del">
        <pc:chgData name="Gordian, Selina" userId="f2e6ff90-8bf4-4bc8-bed9-6842e9e63bc5" providerId="ADAL" clId="{5EDC2706-6872-4A5F-A073-7780539DCE9F}" dt="2024-03-11T17:28:08.105" v="1498" actId="47"/>
        <pc:sldMkLst>
          <pc:docMk/>
          <pc:sldMk cId="4184347791" sldId="1029"/>
        </pc:sldMkLst>
      </pc:sldChg>
      <pc:sldChg chg="del">
        <pc:chgData name="Gordian, Selina" userId="f2e6ff90-8bf4-4bc8-bed9-6842e9e63bc5" providerId="ADAL" clId="{5EDC2706-6872-4A5F-A073-7780539DCE9F}" dt="2024-03-11T17:28:35.127" v="1557" actId="47"/>
        <pc:sldMkLst>
          <pc:docMk/>
          <pc:sldMk cId="1139955786" sldId="1030"/>
        </pc:sldMkLst>
      </pc:sldChg>
      <pc:sldChg chg="del">
        <pc:chgData name="Gordian, Selina" userId="f2e6ff90-8bf4-4bc8-bed9-6842e9e63bc5" providerId="ADAL" clId="{5EDC2706-6872-4A5F-A073-7780539DCE9F}" dt="2024-03-11T17:30:00.567" v="1611" actId="47"/>
        <pc:sldMkLst>
          <pc:docMk/>
          <pc:sldMk cId="1590290778" sldId="1031"/>
        </pc:sldMkLst>
      </pc:sldChg>
      <pc:sldChg chg="del">
        <pc:chgData name="Gordian, Selina" userId="f2e6ff90-8bf4-4bc8-bed9-6842e9e63bc5" providerId="ADAL" clId="{5EDC2706-6872-4A5F-A073-7780539DCE9F}" dt="2024-03-11T17:36:54.943" v="2006" actId="47"/>
        <pc:sldMkLst>
          <pc:docMk/>
          <pc:sldMk cId="936470321" sldId="1032"/>
        </pc:sldMkLst>
      </pc:sldChg>
      <pc:sldChg chg="del">
        <pc:chgData name="Gordian, Selina" userId="f2e6ff90-8bf4-4bc8-bed9-6842e9e63bc5" providerId="ADAL" clId="{5EDC2706-6872-4A5F-A073-7780539DCE9F}" dt="2024-03-11T17:38:37.392" v="2066" actId="47"/>
        <pc:sldMkLst>
          <pc:docMk/>
          <pc:sldMk cId="4112554795" sldId="1034"/>
        </pc:sldMkLst>
      </pc:sldChg>
      <pc:sldChg chg="delSp modSp mod setBg">
        <pc:chgData name="Gordian, Selina" userId="f2e6ff90-8bf4-4bc8-bed9-6842e9e63bc5" providerId="ADAL" clId="{5EDC2706-6872-4A5F-A073-7780539DCE9F}" dt="2024-03-11T17:10:22.530" v="1257"/>
        <pc:sldMkLst>
          <pc:docMk/>
          <pc:sldMk cId="2298821594" sldId="1040"/>
        </pc:sldMkLst>
      </pc:sldChg>
      <pc:sldChg chg="addSp delSp modSp mod setBg">
        <pc:chgData name="Gordian, Selina" userId="f2e6ff90-8bf4-4bc8-bed9-6842e9e63bc5" providerId="ADAL" clId="{5EDC2706-6872-4A5F-A073-7780539DCE9F}" dt="2024-03-11T17:31:53.454" v="1751" actId="478"/>
        <pc:sldMkLst>
          <pc:docMk/>
          <pc:sldMk cId="350686508" sldId="1041"/>
        </pc:sldMkLst>
      </pc:sldChg>
      <pc:sldChg chg="addSp delSp modSp mod setBg">
        <pc:chgData name="Gordian, Selina" userId="f2e6ff90-8bf4-4bc8-bed9-6842e9e63bc5" providerId="ADAL" clId="{5EDC2706-6872-4A5F-A073-7780539DCE9F}" dt="2024-03-11T17:31:51.160" v="1750" actId="478"/>
        <pc:sldMkLst>
          <pc:docMk/>
          <pc:sldMk cId="4111852673" sldId="1042"/>
        </pc:sldMkLst>
      </pc:sldChg>
      <pc:sldChg chg="del">
        <pc:chgData name="Gordian, Selina" userId="f2e6ff90-8bf4-4bc8-bed9-6842e9e63bc5" providerId="ADAL" clId="{5EDC2706-6872-4A5F-A073-7780539DCE9F}" dt="2024-03-11T18:05:17.936" v="2597" actId="47"/>
        <pc:sldMkLst>
          <pc:docMk/>
          <pc:sldMk cId="487089801" sldId="1045"/>
        </pc:sldMkLst>
      </pc:sldChg>
      <pc:sldChg chg="delSp mod setBg">
        <pc:chgData name="Gordian, Selina" userId="f2e6ff90-8bf4-4bc8-bed9-6842e9e63bc5" providerId="ADAL" clId="{5EDC2706-6872-4A5F-A073-7780539DCE9F}" dt="2024-03-11T17:32:04.104" v="1753" actId="478"/>
        <pc:sldMkLst>
          <pc:docMk/>
          <pc:sldMk cId="1099183557" sldId="1056"/>
        </pc:sldMkLst>
      </pc:sldChg>
      <pc:sldChg chg="setBg">
        <pc:chgData name="Gordian, Selina" userId="f2e6ff90-8bf4-4bc8-bed9-6842e9e63bc5" providerId="ADAL" clId="{5EDC2706-6872-4A5F-A073-7780539DCE9F}" dt="2024-03-11T17:10:22.530" v="1257"/>
        <pc:sldMkLst>
          <pc:docMk/>
          <pc:sldMk cId="2485844353" sldId="1057"/>
        </pc:sldMkLst>
      </pc:sldChg>
      <pc:sldChg chg="del">
        <pc:chgData name="Gordian, Selina" userId="f2e6ff90-8bf4-4bc8-bed9-6842e9e63bc5" providerId="ADAL" clId="{5EDC2706-6872-4A5F-A073-7780539DCE9F}" dt="2024-03-11T18:04:29.032" v="2501" actId="47"/>
        <pc:sldMkLst>
          <pc:docMk/>
          <pc:sldMk cId="3430079755" sldId="1058"/>
        </pc:sldMkLst>
      </pc:sldChg>
      <pc:sldChg chg="del">
        <pc:chgData name="Gordian, Selina" userId="f2e6ff90-8bf4-4bc8-bed9-6842e9e63bc5" providerId="ADAL" clId="{5EDC2706-6872-4A5F-A073-7780539DCE9F}" dt="2024-03-11T17:31:29.444" v="1744" actId="47"/>
        <pc:sldMkLst>
          <pc:docMk/>
          <pc:sldMk cId="3393681562" sldId="1059"/>
        </pc:sldMkLst>
      </pc:sldChg>
      <pc:sldChg chg="setBg">
        <pc:chgData name="Gordian, Selina" userId="f2e6ff90-8bf4-4bc8-bed9-6842e9e63bc5" providerId="ADAL" clId="{5EDC2706-6872-4A5F-A073-7780539DCE9F}" dt="2024-03-11T17:10:22.530" v="1257"/>
        <pc:sldMkLst>
          <pc:docMk/>
          <pc:sldMk cId="1407038313" sldId="1060"/>
        </pc:sldMkLst>
      </pc:sldChg>
      <pc:sldChg chg="setBg">
        <pc:chgData name="Gordian, Selina" userId="f2e6ff90-8bf4-4bc8-bed9-6842e9e63bc5" providerId="ADAL" clId="{5EDC2706-6872-4A5F-A073-7780539DCE9F}" dt="2024-03-11T17:10:22.530" v="1257"/>
        <pc:sldMkLst>
          <pc:docMk/>
          <pc:sldMk cId="2216445978" sldId="1061"/>
        </pc:sldMkLst>
      </pc:sldChg>
      <pc:sldChg chg="setBg">
        <pc:chgData name="Gordian, Selina" userId="f2e6ff90-8bf4-4bc8-bed9-6842e9e63bc5" providerId="ADAL" clId="{5EDC2706-6872-4A5F-A073-7780539DCE9F}" dt="2024-03-11T17:10:22.530" v="1257"/>
        <pc:sldMkLst>
          <pc:docMk/>
          <pc:sldMk cId="4188194849" sldId="1062"/>
        </pc:sldMkLst>
      </pc:sldChg>
      <pc:sldChg chg="setBg">
        <pc:chgData name="Gordian, Selina" userId="f2e6ff90-8bf4-4bc8-bed9-6842e9e63bc5" providerId="ADAL" clId="{5EDC2706-6872-4A5F-A073-7780539DCE9F}" dt="2024-03-11T17:10:22.530" v="1257"/>
        <pc:sldMkLst>
          <pc:docMk/>
          <pc:sldMk cId="1123910966" sldId="1063"/>
        </pc:sldMkLst>
      </pc:sldChg>
      <pc:sldChg chg="del">
        <pc:chgData name="Gordian, Selina" userId="f2e6ff90-8bf4-4bc8-bed9-6842e9e63bc5" providerId="ADAL" clId="{5EDC2706-6872-4A5F-A073-7780539DCE9F}" dt="2024-03-11T17:34:38.802" v="1807" actId="47"/>
        <pc:sldMkLst>
          <pc:docMk/>
          <pc:sldMk cId="1449501397" sldId="1064"/>
        </pc:sldMkLst>
      </pc:sldChg>
      <pc:sldChg chg="delSp modSp mod setBg">
        <pc:chgData name="Gordian, Selina" userId="f2e6ff90-8bf4-4bc8-bed9-6842e9e63bc5" providerId="ADAL" clId="{5EDC2706-6872-4A5F-A073-7780539DCE9F}" dt="2024-03-14T17:41:46.348" v="2684" actId="478"/>
        <pc:sldMkLst>
          <pc:docMk/>
          <pc:sldMk cId="4242145680" sldId="1066"/>
        </pc:sldMkLst>
      </pc:sldChg>
      <pc:sldChg chg="delSp modSp mod">
        <pc:chgData name="Gordian, Selina" userId="f2e6ff90-8bf4-4bc8-bed9-6842e9e63bc5" providerId="ADAL" clId="{5EDC2706-6872-4A5F-A073-7780539DCE9F}" dt="2024-03-11T17:11:37.771" v="1278" actId="478"/>
        <pc:sldMkLst>
          <pc:docMk/>
          <pc:sldMk cId="598705733" sldId="1067"/>
        </pc:sldMkLst>
      </pc:sldChg>
      <pc:sldChg chg="del">
        <pc:chgData name="Gordian, Selina" userId="f2e6ff90-8bf4-4bc8-bed9-6842e9e63bc5" providerId="ADAL" clId="{5EDC2706-6872-4A5F-A073-7780539DCE9F}" dt="2024-03-11T17:40:16.862" v="2177" actId="47"/>
        <pc:sldMkLst>
          <pc:docMk/>
          <pc:sldMk cId="3206866458" sldId="1068"/>
        </pc:sldMkLst>
      </pc:sldChg>
      <pc:sldChg chg="del">
        <pc:chgData name="Gordian, Selina" userId="f2e6ff90-8bf4-4bc8-bed9-6842e9e63bc5" providerId="ADAL" clId="{5EDC2706-6872-4A5F-A073-7780539DCE9F}" dt="2024-03-11T17:30:29.527" v="1670" actId="47"/>
        <pc:sldMkLst>
          <pc:docMk/>
          <pc:sldMk cId="1240564595" sldId="1069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2860024459" sldId="1070"/>
        </pc:sldMkLst>
      </pc:sldChg>
      <pc:sldChg chg="modSp del mod">
        <pc:chgData name="Gordian, Selina" userId="f2e6ff90-8bf4-4bc8-bed9-6842e9e63bc5" providerId="ADAL" clId="{5EDC2706-6872-4A5F-A073-7780539DCE9F}" dt="2024-03-11T17:29:20.871" v="1576" actId="47"/>
        <pc:sldMkLst>
          <pc:docMk/>
          <pc:sldMk cId="571012213" sldId="1071"/>
        </pc:sldMkLst>
      </pc:sldChg>
      <pc:sldChg chg="delSp mod setBg">
        <pc:chgData name="Gordian, Selina" userId="f2e6ff90-8bf4-4bc8-bed9-6842e9e63bc5" providerId="ADAL" clId="{5EDC2706-6872-4A5F-A073-7780539DCE9F}" dt="2024-03-11T17:12:04.026" v="1301" actId="478"/>
        <pc:sldMkLst>
          <pc:docMk/>
          <pc:sldMk cId="4275323432" sldId="1072"/>
        </pc:sldMkLst>
      </pc:sldChg>
      <pc:sldChg chg="delSp modSp mod setBg">
        <pc:chgData name="Gordian, Selina" userId="f2e6ff90-8bf4-4bc8-bed9-6842e9e63bc5" providerId="ADAL" clId="{5EDC2706-6872-4A5F-A073-7780539DCE9F}" dt="2024-03-11T17:12:45.218" v="1339" actId="20577"/>
        <pc:sldMkLst>
          <pc:docMk/>
          <pc:sldMk cId="3692678436" sldId="1073"/>
        </pc:sldMkLst>
      </pc:sldChg>
      <pc:sldChg chg="addSp delSp modSp mod setBg">
        <pc:chgData name="Gordian, Selina" userId="f2e6ff90-8bf4-4bc8-bed9-6842e9e63bc5" providerId="ADAL" clId="{5EDC2706-6872-4A5F-A073-7780539DCE9F}" dt="2024-03-11T17:11:54.808" v="1299" actId="1035"/>
        <pc:sldMkLst>
          <pc:docMk/>
          <pc:sldMk cId="3184426155" sldId="1074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3652017161" sldId="1077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3374243471" sldId="1078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3124428309" sldId="1081"/>
        </pc:sldMkLst>
      </pc:sldChg>
      <pc:sldChg chg="modSp mod">
        <pc:chgData name="Gordian, Selina" userId="f2e6ff90-8bf4-4bc8-bed9-6842e9e63bc5" providerId="ADAL" clId="{5EDC2706-6872-4A5F-A073-7780539DCE9F}" dt="2024-03-11T17:37:44.527" v="2025" actId="20577"/>
        <pc:sldMkLst>
          <pc:docMk/>
          <pc:sldMk cId="1239623434" sldId="1144"/>
        </pc:sldMkLst>
      </pc:sldChg>
      <pc:sldChg chg="delSp modSp mod setBg">
        <pc:chgData name="Gordian, Selina" userId="f2e6ff90-8bf4-4bc8-bed9-6842e9e63bc5" providerId="ADAL" clId="{5EDC2706-6872-4A5F-A073-7780539DCE9F}" dt="2024-03-11T17:10:22.530" v="1257"/>
        <pc:sldMkLst>
          <pc:docMk/>
          <pc:sldMk cId="2574788481" sldId="1145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285893456" sldId="1147"/>
        </pc:sldMkLst>
      </pc:sldChg>
      <pc:sldChg chg="delSp modSp mod setBg">
        <pc:chgData name="Gordian, Selina" userId="f2e6ff90-8bf4-4bc8-bed9-6842e9e63bc5" providerId="ADAL" clId="{5EDC2706-6872-4A5F-A073-7780539DCE9F}" dt="2024-03-11T17:10:22.530" v="1257"/>
        <pc:sldMkLst>
          <pc:docMk/>
          <pc:sldMk cId="119695487" sldId="1150"/>
        </pc:sldMkLst>
      </pc:sldChg>
      <pc:sldChg chg="delSp modSp mod setBg">
        <pc:chgData name="Gordian, Selina" userId="f2e6ff90-8bf4-4bc8-bed9-6842e9e63bc5" providerId="ADAL" clId="{5EDC2706-6872-4A5F-A073-7780539DCE9F}" dt="2024-03-11T18:23:49.504" v="2672" actId="207"/>
        <pc:sldMkLst>
          <pc:docMk/>
          <pc:sldMk cId="1545611105" sldId="1151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2596663100" sldId="1152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822987328" sldId="1153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323337945" sldId="1154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3665109555" sldId="1155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2402381907" sldId="1156"/>
        </pc:sldMkLst>
      </pc:sldChg>
      <pc:sldChg chg="del">
        <pc:chgData name="Gordian, Selina" userId="f2e6ff90-8bf4-4bc8-bed9-6842e9e63bc5" providerId="ADAL" clId="{5EDC2706-6872-4A5F-A073-7780539DCE9F}" dt="2024-03-06T23:47:49.988" v="753" actId="47"/>
        <pc:sldMkLst>
          <pc:docMk/>
          <pc:sldMk cId="771029669" sldId="1157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3417197205" sldId="1160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792560213" sldId="1161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3446770635" sldId="1162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127609931" sldId="1165"/>
        </pc:sldMkLst>
      </pc:sldChg>
      <pc:sldChg chg="del">
        <pc:chgData name="Gordian, Selina" userId="f2e6ff90-8bf4-4bc8-bed9-6842e9e63bc5" providerId="ADAL" clId="{5EDC2706-6872-4A5F-A073-7780539DCE9F}" dt="2024-03-11T18:04:48.960" v="2541" actId="47"/>
        <pc:sldMkLst>
          <pc:docMk/>
          <pc:sldMk cId="3138976850" sldId="1167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3916258578" sldId="1168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655659530" sldId="1173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280143021" sldId="1174"/>
        </pc:sldMkLst>
      </pc:sldChg>
      <pc:sldChg chg="delSp modSp mod setBg">
        <pc:chgData name="Gordian, Selina" userId="f2e6ff90-8bf4-4bc8-bed9-6842e9e63bc5" providerId="ADAL" clId="{5EDC2706-6872-4A5F-A073-7780539DCE9F}" dt="2024-03-11T17:50:51.246" v="2438" actId="20577"/>
        <pc:sldMkLst>
          <pc:docMk/>
          <pc:sldMk cId="3865189161" sldId="1184"/>
        </pc:sldMkLst>
      </pc:sldChg>
      <pc:sldChg chg="del">
        <pc:chgData name="Gordian, Selina" userId="f2e6ff90-8bf4-4bc8-bed9-6842e9e63bc5" providerId="ADAL" clId="{5EDC2706-6872-4A5F-A073-7780539DCE9F}" dt="2024-03-11T18:05:56.250" v="2670" actId="47"/>
        <pc:sldMkLst>
          <pc:docMk/>
          <pc:sldMk cId="3375380122" sldId="1185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2859973008" sldId="1186"/>
        </pc:sldMkLst>
      </pc:sldChg>
      <pc:sldChg chg="delSp modSp mod setBg modShow">
        <pc:chgData name="Gordian, Selina" userId="f2e6ff90-8bf4-4bc8-bed9-6842e9e63bc5" providerId="ADAL" clId="{5EDC2706-6872-4A5F-A073-7780539DCE9F}" dt="2024-03-11T17:10:22.530" v="1257"/>
        <pc:sldMkLst>
          <pc:docMk/>
          <pc:sldMk cId="2131901053" sldId="1187"/>
        </pc:sldMkLst>
      </pc:sldChg>
      <pc:sldChg chg="del">
        <pc:chgData name="Gordian, Selina" userId="f2e6ff90-8bf4-4bc8-bed9-6842e9e63bc5" providerId="ADAL" clId="{5EDC2706-6872-4A5F-A073-7780539DCE9F}" dt="2024-03-11T17:38:42.218" v="2067" actId="47"/>
        <pc:sldMkLst>
          <pc:docMk/>
          <pc:sldMk cId="2762627716" sldId="1188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307542538" sldId="1189"/>
        </pc:sldMkLst>
      </pc:sldChg>
      <pc:sldChg chg="delSp mod setBg modShow">
        <pc:chgData name="Gordian, Selina" userId="f2e6ff90-8bf4-4bc8-bed9-6842e9e63bc5" providerId="ADAL" clId="{5EDC2706-6872-4A5F-A073-7780539DCE9F}" dt="2024-03-11T17:10:22.530" v="1257"/>
        <pc:sldMkLst>
          <pc:docMk/>
          <pc:sldMk cId="2755971138" sldId="1190"/>
        </pc:sldMkLst>
      </pc:sldChg>
      <pc:sldChg chg="delSp modSp mod setBg">
        <pc:chgData name="Gordian, Selina" userId="f2e6ff90-8bf4-4bc8-bed9-6842e9e63bc5" providerId="ADAL" clId="{5EDC2706-6872-4A5F-A073-7780539DCE9F}" dt="2024-03-11T17:10:22.530" v="1257"/>
        <pc:sldMkLst>
          <pc:docMk/>
          <pc:sldMk cId="4204282781" sldId="1191"/>
        </pc:sldMkLst>
      </pc:sldChg>
      <pc:sldChg chg="delSp modSp mod setBg">
        <pc:chgData name="Gordian, Selina" userId="f2e6ff90-8bf4-4bc8-bed9-6842e9e63bc5" providerId="ADAL" clId="{5EDC2706-6872-4A5F-A073-7780539DCE9F}" dt="2024-03-11T17:10:22.530" v="1257"/>
        <pc:sldMkLst>
          <pc:docMk/>
          <pc:sldMk cId="2947015666" sldId="1192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893722758" sldId="1193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395571873" sldId="1194"/>
        </pc:sldMkLst>
      </pc:sldChg>
      <pc:sldChg chg="delSp modSp mod setBg">
        <pc:chgData name="Gordian, Selina" userId="f2e6ff90-8bf4-4bc8-bed9-6842e9e63bc5" providerId="ADAL" clId="{5EDC2706-6872-4A5F-A073-7780539DCE9F}" dt="2024-03-11T17:50:20.844" v="2427" actId="20577"/>
        <pc:sldMkLst>
          <pc:docMk/>
          <pc:sldMk cId="139420288" sldId="1195"/>
        </pc:sldMkLst>
      </pc:sldChg>
      <pc:sldChg chg="delSp mod setBg">
        <pc:chgData name="Gordian, Selina" userId="f2e6ff90-8bf4-4bc8-bed9-6842e9e63bc5" providerId="ADAL" clId="{5EDC2706-6872-4A5F-A073-7780539DCE9F}" dt="2024-03-11T17:48:57.729" v="2418" actId="478"/>
        <pc:sldMkLst>
          <pc:docMk/>
          <pc:sldMk cId="2307037091" sldId="1196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58196270" sldId="1197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1899550353" sldId="1198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2904099113" sldId="1199"/>
        </pc:sldMkLst>
      </pc:sldChg>
      <pc:sldChg chg="delSp mod setBg">
        <pc:chgData name="Gordian, Selina" userId="f2e6ff90-8bf4-4bc8-bed9-6842e9e63bc5" providerId="ADAL" clId="{5EDC2706-6872-4A5F-A073-7780539DCE9F}" dt="2024-03-11T17:10:22.530" v="1257"/>
        <pc:sldMkLst>
          <pc:docMk/>
          <pc:sldMk cId="2107543899" sldId="1200"/>
        </pc:sldMkLst>
      </pc:sldChg>
      <pc:sldChg chg="delSp modSp mod setBg">
        <pc:chgData name="Gordian, Selina" userId="f2e6ff90-8bf4-4bc8-bed9-6842e9e63bc5" providerId="ADAL" clId="{5EDC2706-6872-4A5F-A073-7780539DCE9F}" dt="2024-03-11T17:10:22.530" v="1257"/>
        <pc:sldMkLst>
          <pc:docMk/>
          <pc:sldMk cId="3295567347" sldId="1201"/>
        </pc:sldMkLst>
      </pc:sldChg>
      <pc:sldChg chg="delSp modSp add mod setBg">
        <pc:chgData name="Gordian, Selina" userId="f2e6ff90-8bf4-4bc8-bed9-6842e9e63bc5" providerId="ADAL" clId="{5EDC2706-6872-4A5F-A073-7780539DCE9F}" dt="2024-03-11T17:11:46.098" v="1280" actId="478"/>
        <pc:sldMkLst>
          <pc:docMk/>
          <pc:sldMk cId="3521218164" sldId="1202"/>
        </pc:sldMkLst>
      </pc:sldChg>
      <pc:sldChg chg="addSp delSp modSp add del mod setBg">
        <pc:chgData name="Gordian, Selina" userId="f2e6ff90-8bf4-4bc8-bed9-6842e9e63bc5" providerId="ADAL" clId="{5EDC2706-6872-4A5F-A073-7780539DCE9F}" dt="2024-03-11T15:51:34.413" v="911" actId="47"/>
        <pc:sldMkLst>
          <pc:docMk/>
          <pc:sldMk cId="670091007" sldId="1203"/>
        </pc:sldMkLst>
      </pc:sldChg>
      <pc:sldChg chg="addSp delSp modSp new del mod">
        <pc:chgData name="Gordian, Selina" userId="f2e6ff90-8bf4-4bc8-bed9-6842e9e63bc5" providerId="ADAL" clId="{5EDC2706-6872-4A5F-A073-7780539DCE9F}" dt="2024-03-11T16:15:22.632" v="917" actId="47"/>
        <pc:sldMkLst>
          <pc:docMk/>
          <pc:sldMk cId="529100229" sldId="1204"/>
        </pc:sldMkLst>
      </pc:sldChg>
      <pc:sldChg chg="addSp delSp modSp add mod ord setBg modShow">
        <pc:chgData name="Gordian, Selina" userId="f2e6ff90-8bf4-4bc8-bed9-6842e9e63bc5" providerId="ADAL" clId="{5EDC2706-6872-4A5F-A073-7780539DCE9F}" dt="2024-03-11T17:07:48.642" v="1255" actId="1076"/>
        <pc:sldMkLst>
          <pc:docMk/>
          <pc:sldMk cId="1092109958" sldId="1205"/>
        </pc:sldMkLst>
      </pc:sldChg>
      <pc:sldChg chg="addSp delSp modSp add del">
        <pc:chgData name="Gordian, Selina" userId="f2e6ff90-8bf4-4bc8-bed9-6842e9e63bc5" providerId="ADAL" clId="{5EDC2706-6872-4A5F-A073-7780539DCE9F}" dt="2024-03-11T16:19:36.848" v="929" actId="47"/>
        <pc:sldMkLst>
          <pc:docMk/>
          <pc:sldMk cId="1819458411" sldId="1206"/>
        </pc:sldMkLst>
      </pc:sldChg>
      <pc:sldChg chg="addSp delSp modSp add mod setBg setClrOvrMap">
        <pc:chgData name="Gordian, Selina" userId="f2e6ff90-8bf4-4bc8-bed9-6842e9e63bc5" providerId="ADAL" clId="{5EDC2706-6872-4A5F-A073-7780539DCE9F}" dt="2024-03-14T17:43:04.124" v="2715" actId="20577"/>
        <pc:sldMkLst>
          <pc:docMk/>
          <pc:sldMk cId="2967965053" sldId="1206"/>
        </pc:sldMkLst>
      </pc:sldChg>
      <pc:sldChg chg="addSp delSp modSp add mod ord">
        <pc:chgData name="Gordian, Selina" userId="f2e6ff90-8bf4-4bc8-bed9-6842e9e63bc5" providerId="ADAL" clId="{5EDC2706-6872-4A5F-A073-7780539DCE9F}" dt="2024-03-11T17:24:41.630" v="1458" actId="1076"/>
        <pc:sldMkLst>
          <pc:docMk/>
          <pc:sldMk cId="1631689624" sldId="1207"/>
        </pc:sldMkLst>
      </pc:sldChg>
      <pc:sldChg chg="modSp add mod ord">
        <pc:chgData name="Gordian, Selina" userId="f2e6ff90-8bf4-4bc8-bed9-6842e9e63bc5" providerId="ADAL" clId="{5EDC2706-6872-4A5F-A073-7780539DCE9F}" dt="2024-03-11T17:35:36.506" v="1904" actId="1036"/>
        <pc:sldMkLst>
          <pc:docMk/>
          <pc:sldMk cId="1091376072" sldId="1208"/>
        </pc:sldMkLst>
      </pc:sldChg>
      <pc:sldChg chg="modSp add mod ord">
        <pc:chgData name="Gordian, Selina" userId="f2e6ff90-8bf4-4bc8-bed9-6842e9e63bc5" providerId="ADAL" clId="{5EDC2706-6872-4A5F-A073-7780539DCE9F}" dt="2024-03-11T17:28:29.623" v="1556" actId="1036"/>
        <pc:sldMkLst>
          <pc:docMk/>
          <pc:sldMk cId="3509636895" sldId="1209"/>
        </pc:sldMkLst>
      </pc:sldChg>
      <pc:sldChg chg="addSp delSp modSp add mod ord">
        <pc:chgData name="Gordian, Selina" userId="f2e6ff90-8bf4-4bc8-bed9-6842e9e63bc5" providerId="ADAL" clId="{5EDC2706-6872-4A5F-A073-7780539DCE9F}" dt="2024-03-11T17:29:14.270" v="1575" actId="1076"/>
        <pc:sldMkLst>
          <pc:docMk/>
          <pc:sldMk cId="2060067572" sldId="1210"/>
        </pc:sldMkLst>
      </pc:sldChg>
      <pc:sldChg chg="modSp add mod ord replId">
        <pc:chgData name="Gordian, Selina" userId="f2e6ff90-8bf4-4bc8-bed9-6842e9e63bc5" providerId="ADAL" clId="{5EDC2706-6872-4A5F-A073-7780539DCE9F}" dt="2024-03-11T17:35:58.722" v="1934" actId="1035"/>
        <pc:sldMkLst>
          <pc:docMk/>
          <pc:sldMk cId="218683829" sldId="1211"/>
        </pc:sldMkLst>
      </pc:sldChg>
      <pc:sldChg chg="modSp add mod ord">
        <pc:chgData name="Gordian, Selina" userId="f2e6ff90-8bf4-4bc8-bed9-6842e9e63bc5" providerId="ADAL" clId="{5EDC2706-6872-4A5F-A073-7780539DCE9F}" dt="2024-03-11T17:30:26.127" v="1669" actId="1036"/>
        <pc:sldMkLst>
          <pc:docMk/>
          <pc:sldMk cId="4250867749" sldId="1212"/>
        </pc:sldMkLst>
      </pc:sldChg>
      <pc:sldChg chg="modSp add mod ord">
        <pc:chgData name="Gordian, Selina" userId="f2e6ff90-8bf4-4bc8-bed9-6842e9e63bc5" providerId="ADAL" clId="{5EDC2706-6872-4A5F-A073-7780539DCE9F}" dt="2024-03-11T17:36:15.512" v="1960" actId="1036"/>
        <pc:sldMkLst>
          <pc:docMk/>
          <pc:sldMk cId="3500198938" sldId="1213"/>
        </pc:sldMkLst>
      </pc:sldChg>
      <pc:sldChg chg="modSp add mod ord">
        <pc:chgData name="Gordian, Selina" userId="f2e6ff90-8bf4-4bc8-bed9-6842e9e63bc5" providerId="ADAL" clId="{5EDC2706-6872-4A5F-A073-7780539DCE9F}" dt="2024-03-11T17:36:33.048" v="1983" actId="1036"/>
        <pc:sldMkLst>
          <pc:docMk/>
          <pc:sldMk cId="3351414318" sldId="1214"/>
        </pc:sldMkLst>
      </pc:sldChg>
      <pc:sldChg chg="modSp add mod ord">
        <pc:chgData name="Gordian, Selina" userId="f2e6ff90-8bf4-4bc8-bed9-6842e9e63bc5" providerId="ADAL" clId="{5EDC2706-6872-4A5F-A073-7780539DCE9F}" dt="2024-03-11T17:36:50.224" v="2005" actId="1036"/>
        <pc:sldMkLst>
          <pc:docMk/>
          <pc:sldMk cId="111635366" sldId="1215"/>
        </pc:sldMkLst>
      </pc:sldChg>
      <pc:sldChg chg="modSp add mod ord">
        <pc:chgData name="Gordian, Selina" userId="f2e6ff90-8bf4-4bc8-bed9-6842e9e63bc5" providerId="ADAL" clId="{5EDC2706-6872-4A5F-A073-7780539DCE9F}" dt="2024-03-11T17:44:12.639" v="2245" actId="1035"/>
        <pc:sldMkLst>
          <pc:docMk/>
          <pc:sldMk cId="2148368760" sldId="1216"/>
        </pc:sldMkLst>
      </pc:sldChg>
      <pc:sldChg chg="addSp delSp modSp add mod ord">
        <pc:chgData name="Gordian, Selina" userId="f2e6ff90-8bf4-4bc8-bed9-6842e9e63bc5" providerId="ADAL" clId="{5EDC2706-6872-4A5F-A073-7780539DCE9F}" dt="2024-03-11T17:44:44.469" v="2258" actId="20577"/>
        <pc:sldMkLst>
          <pc:docMk/>
          <pc:sldMk cId="1121114126" sldId="1217"/>
        </pc:sldMkLst>
      </pc:sldChg>
      <pc:sldChg chg="modSp add mod ord">
        <pc:chgData name="Gordian, Selina" userId="f2e6ff90-8bf4-4bc8-bed9-6842e9e63bc5" providerId="ADAL" clId="{5EDC2706-6872-4A5F-A073-7780539DCE9F}" dt="2024-03-11T17:40:12.056" v="2176" actId="20577"/>
        <pc:sldMkLst>
          <pc:docMk/>
          <pc:sldMk cId="808029809" sldId="1218"/>
        </pc:sldMkLst>
      </pc:sldChg>
      <pc:sldChg chg="delSp modSp add mod">
        <pc:chgData name="Gordian, Selina" userId="f2e6ff90-8bf4-4bc8-bed9-6842e9e63bc5" providerId="ADAL" clId="{5EDC2706-6872-4A5F-A073-7780539DCE9F}" dt="2024-03-11T17:47:32.644" v="2371" actId="20577"/>
        <pc:sldMkLst>
          <pc:docMk/>
          <pc:sldMk cId="2419446712" sldId="1219"/>
        </pc:sldMkLst>
      </pc:sldChg>
      <pc:sldChg chg="modSp add mod ord">
        <pc:chgData name="Gordian, Selina" userId="f2e6ff90-8bf4-4bc8-bed9-6842e9e63bc5" providerId="ADAL" clId="{5EDC2706-6872-4A5F-A073-7780539DCE9F}" dt="2024-03-11T17:48:45.186" v="2417" actId="20577"/>
        <pc:sldMkLst>
          <pc:docMk/>
          <pc:sldMk cId="3912535237" sldId="1220"/>
        </pc:sldMkLst>
      </pc:sldChg>
      <pc:sldChg chg="modSp add mod ord">
        <pc:chgData name="Gordian, Selina" userId="f2e6ff90-8bf4-4bc8-bed9-6842e9e63bc5" providerId="ADAL" clId="{5EDC2706-6872-4A5F-A073-7780539DCE9F}" dt="2024-03-11T18:05:52.454" v="2669" actId="1036"/>
        <pc:sldMkLst>
          <pc:docMk/>
          <pc:sldMk cId="1316705524" sldId="1221"/>
        </pc:sldMkLst>
      </pc:sldChg>
      <pc:sldChg chg="modSp add mod ord">
        <pc:chgData name="Gordian, Selina" userId="f2e6ff90-8bf4-4bc8-bed9-6842e9e63bc5" providerId="ADAL" clId="{5EDC2706-6872-4A5F-A073-7780539DCE9F}" dt="2024-03-11T18:05:14.471" v="2596" actId="1036"/>
        <pc:sldMkLst>
          <pc:docMk/>
          <pc:sldMk cId="1889177597" sldId="1222"/>
        </pc:sldMkLst>
      </pc:sldChg>
      <pc:sldChg chg="modSp add mod ord">
        <pc:chgData name="Gordian, Selina" userId="f2e6ff90-8bf4-4bc8-bed9-6842e9e63bc5" providerId="ADAL" clId="{5EDC2706-6872-4A5F-A073-7780539DCE9F}" dt="2024-03-11T18:04:24.925" v="2500" actId="1036"/>
        <pc:sldMkLst>
          <pc:docMk/>
          <pc:sldMk cId="757346109" sldId="1223"/>
        </pc:sldMkLst>
      </pc:sldChg>
      <pc:sldChg chg="modSp add mod">
        <pc:chgData name="Gordian, Selina" userId="f2e6ff90-8bf4-4bc8-bed9-6842e9e63bc5" providerId="ADAL" clId="{5EDC2706-6872-4A5F-A073-7780539DCE9F}" dt="2024-03-11T18:04:42.924" v="2540" actId="1036"/>
        <pc:sldMkLst>
          <pc:docMk/>
          <pc:sldMk cId="1174399600" sldId="1224"/>
        </pc:sldMkLst>
      </pc:sldChg>
      <pc:sldChg chg="addSp delSp modSp add mod ord">
        <pc:chgData name="Gordian, Selina" userId="f2e6ff90-8bf4-4bc8-bed9-6842e9e63bc5" providerId="ADAL" clId="{5EDC2706-6872-4A5F-A073-7780539DCE9F}" dt="2024-03-14T17:43:34.648" v="2719" actId="20577"/>
        <pc:sldMkLst>
          <pc:docMk/>
          <pc:sldMk cId="2663009198" sldId="1225"/>
        </pc:sldMkLst>
      </pc:sldChg>
      <pc:sldMasterChg chg="del delSldLayout">
        <pc:chgData name="Gordian, Selina" userId="f2e6ff90-8bf4-4bc8-bed9-6842e9e63bc5" providerId="ADAL" clId="{5EDC2706-6872-4A5F-A073-7780539DCE9F}" dt="2024-03-06T23:18:15.827" v="39" actId="47"/>
        <pc:sldMasterMkLst>
          <pc:docMk/>
          <pc:sldMasterMk cId="3422102236" sldId="2147483712"/>
        </pc:sldMasterMkLst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2061205288" sldId="2147483713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1759914666" sldId="2147483714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1357283527" sldId="2147483715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2525230111" sldId="2147483716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859229952" sldId="2147483717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2354188757" sldId="2147483718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3674827461" sldId="2147483719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3809382345" sldId="2147483720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2683686560" sldId="2147483721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2902328294" sldId="2147483722"/>
          </pc:sldLayoutMkLst>
        </pc:sldLayoutChg>
        <pc:sldLayoutChg chg="del">
          <pc:chgData name="Gordian, Selina" userId="f2e6ff90-8bf4-4bc8-bed9-6842e9e63bc5" providerId="ADAL" clId="{5EDC2706-6872-4A5F-A073-7780539DCE9F}" dt="2024-03-06T23:18:15.827" v="39" actId="47"/>
          <pc:sldLayoutMkLst>
            <pc:docMk/>
            <pc:sldMasterMk cId="3422102236" sldId="2147483712"/>
            <pc:sldLayoutMk cId="4090642316" sldId="2147483723"/>
          </pc:sldLayoutMkLst>
        </pc:sldLayoutChg>
      </pc:sldMasterChg>
    </pc:docChg>
  </pc:docChgLst>
  <pc:docChgLst>
    <pc:chgData name="Rosales, Karla" userId="0b2e1671-3f43-44dd-8c43-a65173f10dda" providerId="ADAL" clId="{AEA4F84A-CC71-435E-A618-3A03FCAFAA69}"/>
    <pc:docChg chg="modSld">
      <pc:chgData name="Rosales, Karla" userId="0b2e1671-3f43-44dd-8c43-a65173f10dda" providerId="ADAL" clId="{AEA4F84A-CC71-435E-A618-3A03FCAFAA69}" dt="2024-05-03T19:52:12.738" v="1" actId="207"/>
      <pc:docMkLst>
        <pc:docMk/>
      </pc:docMkLst>
      <pc:sldChg chg="modSp mod">
        <pc:chgData name="Rosales, Karla" userId="0b2e1671-3f43-44dd-8c43-a65173f10dda" providerId="ADAL" clId="{AEA4F84A-CC71-435E-A618-3A03FCAFAA69}" dt="2024-05-03T19:52:12.738" v="1" actId="207"/>
        <pc:sldMkLst>
          <pc:docMk/>
          <pc:sldMk cId="4147687309" sldId="300"/>
        </pc:sldMkLst>
      </pc:sldChg>
    </pc:docChg>
  </pc:docChgLst>
  <pc:docChgLst>
    <pc:chgData name="Gordian, Selina" userId="f2e6ff90-8bf4-4bc8-bed9-6842e9e63bc5" providerId="ADAL" clId="{DC097E13-FE78-4D02-B2FB-9591C5DFBA51}"/>
    <pc:docChg chg="undo custSel addSld delSld modSld">
      <pc:chgData name="Gordian, Selina" userId="f2e6ff90-8bf4-4bc8-bed9-6842e9e63bc5" providerId="ADAL" clId="{DC097E13-FE78-4D02-B2FB-9591C5DFBA51}" dt="2024-06-07T18:27:35.500" v="251" actId="20577"/>
      <pc:docMkLst>
        <pc:docMk/>
      </pc:docMkLst>
      <pc:sldChg chg="del">
        <pc:chgData name="Gordian, Selina" userId="f2e6ff90-8bf4-4bc8-bed9-6842e9e63bc5" providerId="ADAL" clId="{DC097E13-FE78-4D02-B2FB-9591C5DFBA51}" dt="2024-06-07T17:37:53.695" v="8" actId="2696"/>
        <pc:sldMkLst>
          <pc:docMk/>
          <pc:sldMk cId="26397773" sldId="275"/>
        </pc:sldMkLst>
      </pc:sldChg>
      <pc:sldChg chg="modSp mod">
        <pc:chgData name="Gordian, Selina" userId="f2e6ff90-8bf4-4bc8-bed9-6842e9e63bc5" providerId="ADAL" clId="{DC097E13-FE78-4D02-B2FB-9591C5DFBA51}" dt="2024-06-06T15:53:49.182" v="5" actId="113"/>
        <pc:sldMkLst>
          <pc:docMk/>
          <pc:sldMk cId="121498776" sldId="285"/>
        </pc:sldMkLst>
      </pc:sldChg>
      <pc:sldChg chg="modSp mod">
        <pc:chgData name="Gordian, Selina" userId="f2e6ff90-8bf4-4bc8-bed9-6842e9e63bc5" providerId="ADAL" clId="{DC097E13-FE78-4D02-B2FB-9591C5DFBA51}" dt="2024-06-06T15:52:20.589" v="0" actId="33524"/>
        <pc:sldMkLst>
          <pc:docMk/>
          <pc:sldMk cId="598705733" sldId="1067"/>
        </pc:sldMkLst>
      </pc:sldChg>
      <pc:sldChg chg="modSp mod">
        <pc:chgData name="Gordian, Selina" userId="f2e6ff90-8bf4-4bc8-bed9-6842e9e63bc5" providerId="ADAL" clId="{DC097E13-FE78-4D02-B2FB-9591C5DFBA51}" dt="2024-06-07T17:43:17.011" v="28" actId="1076"/>
        <pc:sldMkLst>
          <pc:docMk/>
          <pc:sldMk cId="1545611105" sldId="1151"/>
        </pc:sldMkLst>
      </pc:sldChg>
      <pc:sldChg chg="delSp modSp mod">
        <pc:chgData name="Gordian, Selina" userId="f2e6ff90-8bf4-4bc8-bed9-6842e9e63bc5" providerId="ADAL" clId="{DC097E13-FE78-4D02-B2FB-9591C5DFBA51}" dt="2024-06-07T17:38:37.866" v="23" actId="478"/>
        <pc:sldMkLst>
          <pc:docMk/>
          <pc:sldMk cId="2859973008" sldId="1186"/>
        </pc:sldMkLst>
      </pc:sldChg>
      <pc:sldChg chg="delSp mod">
        <pc:chgData name="Gordian, Selina" userId="f2e6ff90-8bf4-4bc8-bed9-6842e9e63bc5" providerId="ADAL" clId="{DC097E13-FE78-4D02-B2FB-9591C5DFBA51}" dt="2024-06-07T17:38:46.315" v="24" actId="478"/>
        <pc:sldMkLst>
          <pc:docMk/>
          <pc:sldMk cId="139420288" sldId="1195"/>
        </pc:sldMkLst>
      </pc:sldChg>
      <pc:sldChg chg="addSp delSp modSp add mod modAnim">
        <pc:chgData name="Gordian, Selina" userId="f2e6ff90-8bf4-4bc8-bed9-6842e9e63bc5" providerId="ADAL" clId="{DC097E13-FE78-4D02-B2FB-9591C5DFBA51}" dt="2024-06-07T18:27:35.500" v="251" actId="20577"/>
        <pc:sldMkLst>
          <pc:docMk/>
          <pc:sldMk cId="2626292212" sldId="1229"/>
        </pc:sldMkLst>
      </pc:sldChg>
    </pc:docChg>
  </pc:docChgLst>
  <pc:docChgLst>
    <pc:chgData name="Gordian, Selina" userId="f2e6ff90-8bf4-4bc8-bed9-6842e9e63bc5" providerId="ADAL" clId="{9815F61E-1337-412A-BCBA-5EBCB4A6E1BC}"/>
    <pc:docChg chg="undo custSel addSld delSld modSld sldOrd">
      <pc:chgData name="Gordian, Selina" userId="f2e6ff90-8bf4-4bc8-bed9-6842e9e63bc5" providerId="ADAL" clId="{9815F61E-1337-412A-BCBA-5EBCB4A6E1BC}" dt="2025-04-17T22:12:39.069" v="1386" actId="20577"/>
      <pc:docMkLst>
        <pc:docMk/>
      </pc:docMkLst>
      <pc:sldChg chg="modSp mod">
        <pc:chgData name="Gordian, Selina" userId="f2e6ff90-8bf4-4bc8-bed9-6842e9e63bc5" providerId="ADAL" clId="{9815F61E-1337-412A-BCBA-5EBCB4A6E1BC}" dt="2025-04-17T14:42:09.518" v="3" actId="20577"/>
        <pc:sldMkLst>
          <pc:docMk/>
          <pc:sldMk cId="1965844576" sldId="263"/>
        </pc:sldMkLst>
        <pc:spChg chg="mod">
          <ac:chgData name="Gordian, Selina" userId="f2e6ff90-8bf4-4bc8-bed9-6842e9e63bc5" providerId="ADAL" clId="{9815F61E-1337-412A-BCBA-5EBCB4A6E1BC}" dt="2025-04-17T14:42:09.518" v="3" actId="20577"/>
          <ac:spMkLst>
            <pc:docMk/>
            <pc:sldMk cId="1965844576" sldId="263"/>
            <ac:spMk id="3" creationId="{88F92E56-0076-4974-8A46-09945CB45CBC}"/>
          </ac:spMkLst>
        </pc:spChg>
      </pc:sldChg>
      <pc:sldChg chg="addSp modSp mod">
        <pc:chgData name="Gordian, Selina" userId="f2e6ff90-8bf4-4bc8-bed9-6842e9e63bc5" providerId="ADAL" clId="{9815F61E-1337-412A-BCBA-5EBCB4A6E1BC}" dt="2025-04-17T15:26:08.092" v="22" actId="1076"/>
        <pc:sldMkLst>
          <pc:docMk/>
          <pc:sldMk cId="3904788495" sldId="265"/>
        </pc:sldMkLst>
      </pc:sldChg>
      <pc:sldChg chg="addSp delSp modSp mod">
        <pc:chgData name="Gordian, Selina" userId="f2e6ff90-8bf4-4bc8-bed9-6842e9e63bc5" providerId="ADAL" clId="{9815F61E-1337-412A-BCBA-5EBCB4A6E1BC}" dt="2025-04-17T16:57:27.353" v="61" actId="164"/>
        <pc:sldMkLst>
          <pc:docMk/>
          <pc:sldMk cId="4072569371" sldId="266"/>
        </pc:sldMkLst>
        <pc:spChg chg="add mod">
          <ac:chgData name="Gordian, Selina" userId="f2e6ff90-8bf4-4bc8-bed9-6842e9e63bc5" providerId="ADAL" clId="{9815F61E-1337-412A-BCBA-5EBCB4A6E1BC}" dt="2025-04-17T16:57:27.353" v="61" actId="164"/>
          <ac:spMkLst>
            <pc:docMk/>
            <pc:sldMk cId="4072569371" sldId="266"/>
            <ac:spMk id="12" creationId="{D35AFBD9-A6AE-BE25-C276-00FF349F3908}"/>
          </ac:spMkLst>
        </pc:spChg>
        <pc:grpChg chg="add mod">
          <ac:chgData name="Gordian, Selina" userId="f2e6ff90-8bf4-4bc8-bed9-6842e9e63bc5" providerId="ADAL" clId="{9815F61E-1337-412A-BCBA-5EBCB4A6E1BC}" dt="2025-04-17T16:57:27.353" v="61" actId="164"/>
          <ac:grpSpMkLst>
            <pc:docMk/>
            <pc:sldMk cId="4072569371" sldId="266"/>
            <ac:grpSpMk id="13" creationId="{4C87ED51-9807-5C1F-B4BB-55A5521EFFE0}"/>
          </ac:grpSpMkLst>
        </pc:grpChg>
        <pc:picChg chg="add mod">
          <ac:chgData name="Gordian, Selina" userId="f2e6ff90-8bf4-4bc8-bed9-6842e9e63bc5" providerId="ADAL" clId="{9815F61E-1337-412A-BCBA-5EBCB4A6E1BC}" dt="2025-04-17T16:57:27.353" v="61" actId="164"/>
          <ac:picMkLst>
            <pc:docMk/>
            <pc:sldMk cId="4072569371" sldId="266"/>
            <ac:picMk id="6" creationId="{1FF1E69F-42F1-16C3-4833-8883865E047E}"/>
          </ac:picMkLst>
        </pc:picChg>
      </pc:sldChg>
      <pc:sldChg chg="addSp modSp mod">
        <pc:chgData name="Gordian, Selina" userId="f2e6ff90-8bf4-4bc8-bed9-6842e9e63bc5" providerId="ADAL" clId="{9815F61E-1337-412A-BCBA-5EBCB4A6E1BC}" dt="2025-04-17T15:26:31.803" v="28" actId="1076"/>
        <pc:sldMkLst>
          <pc:docMk/>
          <pc:sldMk cId="2079369850" sldId="268"/>
        </pc:sldMkLst>
      </pc:sldChg>
      <pc:sldChg chg="modSp mod">
        <pc:chgData name="Gordian, Selina" userId="f2e6ff90-8bf4-4bc8-bed9-6842e9e63bc5" providerId="ADAL" clId="{9815F61E-1337-412A-BCBA-5EBCB4A6E1BC}" dt="2025-04-17T15:26:38.942" v="30" actId="20577"/>
        <pc:sldMkLst>
          <pc:docMk/>
          <pc:sldMk cId="4223741651" sldId="269"/>
        </pc:sldMkLst>
        <pc:spChg chg="mod">
          <ac:chgData name="Gordian, Selina" userId="f2e6ff90-8bf4-4bc8-bed9-6842e9e63bc5" providerId="ADAL" clId="{9815F61E-1337-412A-BCBA-5EBCB4A6E1BC}" dt="2025-04-17T15:26:38.942" v="30" actId="20577"/>
          <ac:spMkLst>
            <pc:docMk/>
            <pc:sldMk cId="4223741651" sldId="269"/>
            <ac:spMk id="3" creationId="{88F92E56-0076-4974-8A46-09945CB45CBC}"/>
          </ac:spMkLst>
        </pc:spChg>
      </pc:sldChg>
      <pc:sldChg chg="modSp mod">
        <pc:chgData name="Gordian, Selina" userId="f2e6ff90-8bf4-4bc8-bed9-6842e9e63bc5" providerId="ADAL" clId="{9815F61E-1337-412A-BCBA-5EBCB4A6E1BC}" dt="2025-04-17T15:26:52.943" v="32" actId="20577"/>
        <pc:sldMkLst>
          <pc:docMk/>
          <pc:sldMk cId="2854116284" sldId="274"/>
        </pc:sldMkLst>
        <pc:spChg chg="mod">
          <ac:chgData name="Gordian, Selina" userId="f2e6ff90-8bf4-4bc8-bed9-6842e9e63bc5" providerId="ADAL" clId="{9815F61E-1337-412A-BCBA-5EBCB4A6E1BC}" dt="2025-04-17T15:26:52.943" v="32" actId="20577"/>
          <ac:spMkLst>
            <pc:docMk/>
            <pc:sldMk cId="2854116284" sldId="274"/>
            <ac:spMk id="3" creationId="{88F92E56-0076-4974-8A46-09945CB45CBC}"/>
          </ac:spMkLst>
        </pc:spChg>
      </pc:sldChg>
      <pc:sldChg chg="delSp mod">
        <pc:chgData name="Gordian, Selina" userId="f2e6ff90-8bf4-4bc8-bed9-6842e9e63bc5" providerId="ADAL" clId="{9815F61E-1337-412A-BCBA-5EBCB4A6E1BC}" dt="2025-04-17T15:27:18.662" v="33" actId="478"/>
        <pc:sldMkLst>
          <pc:docMk/>
          <pc:sldMk cId="4195753388" sldId="278"/>
        </pc:sldMkLst>
      </pc:sldChg>
      <pc:sldChg chg="addSp modSp mod">
        <pc:chgData name="Gordian, Selina" userId="f2e6ff90-8bf4-4bc8-bed9-6842e9e63bc5" providerId="ADAL" clId="{9815F61E-1337-412A-BCBA-5EBCB4A6E1BC}" dt="2025-04-17T15:39:01.356" v="37" actId="1076"/>
        <pc:sldMkLst>
          <pc:docMk/>
          <pc:sldMk cId="598705733" sldId="1067"/>
        </pc:sldMkLst>
        <pc:spChg chg="mod">
          <ac:chgData name="Gordian, Selina" userId="f2e6ff90-8bf4-4bc8-bed9-6842e9e63bc5" providerId="ADAL" clId="{9815F61E-1337-412A-BCBA-5EBCB4A6E1BC}" dt="2025-04-17T15:38:54.747" v="35" actId="20577"/>
          <ac:spMkLst>
            <pc:docMk/>
            <pc:sldMk cId="598705733" sldId="1067"/>
            <ac:spMk id="13" creationId="{54F388CA-1219-D46D-8198-D2F966AB2523}"/>
          </ac:spMkLst>
        </pc:spChg>
      </pc:sldChg>
      <pc:sldChg chg="addSp modSp mod">
        <pc:chgData name="Gordian, Selina" userId="f2e6ff90-8bf4-4bc8-bed9-6842e9e63bc5" providerId="ADAL" clId="{9815F61E-1337-412A-BCBA-5EBCB4A6E1BC}" dt="2025-04-17T22:12:39.069" v="1386" actId="20577"/>
        <pc:sldMkLst>
          <pc:docMk/>
          <pc:sldMk cId="119695487" sldId="1150"/>
        </pc:sldMkLst>
      </pc:sldChg>
      <pc:sldChg chg="del">
        <pc:chgData name="Gordian, Selina" userId="f2e6ff90-8bf4-4bc8-bed9-6842e9e63bc5" providerId="ADAL" clId="{9815F61E-1337-412A-BCBA-5EBCB4A6E1BC}" dt="2025-04-17T22:05:36.915" v="1266" actId="47"/>
        <pc:sldMkLst>
          <pc:docMk/>
          <pc:sldMk cId="1792560213" sldId="1161"/>
        </pc:sldMkLst>
      </pc:sldChg>
      <pc:sldChg chg="addSp delSp modSp del mod">
        <pc:chgData name="Gordian, Selina" userId="f2e6ff90-8bf4-4bc8-bed9-6842e9e63bc5" providerId="ADAL" clId="{9815F61E-1337-412A-BCBA-5EBCB4A6E1BC}" dt="2025-04-17T20:02:38.075" v="1108" actId="47"/>
        <pc:sldMkLst>
          <pc:docMk/>
          <pc:sldMk cId="2131901053" sldId="1187"/>
        </pc:sldMkLst>
      </pc:sldChg>
      <pc:sldChg chg="addSp delSp modSp mod">
        <pc:chgData name="Gordian, Selina" userId="f2e6ff90-8bf4-4bc8-bed9-6842e9e63bc5" providerId="ADAL" clId="{9815F61E-1337-412A-BCBA-5EBCB4A6E1BC}" dt="2025-04-17T22:06:41.413" v="1325" actId="20577"/>
        <pc:sldMkLst>
          <pc:docMk/>
          <pc:sldMk cId="1307542538" sldId="1189"/>
        </pc:sldMkLst>
      </pc:sldChg>
      <pc:sldChg chg="del">
        <pc:chgData name="Gordian, Selina" userId="f2e6ff90-8bf4-4bc8-bed9-6842e9e63bc5" providerId="ADAL" clId="{9815F61E-1337-412A-BCBA-5EBCB4A6E1BC}" dt="2025-04-17T22:04:59.365" v="1262" actId="47"/>
        <pc:sldMkLst>
          <pc:docMk/>
          <pc:sldMk cId="2755971138" sldId="1190"/>
        </pc:sldMkLst>
      </pc:sldChg>
      <pc:sldChg chg="addSp modSp mod">
        <pc:chgData name="Gordian, Selina" userId="f2e6ff90-8bf4-4bc8-bed9-6842e9e63bc5" providerId="ADAL" clId="{9815F61E-1337-412A-BCBA-5EBCB4A6E1BC}" dt="2025-04-17T22:11:36.625" v="1344" actId="1076"/>
        <pc:sldMkLst>
          <pc:docMk/>
          <pc:sldMk cId="139420288" sldId="1195"/>
        </pc:sldMkLst>
      </pc:sldChg>
      <pc:sldChg chg="modSp mod">
        <pc:chgData name="Gordian, Selina" userId="f2e6ff90-8bf4-4bc8-bed9-6842e9e63bc5" providerId="ADAL" clId="{9815F61E-1337-412A-BCBA-5EBCB4A6E1BC}" dt="2025-04-17T14:41:40.098" v="1" actId="20577"/>
        <pc:sldMkLst>
          <pc:docMk/>
          <pc:sldMk cId="2967965053" sldId="1206"/>
        </pc:sldMkLst>
        <pc:spChg chg="mod">
          <ac:chgData name="Gordian, Selina" userId="f2e6ff90-8bf4-4bc8-bed9-6842e9e63bc5" providerId="ADAL" clId="{9815F61E-1337-412A-BCBA-5EBCB4A6E1BC}" dt="2025-04-17T14:41:40.098" v="1" actId="20577"/>
          <ac:spMkLst>
            <pc:docMk/>
            <pc:sldMk cId="2967965053" sldId="1206"/>
            <ac:spMk id="6" creationId="{732434A6-0A4C-145F-4F23-FACE7FCE6D08}"/>
          </ac:spMkLst>
        </pc:spChg>
      </pc:sldChg>
      <pc:sldChg chg="addSp delSp modSp add mod modAnim">
        <pc:chgData name="Gordian, Selina" userId="f2e6ff90-8bf4-4bc8-bed9-6842e9e63bc5" providerId="ADAL" clId="{9815F61E-1337-412A-BCBA-5EBCB4A6E1BC}" dt="2025-04-17T22:10:14.610" v="1342" actId="14100"/>
        <pc:sldMkLst>
          <pc:docMk/>
          <pc:sldMk cId="3390497976" sldId="1230"/>
        </pc:sldMkLst>
      </pc:sldChg>
      <pc:sldChg chg="modSp add mod ord">
        <pc:chgData name="Gordian, Selina" userId="f2e6ff90-8bf4-4bc8-bed9-6842e9e63bc5" providerId="ADAL" clId="{9815F61E-1337-412A-BCBA-5EBCB4A6E1BC}" dt="2025-04-17T22:06:50.452" v="1332" actId="20577"/>
        <pc:sldMkLst>
          <pc:docMk/>
          <pc:sldMk cId="619805117" sldId="1231"/>
        </pc:sldMkLst>
        <pc:spChg chg="mod">
          <ac:chgData name="Gordian, Selina" userId="f2e6ff90-8bf4-4bc8-bed9-6842e9e63bc5" providerId="ADAL" clId="{9815F61E-1337-412A-BCBA-5EBCB4A6E1BC}" dt="2025-04-17T22:06:08.970" v="1302" actId="20577"/>
          <ac:spMkLst>
            <pc:docMk/>
            <pc:sldMk cId="619805117" sldId="1231"/>
            <ac:spMk id="9" creationId="{8273D8E5-AB72-804E-A621-C5703ABD54AD}"/>
          </ac:spMkLst>
        </pc:spChg>
        <pc:spChg chg="mod">
          <ac:chgData name="Gordian, Selina" userId="f2e6ff90-8bf4-4bc8-bed9-6842e9e63bc5" providerId="ADAL" clId="{9815F61E-1337-412A-BCBA-5EBCB4A6E1BC}" dt="2025-04-17T22:06:50.452" v="1332" actId="20577"/>
          <ac:spMkLst>
            <pc:docMk/>
            <pc:sldMk cId="619805117" sldId="1231"/>
            <ac:spMk id="10" creationId="{46C26F73-F3DB-083E-8DB8-0B66381FCF3A}"/>
          </ac:spMkLst>
        </pc:spChg>
      </pc:sldChg>
      <pc:sldChg chg="add ord">
        <pc:chgData name="Gordian, Selina" userId="f2e6ff90-8bf4-4bc8-bed9-6842e9e63bc5" providerId="ADAL" clId="{9815F61E-1337-412A-BCBA-5EBCB4A6E1BC}" dt="2025-04-17T22:05:17.186" v="1265"/>
        <pc:sldMkLst>
          <pc:docMk/>
          <pc:sldMk cId="3481134986" sldId="1232"/>
        </pc:sldMkLst>
      </pc:sldChg>
    </pc:docChg>
  </pc:docChgLst>
  <pc:docChgLst>
    <pc:chgData name="Gordian, Selina" userId="f2e6ff90-8bf4-4bc8-bed9-6842e9e63bc5" providerId="ADAL" clId="{DDE2A363-5748-41DA-896B-2E118A224A1C}"/>
    <pc:docChg chg="undo custSel addSld delSld modSld sldOrd modMainMaster modNotesMaster">
      <pc:chgData name="Gordian, Selina" userId="f2e6ff90-8bf4-4bc8-bed9-6842e9e63bc5" providerId="ADAL" clId="{DDE2A363-5748-41DA-896B-2E118A224A1C}" dt="2025-05-21T19:50:05.544" v="3223" actId="1076"/>
      <pc:docMkLst>
        <pc:docMk/>
      </pc:docMkLst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76506410" sldId="260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433305787" sldId="261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616308605" sldId="262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965844576" sldId="26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913570023" sldId="264"/>
        </pc:sldMkLst>
      </pc:sldChg>
      <pc:sldChg chg="del">
        <pc:chgData name="Gordian, Selina" userId="f2e6ff90-8bf4-4bc8-bed9-6842e9e63bc5" providerId="ADAL" clId="{DDE2A363-5748-41DA-896B-2E118A224A1C}" dt="2025-05-02T17:23:32.514" v="5" actId="47"/>
        <pc:sldMkLst>
          <pc:docMk/>
          <pc:sldMk cId="3904788495" sldId="265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4072569371" sldId="266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111582026" sldId="267"/>
        </pc:sldMkLst>
      </pc:sldChg>
      <pc:sldChg chg="del">
        <pc:chgData name="Gordian, Selina" userId="f2e6ff90-8bf4-4bc8-bed9-6842e9e63bc5" providerId="ADAL" clId="{DDE2A363-5748-41DA-896B-2E118A224A1C}" dt="2025-05-02T17:23:18.438" v="3" actId="47"/>
        <pc:sldMkLst>
          <pc:docMk/>
          <pc:sldMk cId="2079369850" sldId="268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4223741651" sldId="269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790278366" sldId="270"/>
        </pc:sldMkLst>
      </pc:sldChg>
      <pc:sldChg chg="addSp delSp 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1594902255" sldId="271"/>
        </pc:sldMkLst>
        <pc:picChg chg="add mod">
          <ac:chgData name="Gordian, Selina" userId="f2e6ff90-8bf4-4bc8-bed9-6842e9e63bc5" providerId="ADAL" clId="{DDE2A363-5748-41DA-896B-2E118A224A1C}" dt="2025-05-06T17:00:56.327" v="49" actId="1076"/>
          <ac:picMkLst>
            <pc:docMk/>
            <pc:sldMk cId="1594902255" sldId="271"/>
            <ac:picMk id="5" creationId="{36DC5A6B-A4E6-31DB-D6C9-CAFF8285AF54}"/>
          </ac:picMkLst>
        </pc:picChg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4122463810" sldId="272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854116284" sldId="274"/>
        </pc:sldMkLst>
      </pc:sldChg>
      <pc:sldChg chg="add del setBg">
        <pc:chgData name="Gordian, Selina" userId="f2e6ff90-8bf4-4bc8-bed9-6842e9e63bc5" providerId="ADAL" clId="{DDE2A363-5748-41DA-896B-2E118A224A1C}" dt="2025-05-06T17:31:43.279" v="80" actId="47"/>
        <pc:sldMkLst>
          <pc:docMk/>
          <pc:sldMk cId="26397773" sldId="275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477511056" sldId="276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770841183" sldId="277"/>
        </pc:sldMkLst>
      </pc:sldChg>
      <pc:sldChg chg="addSp 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4195753388" sldId="278"/>
        </pc:sldMkLst>
        <pc:picChg chg="add mod">
          <ac:chgData name="Gordian, Selina" userId="f2e6ff90-8bf4-4bc8-bed9-6842e9e63bc5" providerId="ADAL" clId="{DDE2A363-5748-41DA-896B-2E118A224A1C}" dt="2025-05-06T17:05:23.976" v="56" actId="14100"/>
          <ac:picMkLst>
            <pc:docMk/>
            <pc:sldMk cId="4195753388" sldId="278"/>
            <ac:picMk id="4" creationId="{8AFA39E8-B981-FB13-7F8F-5FF973BB8FB4}"/>
          </ac:picMkLst>
        </pc:picChg>
      </pc:sldChg>
      <pc:sldChg chg="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69368703" sldId="279"/>
        </pc:sldMkLst>
        <pc:spChg chg="mod">
          <ac:chgData name="Gordian, Selina" userId="f2e6ff90-8bf4-4bc8-bed9-6842e9e63bc5" providerId="ADAL" clId="{DDE2A363-5748-41DA-896B-2E118A224A1C}" dt="2025-05-12T15:47:59.384" v="2973" actId="1076"/>
          <ac:spMkLst>
            <pc:docMk/>
            <pc:sldMk cId="69368703" sldId="279"/>
            <ac:spMk id="77" creationId="{994FCD0A-EEC1-40A0-88DB-A9772BD24045}"/>
          </ac:spMkLst>
        </pc:spChg>
      </pc:sldChg>
      <pc:sldChg chg="addSp delSp 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2983751799" sldId="281"/>
        </pc:sldMkLst>
        <pc:picChg chg="add mod">
          <ac:chgData name="Gordian, Selina" userId="f2e6ff90-8bf4-4bc8-bed9-6842e9e63bc5" providerId="ADAL" clId="{DDE2A363-5748-41DA-896B-2E118A224A1C}" dt="2025-05-02T20:40:50.362" v="38" actId="1076"/>
          <ac:picMkLst>
            <pc:docMk/>
            <pc:sldMk cId="2983751799" sldId="281"/>
            <ac:picMk id="4" creationId="{8C8EC210-9E6E-263F-9463-1C791704ECFD}"/>
          </ac:picMkLst>
        </pc:picChg>
        <pc:picChg chg="add mod ord">
          <ac:chgData name="Gordian, Selina" userId="f2e6ff90-8bf4-4bc8-bed9-6842e9e63bc5" providerId="ADAL" clId="{DDE2A363-5748-41DA-896B-2E118A224A1C}" dt="2025-05-02T20:40:52.945" v="39" actId="1076"/>
          <ac:picMkLst>
            <pc:docMk/>
            <pc:sldMk cId="2983751799" sldId="281"/>
            <ac:picMk id="6" creationId="{0DAB13E0-6841-2067-A44E-3FE9C1349ADB}"/>
          </ac:picMkLst>
        </pc:picChg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636855173" sldId="28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210569111" sldId="284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21498776" sldId="285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094091468" sldId="286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536934370" sldId="287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4232639518" sldId="288"/>
        </pc:sldMkLst>
      </pc:sldChg>
      <pc:sldChg chg="del">
        <pc:chgData name="Gordian, Selina" userId="f2e6ff90-8bf4-4bc8-bed9-6842e9e63bc5" providerId="ADAL" clId="{DDE2A363-5748-41DA-896B-2E118A224A1C}" dt="2025-05-08T20:29:27.691" v="2700" actId="47"/>
        <pc:sldMkLst>
          <pc:docMk/>
          <pc:sldMk cId="1015097329" sldId="29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818223740" sldId="298"/>
        </pc:sldMkLst>
      </pc:sldChg>
      <pc:sldChg chg="mod modTransition modShow">
        <pc:chgData name="Gordian, Selina" userId="f2e6ff90-8bf4-4bc8-bed9-6842e9e63bc5" providerId="ADAL" clId="{DDE2A363-5748-41DA-896B-2E118A224A1C}" dt="2025-05-14T21:08:13.634" v="3012" actId="729"/>
        <pc:sldMkLst>
          <pc:docMk/>
          <pc:sldMk cId="1052370272" sldId="299"/>
        </pc:sldMkLst>
      </pc:sldChg>
      <pc:sldChg chg="mod modTransition modShow">
        <pc:chgData name="Gordian, Selina" userId="f2e6ff90-8bf4-4bc8-bed9-6842e9e63bc5" providerId="ADAL" clId="{DDE2A363-5748-41DA-896B-2E118A224A1C}" dt="2025-05-14T21:08:13.634" v="3012" actId="729"/>
        <pc:sldMkLst>
          <pc:docMk/>
          <pc:sldMk cId="4147687309" sldId="300"/>
        </pc:sldMkLst>
      </pc:sldChg>
      <pc:sldChg chg="del">
        <pc:chgData name="Gordian, Selina" userId="f2e6ff90-8bf4-4bc8-bed9-6842e9e63bc5" providerId="ADAL" clId="{DDE2A363-5748-41DA-896B-2E118A224A1C}" dt="2025-05-02T17:24:38.341" v="9" actId="47"/>
        <pc:sldMkLst>
          <pc:docMk/>
          <pc:sldMk cId="1511816313" sldId="301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938156586" sldId="349"/>
        </pc:sldMkLst>
      </pc:sldChg>
      <pc:sldChg chg="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2340709600" sldId="417"/>
        </pc:sldMkLst>
        <pc:spChg chg="mod">
          <ac:chgData name="Gordian, Selina" userId="f2e6ff90-8bf4-4bc8-bed9-6842e9e63bc5" providerId="ADAL" clId="{DDE2A363-5748-41DA-896B-2E118A224A1C}" dt="2025-05-09T21:43:56.256" v="2880" actId="1076"/>
          <ac:spMkLst>
            <pc:docMk/>
            <pc:sldMk cId="2340709600" sldId="417"/>
            <ac:spMk id="229" creationId="{61C79CD4-90ED-49FE-AFDD-AAFC0F52BBFF}"/>
          </ac:spMkLst>
        </pc:spChg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606141066" sldId="551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145850810" sldId="57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794251559" sldId="1022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666155009" sldId="102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827659710" sldId="1024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584812294" sldId="1025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298821594" sldId="1040"/>
        </pc:sldMkLst>
      </pc:sldChg>
      <pc:sldChg chg="del">
        <pc:chgData name="Gordian, Selina" userId="f2e6ff90-8bf4-4bc8-bed9-6842e9e63bc5" providerId="ADAL" clId="{DDE2A363-5748-41DA-896B-2E118A224A1C}" dt="2025-05-02T17:24:24.648" v="7" actId="47"/>
        <pc:sldMkLst>
          <pc:docMk/>
          <pc:sldMk cId="350686508" sldId="1041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4111852673" sldId="1042"/>
        </pc:sldMkLst>
      </pc:sldChg>
      <pc:sldChg chg="modSp mod modTransition modShow">
        <pc:chgData name="Gordian, Selina" userId="f2e6ff90-8bf4-4bc8-bed9-6842e9e63bc5" providerId="ADAL" clId="{DDE2A363-5748-41DA-896B-2E118A224A1C}" dt="2025-05-14T21:08:13.634" v="3012" actId="729"/>
        <pc:sldMkLst>
          <pc:docMk/>
          <pc:sldMk cId="1099183557" sldId="1056"/>
        </pc:sldMkLst>
        <pc:spChg chg="mod">
          <ac:chgData name="Gordian, Selina" userId="f2e6ff90-8bf4-4bc8-bed9-6842e9e63bc5" providerId="ADAL" clId="{DDE2A363-5748-41DA-896B-2E118A224A1C}" dt="2025-05-06T17:10:44.645" v="66" actId="20577"/>
          <ac:spMkLst>
            <pc:docMk/>
            <pc:sldMk cId="1099183557" sldId="1056"/>
            <ac:spMk id="12" creationId="{10582294-BE16-BEFF-A31B-28AE01059AB8}"/>
          </ac:spMkLst>
        </pc:spChg>
      </pc:sldChg>
      <pc:sldChg chg="mod modTransition modShow">
        <pc:chgData name="Gordian, Selina" userId="f2e6ff90-8bf4-4bc8-bed9-6842e9e63bc5" providerId="ADAL" clId="{DDE2A363-5748-41DA-896B-2E118A224A1C}" dt="2025-05-14T21:08:13.634" v="3012" actId="729"/>
        <pc:sldMkLst>
          <pc:docMk/>
          <pc:sldMk cId="2485844353" sldId="1057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407038313" sldId="1060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216445978" sldId="1061"/>
        </pc:sldMkLst>
      </pc:sldChg>
      <pc:sldChg chg="addSp delSp modSp mod ord modTransition">
        <pc:chgData name="Gordian, Selina" userId="f2e6ff90-8bf4-4bc8-bed9-6842e9e63bc5" providerId="ADAL" clId="{DDE2A363-5748-41DA-896B-2E118A224A1C}" dt="2025-05-21T19:50:05.544" v="3223" actId="1076"/>
        <pc:sldMkLst>
          <pc:docMk/>
          <pc:sldMk cId="4188194849" sldId="1062"/>
        </pc:sldMkLst>
        <pc:spChg chg="add mod">
          <ac:chgData name="Gordian, Selina" userId="f2e6ff90-8bf4-4bc8-bed9-6842e9e63bc5" providerId="ADAL" clId="{DDE2A363-5748-41DA-896B-2E118A224A1C}" dt="2025-05-21T19:49:49.121" v="3219"/>
          <ac:spMkLst>
            <pc:docMk/>
            <pc:sldMk cId="4188194849" sldId="1062"/>
            <ac:spMk id="3" creationId="{F1202493-03F7-95BC-9195-910B37E6E28E}"/>
          </ac:spMkLst>
        </pc:spChg>
        <pc:spChg chg="add del">
          <ac:chgData name="Gordian, Selina" userId="f2e6ff90-8bf4-4bc8-bed9-6842e9e63bc5" providerId="ADAL" clId="{DDE2A363-5748-41DA-896B-2E118A224A1C}" dt="2025-05-21T19:49:48.713" v="3218" actId="22"/>
          <ac:spMkLst>
            <pc:docMk/>
            <pc:sldMk cId="4188194849" sldId="1062"/>
            <ac:spMk id="6" creationId="{B0D255CD-A83E-6980-4770-10DB9C2AE5E4}"/>
          </ac:spMkLst>
        </pc:spChg>
        <pc:spChg chg="add mod">
          <ac:chgData name="Gordian, Selina" userId="f2e6ff90-8bf4-4bc8-bed9-6842e9e63bc5" providerId="ADAL" clId="{DDE2A363-5748-41DA-896B-2E118A224A1C}" dt="2025-05-21T19:50:05.544" v="3223" actId="1076"/>
          <ac:spMkLst>
            <pc:docMk/>
            <pc:sldMk cId="4188194849" sldId="1062"/>
            <ac:spMk id="11" creationId="{E571E952-F0A5-E4A8-7809-A42BA11530B7}"/>
          </ac:spMkLst>
        </pc:spChg>
        <pc:picChg chg="add mod">
          <ac:chgData name="Gordian, Selina" userId="f2e6ff90-8bf4-4bc8-bed9-6842e9e63bc5" providerId="ADAL" clId="{DDE2A363-5748-41DA-896B-2E118A224A1C}" dt="2025-05-21T19:49:53.330" v="3220"/>
          <ac:picMkLst>
            <pc:docMk/>
            <pc:sldMk cId="4188194849" sldId="1062"/>
            <ac:picMk id="9" creationId="{20E31C87-6767-478D-F0CF-0B3F330AA2E8}"/>
          </ac:picMkLst>
        </pc:picChg>
      </pc:sldChg>
      <pc:sldChg chg="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1123910966" sldId="1063"/>
        </pc:sldMkLst>
      </pc:sldChg>
      <pc:sldChg chg="addSp delSp modSp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4242145680" sldId="1066"/>
        </pc:sldMkLst>
        <pc:spChg chg="mod">
          <ac:chgData name="Gordian, Selina" userId="f2e6ff90-8bf4-4bc8-bed9-6842e9e63bc5" providerId="ADAL" clId="{DDE2A363-5748-41DA-896B-2E118A224A1C}" dt="2025-05-06T18:58:29.627" v="209" actId="20577"/>
          <ac:spMkLst>
            <pc:docMk/>
            <pc:sldMk cId="4242145680" sldId="1066"/>
            <ac:spMk id="8" creationId="{8EF89B71-FF72-081A-B4DD-3F7BD398F0DE}"/>
          </ac:spMkLst>
        </pc:spChg>
        <pc:picChg chg="add mod">
          <ac:chgData name="Gordian, Selina" userId="f2e6ff90-8bf4-4bc8-bed9-6842e9e63bc5" providerId="ADAL" clId="{DDE2A363-5748-41DA-896B-2E118A224A1C}" dt="2025-05-09T21:46:49.231" v="2970" actId="1076"/>
          <ac:picMkLst>
            <pc:docMk/>
            <pc:sldMk cId="4242145680" sldId="1066"/>
            <ac:picMk id="5" creationId="{30F1D220-23A7-B506-5A80-7F68CA7F0CCA}"/>
          </ac:picMkLst>
        </pc:picChg>
      </pc:sldChg>
      <pc:sldChg chg="delSp 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598705733" sldId="1067"/>
        </pc:sldMkLst>
        <pc:spChg chg="mod">
          <ac:chgData name="Gordian, Selina" userId="f2e6ff90-8bf4-4bc8-bed9-6842e9e63bc5" providerId="ADAL" clId="{DDE2A363-5748-41DA-896B-2E118A224A1C}" dt="2025-05-06T18:56:35.646" v="193" actId="14100"/>
          <ac:spMkLst>
            <pc:docMk/>
            <pc:sldMk cId="598705733" sldId="1067"/>
            <ac:spMk id="13" creationId="{54F388CA-1219-D46D-8198-D2F966AB2523}"/>
          </ac:spMkLst>
        </pc:spChg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860024459" sldId="1070"/>
        </pc:sldMkLst>
      </pc:sldChg>
      <pc:sldChg chg="addSp delSp 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4275323432" sldId="1072"/>
        </pc:sldMkLst>
        <pc:spChg chg="mod">
          <ac:chgData name="Gordian, Selina" userId="f2e6ff90-8bf4-4bc8-bed9-6842e9e63bc5" providerId="ADAL" clId="{DDE2A363-5748-41DA-896B-2E118A224A1C}" dt="2025-05-06T18:57:20.603" v="198" actId="14100"/>
          <ac:spMkLst>
            <pc:docMk/>
            <pc:sldMk cId="4275323432" sldId="1072"/>
            <ac:spMk id="7" creationId="{10549B7F-99A1-4FFF-A604-E14BEB9852AE}"/>
          </ac:spMkLst>
        </pc:spChg>
        <pc:spChg chg="mod">
          <ac:chgData name="Gordian, Selina" userId="f2e6ff90-8bf4-4bc8-bed9-6842e9e63bc5" providerId="ADAL" clId="{DDE2A363-5748-41DA-896B-2E118A224A1C}" dt="2025-05-06T18:57:12.008" v="195"/>
          <ac:spMkLst>
            <pc:docMk/>
            <pc:sldMk cId="4275323432" sldId="1072"/>
            <ac:spMk id="9" creationId="{9D8A7237-126D-846F-0D89-A9E30EA36E78}"/>
          </ac:spMkLst>
        </pc:spChg>
        <pc:grpChg chg="add mod">
          <ac:chgData name="Gordian, Selina" userId="f2e6ff90-8bf4-4bc8-bed9-6842e9e63bc5" providerId="ADAL" clId="{DDE2A363-5748-41DA-896B-2E118A224A1C}" dt="2025-05-06T18:57:22.749" v="199" actId="1076"/>
          <ac:grpSpMkLst>
            <pc:docMk/>
            <pc:sldMk cId="4275323432" sldId="1072"/>
            <ac:grpSpMk id="5" creationId="{A8DDD499-87FE-0EB6-60F4-A7AF4476B600}"/>
          </ac:grpSpMkLst>
        </pc:grpChg>
        <pc:picChg chg="mod">
          <ac:chgData name="Gordian, Selina" userId="f2e6ff90-8bf4-4bc8-bed9-6842e9e63bc5" providerId="ADAL" clId="{DDE2A363-5748-41DA-896B-2E118A224A1C}" dt="2025-05-06T18:57:12.008" v="195"/>
          <ac:picMkLst>
            <pc:docMk/>
            <pc:sldMk cId="4275323432" sldId="1072"/>
            <ac:picMk id="6" creationId="{63AEF8B6-1638-40A8-37D0-768459341F5A}"/>
          </ac:picMkLst>
        </pc:picChg>
      </pc:sldChg>
      <pc:sldChg chg="addSp delSp 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692678436" sldId="1073"/>
        </pc:sldMkLst>
        <pc:spChg chg="mod">
          <ac:chgData name="Gordian, Selina" userId="f2e6ff90-8bf4-4bc8-bed9-6842e9e63bc5" providerId="ADAL" clId="{DDE2A363-5748-41DA-896B-2E118A224A1C}" dt="2025-05-06T18:38:28.764" v="166" actId="20577"/>
          <ac:spMkLst>
            <pc:docMk/>
            <pc:sldMk cId="3692678436" sldId="1073"/>
            <ac:spMk id="3" creationId="{88F92E56-0076-4974-8A46-09945CB45CBC}"/>
          </ac:spMkLst>
        </pc:spChg>
      </pc:sldChg>
      <pc:sldChg chg="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184426155" sldId="1074"/>
        </pc:sldMkLst>
        <pc:picChg chg="mod">
          <ac:chgData name="Gordian, Selina" userId="f2e6ff90-8bf4-4bc8-bed9-6842e9e63bc5" providerId="ADAL" clId="{DDE2A363-5748-41DA-896B-2E118A224A1C}" dt="2025-05-12T15:50:35.939" v="2974" actId="1076"/>
          <ac:picMkLst>
            <pc:docMk/>
            <pc:sldMk cId="3184426155" sldId="1074"/>
            <ac:picMk id="13" creationId="{F2CB7EA2-9076-596E-7A28-E61D2362504E}"/>
          </ac:picMkLst>
        </pc:picChg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652017161" sldId="1077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374243471" sldId="1078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124428309" sldId="1081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176542999" sldId="114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239623434" sldId="1144"/>
        </pc:sldMkLst>
      </pc:sldChg>
      <pc:sldChg chg="addSp modSp del ord">
        <pc:chgData name="Gordian, Selina" userId="f2e6ff90-8bf4-4bc8-bed9-6842e9e63bc5" providerId="ADAL" clId="{DDE2A363-5748-41DA-896B-2E118A224A1C}" dt="2025-05-08T19:12:12.810" v="1506" actId="47"/>
        <pc:sldMkLst>
          <pc:docMk/>
          <pc:sldMk cId="2574788481" sldId="1145"/>
        </pc:sldMkLst>
      </pc:sldChg>
      <pc:sldChg chg="addSp modSp del ord">
        <pc:chgData name="Gordian, Selina" userId="f2e6ff90-8bf4-4bc8-bed9-6842e9e63bc5" providerId="ADAL" clId="{DDE2A363-5748-41DA-896B-2E118A224A1C}" dt="2025-05-08T19:12:11.531" v="1505" actId="47"/>
        <pc:sldMkLst>
          <pc:docMk/>
          <pc:sldMk cId="285893456" sldId="1147"/>
        </pc:sldMkLst>
      </pc:sldChg>
      <pc:sldChg chg="addSp delSp modSp del mod ord">
        <pc:chgData name="Gordian, Selina" userId="f2e6ff90-8bf4-4bc8-bed9-6842e9e63bc5" providerId="ADAL" clId="{DDE2A363-5748-41DA-896B-2E118A224A1C}" dt="2025-05-08T19:49:46.384" v="1835" actId="47"/>
        <pc:sldMkLst>
          <pc:docMk/>
          <pc:sldMk cId="119695487" sldId="1150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545611105" sldId="1151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596663100" sldId="1152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822987328" sldId="115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323337945" sldId="1154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665109555" sldId="1155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402381907" sldId="1156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417197205" sldId="1160"/>
        </pc:sldMkLst>
      </pc:sldChg>
      <pc:sldChg chg="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446770635" sldId="1162"/>
        </pc:sldMkLst>
        <pc:spChg chg="mod">
          <ac:chgData name="Gordian, Selina" userId="f2e6ff90-8bf4-4bc8-bed9-6842e9e63bc5" providerId="ADAL" clId="{DDE2A363-5748-41DA-896B-2E118A224A1C}" dt="2025-05-09T21:44:40.178" v="2935" actId="20577"/>
          <ac:spMkLst>
            <pc:docMk/>
            <pc:sldMk cId="3446770635" sldId="1162"/>
            <ac:spMk id="34" creationId="{7B891553-5E95-9605-2584-756BEC67A25B}"/>
          </ac:spMkLst>
        </pc:spChg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916258578" sldId="1168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655659530" sldId="117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280143021" sldId="1174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865189161" sldId="1184"/>
        </pc:sldMkLst>
      </pc:sldChg>
      <pc:sldChg chg="delSp modSp mod modTransition">
        <pc:chgData name="Gordian, Selina" userId="f2e6ff90-8bf4-4bc8-bed9-6842e9e63bc5" providerId="ADAL" clId="{DDE2A363-5748-41DA-896B-2E118A224A1C}" dt="2025-05-14T21:19:50.215" v="3029" actId="20577"/>
        <pc:sldMkLst>
          <pc:docMk/>
          <pc:sldMk cId="2859973008" sldId="1186"/>
        </pc:sldMkLst>
        <pc:spChg chg="mod">
          <ac:chgData name="Gordian, Selina" userId="f2e6ff90-8bf4-4bc8-bed9-6842e9e63bc5" providerId="ADAL" clId="{DDE2A363-5748-41DA-896B-2E118A224A1C}" dt="2025-05-06T17:22:57.744" v="74" actId="20577"/>
          <ac:spMkLst>
            <pc:docMk/>
            <pc:sldMk cId="2859973008" sldId="1186"/>
            <ac:spMk id="9" creationId="{8273D8E5-AB72-804E-A621-C5703ABD54AD}"/>
          </ac:spMkLst>
        </pc:spChg>
        <pc:spChg chg="mod">
          <ac:chgData name="Gordian, Selina" userId="f2e6ff90-8bf4-4bc8-bed9-6842e9e63bc5" providerId="ADAL" clId="{DDE2A363-5748-41DA-896B-2E118A224A1C}" dt="2025-05-14T21:19:50.215" v="3029" actId="20577"/>
          <ac:spMkLst>
            <pc:docMk/>
            <pc:sldMk cId="2859973008" sldId="1186"/>
            <ac:spMk id="14" creationId="{2F54842A-3DE4-3BB6-F95A-E27BABDD4299}"/>
          </ac:spMkLst>
        </pc:spChg>
      </pc:sldChg>
      <pc:sldChg chg="modSp del mod ord">
        <pc:chgData name="Gordian, Selina" userId="f2e6ff90-8bf4-4bc8-bed9-6842e9e63bc5" providerId="ADAL" clId="{DDE2A363-5748-41DA-896B-2E118A224A1C}" dt="2025-05-08T18:48:35.457" v="1216" actId="47"/>
        <pc:sldMkLst>
          <pc:docMk/>
          <pc:sldMk cId="1307542538" sldId="1189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4204282781" sldId="1191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947015666" sldId="1192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893722758" sldId="119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395571873" sldId="1194"/>
        </pc:sldMkLst>
      </pc:sldChg>
      <pc:sldChg chg="delSp 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139420288" sldId="1195"/>
        </pc:sldMkLst>
        <pc:spChg chg="mod">
          <ac:chgData name="Gordian, Selina" userId="f2e6ff90-8bf4-4bc8-bed9-6842e9e63bc5" providerId="ADAL" clId="{DDE2A363-5748-41DA-896B-2E118A224A1C}" dt="2025-05-06T19:02:54.973" v="275" actId="14100"/>
          <ac:spMkLst>
            <pc:docMk/>
            <pc:sldMk cId="139420288" sldId="1195"/>
            <ac:spMk id="9" creationId="{8273D8E5-AB72-804E-A621-C5703ABD54AD}"/>
          </ac:spMkLst>
        </pc:spChg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307037091" sldId="1196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58196270" sldId="1197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899550353" sldId="1198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904099113" sldId="1199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107543899" sldId="1200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295567347" sldId="1201"/>
        </pc:sldMkLst>
      </pc:sldChg>
      <pc:sldChg chg="addSp delSp 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521218164" sldId="1202"/>
        </pc:sldMkLst>
        <pc:spChg chg="mod">
          <ac:chgData name="Gordian, Selina" userId="f2e6ff90-8bf4-4bc8-bed9-6842e9e63bc5" providerId="ADAL" clId="{DDE2A363-5748-41DA-896B-2E118A224A1C}" dt="2025-05-02T20:35:00.087" v="17" actId="20577"/>
          <ac:spMkLst>
            <pc:docMk/>
            <pc:sldMk cId="3521218164" sldId="1202"/>
            <ac:spMk id="2" creationId="{16E0B04C-BE45-4B32-83B7-8E323CC8AFF3}"/>
          </ac:spMkLst>
        </pc:spChg>
        <pc:picChg chg="add mod">
          <ac:chgData name="Gordian, Selina" userId="f2e6ff90-8bf4-4bc8-bed9-6842e9e63bc5" providerId="ADAL" clId="{DDE2A363-5748-41DA-896B-2E118A224A1C}" dt="2025-05-02T20:36:18.348" v="24" actId="1076"/>
          <ac:picMkLst>
            <pc:docMk/>
            <pc:sldMk cId="3521218164" sldId="1202"/>
            <ac:picMk id="4" creationId="{8BD952F6-7892-CE53-495E-2FEF89BEA1EC}"/>
          </ac:picMkLst>
        </pc:picChg>
      </pc:sldChg>
      <pc:sldChg chg="del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2967965053" sldId="1206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631689624" sldId="1207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091376072" sldId="1208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509636895" sldId="1209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060067572" sldId="1210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18683829" sldId="1211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4250867749" sldId="1212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500198938" sldId="1213"/>
        </pc:sldMkLst>
      </pc:sldChg>
      <pc:sldChg chg="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351414318" sldId="1214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11635366" sldId="1215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148368760" sldId="1216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121114126" sldId="1217"/>
        </pc:sldMkLst>
      </pc:sldChg>
      <pc:sldChg chg="modSp mo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808029809" sldId="1218"/>
        </pc:sldMkLst>
        <pc:spChg chg="mod">
          <ac:chgData name="Gordian, Selina" userId="f2e6ff90-8bf4-4bc8-bed9-6842e9e63bc5" providerId="ADAL" clId="{DDE2A363-5748-41DA-896B-2E118A224A1C}" dt="2025-05-08T20:22:30.009" v="2661" actId="1076"/>
          <ac:spMkLst>
            <pc:docMk/>
            <pc:sldMk cId="808029809" sldId="1218"/>
            <ac:spMk id="5" creationId="{C4B102F2-29F8-C216-3409-564E1D5BC3A0}"/>
          </ac:spMkLst>
        </pc:spChg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419446712" sldId="1219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912535237" sldId="1220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316705524" sldId="1221"/>
        </pc:sldMkLst>
      </pc:sldChg>
      <pc:sldChg chg="del">
        <pc:chgData name="Gordian, Selina" userId="f2e6ff90-8bf4-4bc8-bed9-6842e9e63bc5" providerId="ADAL" clId="{DDE2A363-5748-41DA-896B-2E118A224A1C}" dt="2025-05-08T20:29:26.623" v="2699" actId="47"/>
        <pc:sldMkLst>
          <pc:docMk/>
          <pc:sldMk cId="1889177597" sldId="1222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757346109" sldId="1223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1174399600" sldId="1224"/>
        </pc:sldMkLst>
      </pc:sldChg>
      <pc:sldChg chg="delSp del mod">
        <pc:chgData name="Gordian, Selina" userId="f2e6ff90-8bf4-4bc8-bed9-6842e9e63bc5" providerId="ADAL" clId="{DDE2A363-5748-41DA-896B-2E118A224A1C}" dt="2025-05-06T16:57:53.542" v="43" actId="47"/>
        <pc:sldMkLst>
          <pc:docMk/>
          <pc:sldMk cId="2663009198" sldId="1225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671864661" sldId="1227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3580962206" sldId="1228"/>
        </pc:sldMkLst>
      </pc:sldChg>
      <pc:sldChg chg="modTransition">
        <pc:chgData name="Gordian, Selina" userId="f2e6ff90-8bf4-4bc8-bed9-6842e9e63bc5" providerId="ADAL" clId="{DDE2A363-5748-41DA-896B-2E118A224A1C}" dt="2025-05-14T20:40:23.336" v="3011"/>
        <pc:sldMkLst>
          <pc:docMk/>
          <pc:sldMk cId="2626292212" sldId="1229"/>
        </pc:sldMkLst>
      </pc:sldChg>
      <pc:sldChg chg="modSp del mod ord">
        <pc:chgData name="Gordian, Selina" userId="f2e6ff90-8bf4-4bc8-bed9-6842e9e63bc5" providerId="ADAL" clId="{DDE2A363-5748-41DA-896B-2E118A224A1C}" dt="2025-05-06T21:09:32.922" v="330" actId="47"/>
        <pc:sldMkLst>
          <pc:docMk/>
          <pc:sldMk cId="3390497976" sldId="1230"/>
        </pc:sldMkLst>
      </pc:sldChg>
      <pc:sldChg chg="addSp delSp modSp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619805117" sldId="1231"/>
        </pc:sldMkLst>
        <pc:spChg chg="mod">
          <ac:chgData name="Gordian, Selina" userId="f2e6ff90-8bf4-4bc8-bed9-6842e9e63bc5" providerId="ADAL" clId="{DDE2A363-5748-41DA-896B-2E118A224A1C}" dt="2025-05-08T20:20:13.202" v="2651" actId="313"/>
          <ac:spMkLst>
            <pc:docMk/>
            <pc:sldMk cId="619805117" sldId="1231"/>
            <ac:spMk id="2" creationId="{9A106883-01DE-441D-9442-BBB9F22CBF16}"/>
          </ac:spMkLst>
        </pc:spChg>
        <pc:spChg chg="add mod topLvl">
          <ac:chgData name="Gordian, Selina" userId="f2e6ff90-8bf4-4bc8-bed9-6842e9e63bc5" providerId="ADAL" clId="{DDE2A363-5748-41DA-896B-2E118A224A1C}" dt="2025-05-12T16:50:14.830" v="3001" actId="1038"/>
          <ac:spMkLst>
            <pc:docMk/>
            <pc:sldMk cId="619805117" sldId="1231"/>
            <ac:spMk id="7" creationId="{D0920BB3-44C8-8DAE-1F21-0C90C3849229}"/>
          </ac:spMkLst>
        </pc:spChg>
        <pc:spChg chg="mod">
          <ac:chgData name="Gordian, Selina" userId="f2e6ff90-8bf4-4bc8-bed9-6842e9e63bc5" providerId="ADAL" clId="{DDE2A363-5748-41DA-896B-2E118A224A1C}" dt="2025-05-08T18:44:55.331" v="1212" actId="20577"/>
          <ac:spMkLst>
            <pc:docMk/>
            <pc:sldMk cId="619805117" sldId="1231"/>
            <ac:spMk id="9" creationId="{8273D8E5-AB72-804E-A621-C5703ABD54AD}"/>
          </ac:spMkLst>
        </pc:spChg>
        <pc:spChg chg="mod">
          <ac:chgData name="Gordian, Selina" userId="f2e6ff90-8bf4-4bc8-bed9-6842e9e63bc5" providerId="ADAL" clId="{DDE2A363-5748-41DA-896B-2E118A224A1C}" dt="2025-05-08T18:41:17.033" v="957" actId="1036"/>
          <ac:spMkLst>
            <pc:docMk/>
            <pc:sldMk cId="619805117" sldId="1231"/>
            <ac:spMk id="10" creationId="{46C26F73-F3DB-083E-8DB8-0B66381FCF3A}"/>
          </ac:spMkLst>
        </pc:spChg>
        <pc:spChg chg="add mod">
          <ac:chgData name="Gordian, Selina" userId="f2e6ff90-8bf4-4bc8-bed9-6842e9e63bc5" providerId="ADAL" clId="{DDE2A363-5748-41DA-896B-2E118A224A1C}" dt="2025-05-08T20:41:07.376" v="2837" actId="20577"/>
          <ac:spMkLst>
            <pc:docMk/>
            <pc:sldMk cId="619805117" sldId="1231"/>
            <ac:spMk id="12" creationId="{41F1B110-4599-7DCF-87F9-E91F7698A2DA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15" creationId="{69B64E22-38BC-E48C-04F8-AC7CDAFBE59E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16" creationId="{9E85420B-34BB-6407-EE19-68FD668DA408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19" creationId="{60B21C21-B6AE-1AA6-BAD4-9E7D641D2418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20" creationId="{F4F2B8DB-0102-0A00-46D8-FE28F06EA425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22" creationId="{5DC9DEB3-6F89-4BF7-DA59-6C5BD151DDFC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25" creationId="{37C7C4DA-DAEE-4427-2F0E-33A6A60B82E2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28" creationId="{939E0F8F-A5BD-2330-BDB3-01D032ECD59C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31" creationId="{B4B8F2E7-6BA2-80F9-AD45-15A844744EC2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32" creationId="{6DA7FB63-A2A0-4AC6-8A27-8EBCA97916C3}"/>
          </ac:spMkLst>
        </pc:spChg>
        <pc:spChg chg="mod">
          <ac:chgData name="Gordian, Selina" userId="f2e6ff90-8bf4-4bc8-bed9-6842e9e63bc5" providerId="ADAL" clId="{DDE2A363-5748-41DA-896B-2E118A224A1C}" dt="2025-05-08T18:50:18.250" v="1236"/>
          <ac:spMkLst>
            <pc:docMk/>
            <pc:sldMk cId="619805117" sldId="1231"/>
            <ac:spMk id="36" creationId="{5C9ED061-7F37-278B-9133-6F3D1AD8C401}"/>
          </ac:spMkLst>
        </pc:spChg>
        <pc:grpChg chg="add mod">
          <ac:chgData name="Gordian, Selina" userId="f2e6ff90-8bf4-4bc8-bed9-6842e9e63bc5" providerId="ADAL" clId="{DDE2A363-5748-41DA-896B-2E118A224A1C}" dt="2025-05-12T16:49:43.450" v="2991" actId="164"/>
          <ac:grpSpMkLst>
            <pc:docMk/>
            <pc:sldMk cId="619805117" sldId="1231"/>
            <ac:grpSpMk id="3" creationId="{28AC6941-477D-DE02-1331-DF0D91A1D53E}"/>
          </ac:grpSpMkLst>
        </pc:grpChg>
        <pc:picChg chg="mod ord topLvl">
          <ac:chgData name="Gordian, Selina" userId="f2e6ff90-8bf4-4bc8-bed9-6842e9e63bc5" providerId="ADAL" clId="{DDE2A363-5748-41DA-896B-2E118A224A1C}" dt="2025-05-12T16:49:43.450" v="2991" actId="164"/>
          <ac:picMkLst>
            <pc:docMk/>
            <pc:sldMk cId="619805117" sldId="1231"/>
            <ac:picMk id="24" creationId="{BF1E24B1-761B-257F-B99E-49670FC6FB5F}"/>
          </ac:picMkLst>
        </pc:picChg>
        <pc:picChg chg="add mod">
          <ac:chgData name="Gordian, Selina" userId="f2e6ff90-8bf4-4bc8-bed9-6842e9e63bc5" providerId="ADAL" clId="{DDE2A363-5748-41DA-896B-2E118A224A1C}" dt="2025-05-12T16:49:43.450" v="2991" actId="164"/>
          <ac:picMkLst>
            <pc:docMk/>
            <pc:sldMk cId="619805117" sldId="1231"/>
            <ac:picMk id="1026" creationId="{C7641C96-0ADA-29F3-8D2E-BF36A5C43126}"/>
          </ac:picMkLst>
        </pc:picChg>
        <pc:cxnChg chg="add mod">
          <ac:chgData name="Gordian, Selina" userId="f2e6ff90-8bf4-4bc8-bed9-6842e9e63bc5" providerId="ADAL" clId="{DDE2A363-5748-41DA-896B-2E118A224A1C}" dt="2025-05-12T16:49:43.450" v="2991" actId="164"/>
          <ac:cxnSpMkLst>
            <pc:docMk/>
            <pc:sldMk cId="619805117" sldId="1231"/>
            <ac:cxnSpMk id="41" creationId="{DDF6820D-1BB2-E6FD-C17A-237710689A57}"/>
          </ac:cxnSpMkLst>
        </pc:cxnChg>
      </pc:sldChg>
      <pc:sldChg chg="addSp delSp modSp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481134986" sldId="1232"/>
        </pc:sldMkLst>
        <pc:spChg chg="mod">
          <ac:chgData name="Gordian, Selina" userId="f2e6ff90-8bf4-4bc8-bed9-6842e9e63bc5" providerId="ADAL" clId="{DDE2A363-5748-41DA-896B-2E118A224A1C}" dt="2025-05-08T20:16:21.248" v="2543" actId="20577"/>
          <ac:spMkLst>
            <pc:docMk/>
            <pc:sldMk cId="3481134986" sldId="1232"/>
            <ac:spMk id="2" creationId="{E9E6BCA8-03E1-967E-B801-A47F09F7B0BC}"/>
          </ac:spMkLst>
        </pc:spChg>
        <pc:spChg chg="mod">
          <ac:chgData name="Gordian, Selina" userId="f2e6ff90-8bf4-4bc8-bed9-6842e9e63bc5" providerId="ADAL" clId="{DDE2A363-5748-41DA-896B-2E118A224A1C}" dt="2025-05-12T15:57:10.427" v="2976" actId="20577"/>
          <ac:spMkLst>
            <pc:docMk/>
            <pc:sldMk cId="3481134986" sldId="1232"/>
            <ac:spMk id="4" creationId="{C0F3E818-711E-A6B5-A78C-FAF4CE4EC106}"/>
          </ac:spMkLst>
        </pc:spChg>
        <pc:spChg chg="mod">
          <ac:chgData name="Gordian, Selina" userId="f2e6ff90-8bf4-4bc8-bed9-6842e9e63bc5" providerId="ADAL" clId="{DDE2A363-5748-41DA-896B-2E118A224A1C}" dt="2025-05-08T20:34:45.990" v="2708" actId="20577"/>
          <ac:spMkLst>
            <pc:docMk/>
            <pc:sldMk cId="3481134986" sldId="1232"/>
            <ac:spMk id="8" creationId="{4E336092-EFAF-17A9-4DFB-0FBB050A9500}"/>
          </ac:spMkLst>
        </pc:spChg>
        <pc:spChg chg="add mod">
          <ac:chgData name="Gordian, Selina" userId="f2e6ff90-8bf4-4bc8-bed9-6842e9e63bc5" providerId="ADAL" clId="{DDE2A363-5748-41DA-896B-2E118A224A1C}" dt="2025-05-06T21:09:20.009" v="329" actId="1076"/>
          <ac:spMkLst>
            <pc:docMk/>
            <pc:sldMk cId="3481134986" sldId="1232"/>
            <ac:spMk id="10" creationId="{5052FD4E-8174-CB85-EF33-AB053CFF35A3}"/>
          </ac:spMkLst>
        </pc:spChg>
        <pc:spChg chg="mod">
          <ac:chgData name="Gordian, Selina" userId="f2e6ff90-8bf4-4bc8-bed9-6842e9e63bc5" providerId="ADAL" clId="{DDE2A363-5748-41DA-896B-2E118A224A1C}" dt="2025-05-09T21:45:07.910" v="2945" actId="20577"/>
          <ac:spMkLst>
            <pc:docMk/>
            <pc:sldMk cId="3481134986" sldId="1232"/>
            <ac:spMk id="15" creationId="{C4302C62-C3BC-79D9-7081-BED0F5AC8BB4}"/>
          </ac:spMkLst>
        </pc:spChg>
        <pc:spChg chg="mod">
          <ac:chgData name="Gordian, Selina" userId="f2e6ff90-8bf4-4bc8-bed9-6842e9e63bc5" providerId="ADAL" clId="{DDE2A363-5748-41DA-896B-2E118A224A1C}" dt="2025-05-06T21:27:09.164" v="557" actId="14100"/>
          <ac:spMkLst>
            <pc:docMk/>
            <pc:sldMk cId="3481134986" sldId="1232"/>
            <ac:spMk id="20" creationId="{6D20B063-C266-CDE0-D190-C439833D9522}"/>
          </ac:spMkLst>
        </pc:spChg>
        <pc:spChg chg="mod">
          <ac:chgData name="Gordian, Selina" userId="f2e6ff90-8bf4-4bc8-bed9-6842e9e63bc5" providerId="ADAL" clId="{DDE2A363-5748-41DA-896B-2E118A224A1C}" dt="2025-05-06T21:27:09.164" v="557" actId="14100"/>
          <ac:spMkLst>
            <pc:docMk/>
            <pc:sldMk cId="3481134986" sldId="1232"/>
            <ac:spMk id="21" creationId="{B0DE00FF-FD6D-8BB3-7D13-15D76C00B946}"/>
          </ac:spMkLst>
        </pc:spChg>
        <pc:spChg chg="mod">
          <ac:chgData name="Gordian, Selina" userId="f2e6ff90-8bf4-4bc8-bed9-6842e9e63bc5" providerId="ADAL" clId="{DDE2A363-5748-41DA-896B-2E118A224A1C}" dt="2025-05-06T21:27:09.164" v="557" actId="14100"/>
          <ac:spMkLst>
            <pc:docMk/>
            <pc:sldMk cId="3481134986" sldId="1232"/>
            <ac:spMk id="23" creationId="{57AF800F-67BD-6583-0CE9-0E0314FD4ACC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24" creationId="{092F92C3-AB28-2B13-D2EC-382BEFD9428E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25" creationId="{C12906C3-679C-EF32-C58E-3B064AA00800}"/>
          </ac:spMkLst>
        </pc:spChg>
        <pc:spChg chg="mod">
          <ac:chgData name="Gordian, Selina" userId="f2e6ff90-8bf4-4bc8-bed9-6842e9e63bc5" providerId="ADAL" clId="{DDE2A363-5748-41DA-896B-2E118A224A1C}" dt="2025-05-06T21:27:09.164" v="557" actId="14100"/>
          <ac:spMkLst>
            <pc:docMk/>
            <pc:sldMk cId="3481134986" sldId="1232"/>
            <ac:spMk id="26" creationId="{4021A73F-EDAC-DB43-0E43-0733CBE472DD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27" creationId="{84674658-4E14-FD6E-2F72-2DF1924557CB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29" creationId="{3BA02BC4-F288-476A-4E05-4E0F9C19B58E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30" creationId="{BC2B522A-ABC9-4219-FE97-19C997FE81E0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31" creationId="{7D5B8F04-F82F-9D8C-8B30-98C4D79C110F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32" creationId="{530143C7-2824-9317-B7DD-FF138E03D034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33" creationId="{B6ECA818-66E7-7F48-C66F-15052184A1B2}"/>
          </ac:spMkLst>
        </pc:spChg>
        <pc:spChg chg="mod">
          <ac:chgData name="Gordian, Selina" userId="f2e6ff90-8bf4-4bc8-bed9-6842e9e63bc5" providerId="ADAL" clId="{DDE2A363-5748-41DA-896B-2E118A224A1C}" dt="2025-05-06T21:27:09.164" v="557" actId="14100"/>
          <ac:spMkLst>
            <pc:docMk/>
            <pc:sldMk cId="3481134986" sldId="1232"/>
            <ac:spMk id="34" creationId="{B21549B1-843F-83B9-9561-603D76869978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36" creationId="{56ADF59F-31C0-CCE6-A6B9-BFE1370A6E17}"/>
          </ac:spMkLst>
        </pc:spChg>
        <pc:spChg chg="mod">
          <ac:chgData name="Gordian, Selina" userId="f2e6ff90-8bf4-4bc8-bed9-6842e9e63bc5" providerId="ADAL" clId="{DDE2A363-5748-41DA-896B-2E118A224A1C}" dt="2025-05-06T21:27:13.264" v="560" actId="404"/>
          <ac:spMkLst>
            <pc:docMk/>
            <pc:sldMk cId="3481134986" sldId="1232"/>
            <ac:spMk id="39" creationId="{26E75752-E6A2-D812-2B9D-0AA14A6F32E6}"/>
          </ac:spMkLst>
        </pc:spChg>
        <pc:grpChg chg="mod">
          <ac:chgData name="Gordian, Selina" userId="f2e6ff90-8bf4-4bc8-bed9-6842e9e63bc5" providerId="ADAL" clId="{DDE2A363-5748-41DA-896B-2E118A224A1C}" dt="2025-05-06T21:26:08.294" v="508" actId="404"/>
          <ac:grpSpMkLst>
            <pc:docMk/>
            <pc:sldMk cId="3481134986" sldId="1232"/>
            <ac:grpSpMk id="13" creationId="{D36536BF-E049-02BD-C621-5E1CACE3667D}"/>
          </ac:grpSpMkLst>
        </pc:grpChg>
        <pc:picChg chg="add mod">
          <ac:chgData name="Gordian, Selina" userId="f2e6ff90-8bf4-4bc8-bed9-6842e9e63bc5" providerId="ADAL" clId="{DDE2A363-5748-41DA-896B-2E118A224A1C}" dt="2025-05-06T21:08:52.505" v="319" actId="1076"/>
          <ac:picMkLst>
            <pc:docMk/>
            <pc:sldMk cId="3481134986" sldId="1232"/>
            <ac:picMk id="5" creationId="{0298D08D-0EA4-2E48-C18A-9ED648B5A8D2}"/>
          </ac:picMkLst>
        </pc:picChg>
        <pc:picChg chg="mod">
          <ac:chgData name="Gordian, Selina" userId="f2e6ff90-8bf4-4bc8-bed9-6842e9e63bc5" providerId="ADAL" clId="{DDE2A363-5748-41DA-896B-2E118A224A1C}" dt="2025-05-06T21:08:44.899" v="314" actId="1076"/>
          <ac:picMkLst>
            <pc:docMk/>
            <pc:sldMk cId="3481134986" sldId="1232"/>
            <ac:picMk id="2050" creationId="{FDEC9932-D85B-4762-D90A-7D51769D219F}"/>
          </ac:picMkLst>
        </pc:picChg>
        <pc:picChg chg="mod">
          <ac:chgData name="Gordian, Selina" userId="f2e6ff90-8bf4-4bc8-bed9-6842e9e63bc5" providerId="ADAL" clId="{DDE2A363-5748-41DA-896B-2E118A224A1C}" dt="2025-05-09T21:45:14.374" v="2947" actId="1076"/>
          <ac:picMkLst>
            <pc:docMk/>
            <pc:sldMk cId="3481134986" sldId="1232"/>
            <ac:picMk id="3074" creationId="{06F96EBC-1D37-30F0-5835-348A4ACFCB2E}"/>
          </ac:picMkLst>
        </pc:picChg>
      </pc:sldChg>
      <pc:sldChg chg="add del modTransition setBg">
        <pc:chgData name="Gordian, Selina" userId="f2e6ff90-8bf4-4bc8-bed9-6842e9e63bc5" providerId="ADAL" clId="{DDE2A363-5748-41DA-896B-2E118A224A1C}" dt="2025-05-14T20:40:23.336" v="3011"/>
        <pc:sldMkLst>
          <pc:docMk/>
          <pc:sldMk cId="2980191962" sldId="1233"/>
        </pc:sldMkLst>
      </pc:sldChg>
      <pc:sldChg chg="delSp add mod modTransition delAnim">
        <pc:chgData name="Gordian, Selina" userId="f2e6ff90-8bf4-4bc8-bed9-6842e9e63bc5" providerId="ADAL" clId="{DDE2A363-5748-41DA-896B-2E118A224A1C}" dt="2025-05-14T20:40:23.336" v="3011"/>
        <pc:sldMkLst>
          <pc:docMk/>
          <pc:sldMk cId="127079757" sldId="1234"/>
        </pc:sldMkLst>
      </pc:sldChg>
      <pc:sldChg chg="delSp modSp add mod modTransition delAnim">
        <pc:chgData name="Gordian, Selina" userId="f2e6ff90-8bf4-4bc8-bed9-6842e9e63bc5" providerId="ADAL" clId="{DDE2A363-5748-41DA-896B-2E118A224A1C}" dt="2025-05-14T21:09:24.555" v="3018" actId="20577"/>
        <pc:sldMkLst>
          <pc:docMk/>
          <pc:sldMk cId="3825227703" sldId="1235"/>
        </pc:sldMkLst>
        <pc:spChg chg="mod">
          <ac:chgData name="Gordian, Selina" userId="f2e6ff90-8bf4-4bc8-bed9-6842e9e63bc5" providerId="ADAL" clId="{DDE2A363-5748-41DA-896B-2E118A224A1C}" dt="2025-05-14T21:09:24.555" v="3018" actId="20577"/>
          <ac:spMkLst>
            <pc:docMk/>
            <pc:sldMk cId="3825227703" sldId="1235"/>
            <ac:spMk id="7" creationId="{3451C5F7-8D42-A2AA-402F-E792289C9FDB}"/>
          </ac:spMkLst>
        </pc:spChg>
      </pc:sldChg>
      <pc:sldChg chg="delSp add mod modTransition delAnim">
        <pc:chgData name="Gordian, Selina" userId="f2e6ff90-8bf4-4bc8-bed9-6842e9e63bc5" providerId="ADAL" clId="{DDE2A363-5748-41DA-896B-2E118A224A1C}" dt="2025-05-14T21:09:49.150" v="3019" actId="478"/>
        <pc:sldMkLst>
          <pc:docMk/>
          <pc:sldMk cId="1751871118" sldId="1236"/>
        </pc:sldMkLst>
      </pc:sldChg>
      <pc:sldChg chg="ad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4084349904" sldId="1237"/>
        </pc:sldMkLst>
      </pc:sldChg>
      <pc:sldChg chg="addSp delSp modSp add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2940810540" sldId="1238"/>
        </pc:sldMkLst>
        <pc:spChg chg="mod">
          <ac:chgData name="Gordian, Selina" userId="f2e6ff90-8bf4-4bc8-bed9-6842e9e63bc5" providerId="ADAL" clId="{DDE2A363-5748-41DA-896B-2E118A224A1C}" dt="2025-05-08T18:40:20.798" v="922" actId="26606"/>
          <ac:spMkLst>
            <pc:docMk/>
            <pc:sldMk cId="2940810540" sldId="1238"/>
            <ac:spMk id="5" creationId="{A36BCF1B-B3B9-E745-3092-0D63869992CD}"/>
          </ac:spMkLst>
        </pc:spChg>
        <pc:spChg chg="add del">
          <ac:chgData name="Gordian, Selina" userId="f2e6ff90-8bf4-4bc8-bed9-6842e9e63bc5" providerId="ADAL" clId="{DDE2A363-5748-41DA-896B-2E118A224A1C}" dt="2025-05-08T18:40:20.798" v="922" actId="26606"/>
          <ac:spMkLst>
            <pc:docMk/>
            <pc:sldMk cId="2940810540" sldId="1238"/>
            <ac:spMk id="53" creationId="{769F430A-4A64-B541-27DA-524BA4E83502}"/>
          </ac:spMkLst>
        </pc:spChg>
        <pc:spChg chg="add del">
          <ac:chgData name="Gordian, Selina" userId="f2e6ff90-8bf4-4bc8-bed9-6842e9e63bc5" providerId="ADAL" clId="{DDE2A363-5748-41DA-896B-2E118A224A1C}" dt="2025-05-08T18:40:20.798" v="922" actId="26606"/>
          <ac:spMkLst>
            <pc:docMk/>
            <pc:sldMk cId="2940810540" sldId="1238"/>
            <ac:spMk id="54" creationId="{5FCEFB5A-8FBA-F22D-9A11-03BA832B479A}"/>
          </ac:spMkLst>
        </pc:spChg>
        <pc:picChg chg="mod ord">
          <ac:chgData name="Gordian, Selina" userId="f2e6ff90-8bf4-4bc8-bed9-6842e9e63bc5" providerId="ADAL" clId="{DDE2A363-5748-41DA-896B-2E118A224A1C}" dt="2025-05-08T18:40:20.798" v="922" actId="26606"/>
          <ac:picMkLst>
            <pc:docMk/>
            <pc:sldMk cId="2940810540" sldId="1238"/>
            <ac:picMk id="2" creationId="{24989AC9-7327-8F83-1AB7-74464BFA20B0}"/>
          </ac:picMkLst>
        </pc:picChg>
        <pc:picChg chg="add mod">
          <ac:chgData name="Gordian, Selina" userId="f2e6ff90-8bf4-4bc8-bed9-6842e9e63bc5" providerId="ADAL" clId="{DDE2A363-5748-41DA-896B-2E118A224A1C}" dt="2025-05-08T20:32:37.311" v="2702" actId="14100"/>
          <ac:picMkLst>
            <pc:docMk/>
            <pc:sldMk cId="2940810540" sldId="1238"/>
            <ac:picMk id="3" creationId="{87A7903F-ACFE-9654-9A13-701AB18D5957}"/>
          </ac:picMkLst>
        </pc:picChg>
        <pc:picChg chg="mod">
          <ac:chgData name="Gordian, Selina" userId="f2e6ff90-8bf4-4bc8-bed9-6842e9e63bc5" providerId="ADAL" clId="{DDE2A363-5748-41DA-896B-2E118A224A1C}" dt="2025-05-08T18:40:20.798" v="922" actId="26606"/>
          <ac:picMkLst>
            <pc:docMk/>
            <pc:sldMk cId="2940810540" sldId="1238"/>
            <ac:picMk id="9" creationId="{9CA5ED1D-E35F-E45F-8696-630FB0C2A113}"/>
          </ac:picMkLst>
        </pc:picChg>
      </pc:sldChg>
      <pc:sldChg chg="addSp delSp modSp add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343302363" sldId="1239"/>
        </pc:sldMkLst>
        <pc:spChg chg="mod">
          <ac:chgData name="Gordian, Selina" userId="f2e6ff90-8bf4-4bc8-bed9-6842e9e63bc5" providerId="ADAL" clId="{DDE2A363-5748-41DA-896B-2E118A224A1C}" dt="2025-05-08T18:55:13.023" v="1496" actId="20577"/>
          <ac:spMkLst>
            <pc:docMk/>
            <pc:sldMk cId="3343302363" sldId="1239"/>
            <ac:spMk id="2" creationId="{61CD230C-BD93-EDA4-4AC4-BF0E2688FDED}"/>
          </ac:spMkLst>
        </pc:spChg>
        <pc:spChg chg="add mod">
          <ac:chgData name="Gordian, Selina" userId="f2e6ff90-8bf4-4bc8-bed9-6842e9e63bc5" providerId="ADAL" clId="{DDE2A363-5748-41DA-896B-2E118A224A1C}" dt="2025-05-08T20:16:13.837" v="2539" actId="20577"/>
          <ac:spMkLst>
            <pc:docMk/>
            <pc:sldMk cId="3343302363" sldId="1239"/>
            <ac:spMk id="3" creationId="{E3037BCA-2375-B1D6-3C0A-9BD108C1503C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10" creationId="{FF159D7B-21FC-7255-2449-C3E63FEB9382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12" creationId="{04190656-4E32-F393-5B09-721974CF299F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13" creationId="{B6D99A50-45E0-346D-97C1-69765663F580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14" creationId="{DE6460A0-0F03-AD51-7852-21E0D5D0608E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16" creationId="{EBE76330-AEBB-A872-48A3-21354927278B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18" creationId="{BB35DFB8-316F-D22A-AE32-D184015D387F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19" creationId="{FA5E1609-4E92-7847-6854-858DC73770A5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21" creationId="{4E165B1D-5365-C829-5C02-49D7C38E8CC7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22" creationId="{AE02DD7F-A907-A6E2-F1D1-7AFEE36C6F9B}"/>
          </ac:spMkLst>
        </pc:spChg>
        <pc:spChg chg="mod">
          <ac:chgData name="Gordian, Selina" userId="f2e6ff90-8bf4-4bc8-bed9-6842e9e63bc5" providerId="ADAL" clId="{DDE2A363-5748-41DA-896B-2E118A224A1C}" dt="2025-05-06T21:24:36.573" v="491" actId="1076"/>
          <ac:spMkLst>
            <pc:docMk/>
            <pc:sldMk cId="3343302363" sldId="1239"/>
            <ac:spMk id="29" creationId="{CDE5414A-ED09-64C0-0EF6-35A658C2EC6D}"/>
          </ac:spMkLst>
        </pc:spChg>
        <pc:spChg chg="add mod">
          <ac:chgData name="Gordian, Selina" userId="f2e6ff90-8bf4-4bc8-bed9-6842e9e63bc5" providerId="ADAL" clId="{DDE2A363-5748-41DA-896B-2E118A224A1C}" dt="2025-05-06T21:20:30.462" v="390" actId="1076"/>
          <ac:spMkLst>
            <pc:docMk/>
            <pc:sldMk cId="3343302363" sldId="1239"/>
            <ac:spMk id="81" creationId="{D50F542A-4290-C59D-39AF-141F3CA338A0}"/>
          </ac:spMkLst>
        </pc:spChg>
        <pc:grpChg chg="add mod">
          <ac:chgData name="Gordian, Selina" userId="f2e6ff90-8bf4-4bc8-bed9-6842e9e63bc5" providerId="ADAL" clId="{DDE2A363-5748-41DA-896B-2E118A224A1C}" dt="2025-05-06T21:20:27.802" v="389" actId="1076"/>
          <ac:grpSpMkLst>
            <pc:docMk/>
            <pc:sldMk cId="3343302363" sldId="1239"/>
            <ac:grpSpMk id="4" creationId="{E453BB07-4C63-3953-62FC-0F287E642998}"/>
          </ac:grpSpMkLst>
        </pc:grpChg>
        <pc:picChg chg="mod">
          <ac:chgData name="Gordian, Selina" userId="f2e6ff90-8bf4-4bc8-bed9-6842e9e63bc5" providerId="ADAL" clId="{DDE2A363-5748-41DA-896B-2E118A224A1C}" dt="2025-05-06T21:20:21.032" v="387"/>
          <ac:picMkLst>
            <pc:docMk/>
            <pc:sldMk cId="3343302363" sldId="1239"/>
            <ac:picMk id="5" creationId="{16DDAC12-CE98-17BB-0013-D9458EA9C571}"/>
          </ac:picMkLst>
        </pc:picChg>
        <pc:picChg chg="mod">
          <ac:chgData name="Gordian, Selina" userId="f2e6ff90-8bf4-4bc8-bed9-6842e9e63bc5" providerId="ADAL" clId="{DDE2A363-5748-41DA-896B-2E118A224A1C}" dt="2025-05-06T21:20:21.032" v="387"/>
          <ac:picMkLst>
            <pc:docMk/>
            <pc:sldMk cId="3343302363" sldId="1239"/>
            <ac:picMk id="6" creationId="{F7BE67E4-B075-F90F-04A6-E5C2FBB50FBF}"/>
          </ac:picMkLst>
        </pc:picChg>
      </pc:sldChg>
      <pc:sldChg chg="add del ord">
        <pc:chgData name="Gordian, Selina" userId="f2e6ff90-8bf4-4bc8-bed9-6842e9e63bc5" providerId="ADAL" clId="{DDE2A363-5748-41DA-896B-2E118A224A1C}" dt="2025-05-06T21:29:14.392" v="567" actId="47"/>
        <pc:sldMkLst>
          <pc:docMk/>
          <pc:sldMk cId="1657945726" sldId="1240"/>
        </pc:sldMkLst>
      </pc:sldChg>
      <pc:sldChg chg="add del setBg">
        <pc:chgData name="Gordian, Selina" userId="f2e6ff90-8bf4-4bc8-bed9-6842e9e63bc5" providerId="ADAL" clId="{DDE2A363-5748-41DA-896B-2E118A224A1C}" dt="2025-05-06T21:09:46.362" v="334"/>
        <pc:sldMkLst>
          <pc:docMk/>
          <pc:sldMk cId="2399995231" sldId="1240"/>
        </pc:sldMkLst>
      </pc:sldChg>
      <pc:sldChg chg="add del">
        <pc:chgData name="Gordian, Selina" userId="f2e6ff90-8bf4-4bc8-bed9-6842e9e63bc5" providerId="ADAL" clId="{DDE2A363-5748-41DA-896B-2E118A224A1C}" dt="2025-05-06T21:09:39.277" v="332" actId="2890"/>
        <pc:sldMkLst>
          <pc:docMk/>
          <pc:sldMk cId="3959836378" sldId="1240"/>
        </pc:sldMkLst>
      </pc:sldChg>
      <pc:sldChg chg="add del ord">
        <pc:chgData name="Gordian, Selina" userId="f2e6ff90-8bf4-4bc8-bed9-6842e9e63bc5" providerId="ADAL" clId="{DDE2A363-5748-41DA-896B-2E118A224A1C}" dt="2025-05-06T21:25:01.896" v="494" actId="47"/>
        <pc:sldMkLst>
          <pc:docMk/>
          <pc:sldMk cId="1185082466" sldId="1241"/>
        </pc:sldMkLst>
      </pc:sldChg>
      <pc:sldChg chg="addSp delSp modSp add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4106352992" sldId="1242"/>
        </pc:sldMkLst>
        <pc:spChg chg="mod">
          <ac:chgData name="Gordian, Selina" userId="f2e6ff90-8bf4-4bc8-bed9-6842e9e63bc5" providerId="ADAL" clId="{DDE2A363-5748-41DA-896B-2E118A224A1C}" dt="2025-05-08T19:51:19.050" v="1852" actId="20577"/>
          <ac:spMkLst>
            <pc:docMk/>
            <pc:sldMk cId="4106352992" sldId="1242"/>
            <ac:spMk id="2" creationId="{AFAC2FFE-A0A8-7464-D7C0-839FE1C47AE2}"/>
          </ac:spMkLst>
        </pc:spChg>
        <pc:spChg chg="add mod">
          <ac:chgData name="Gordian, Selina" userId="f2e6ff90-8bf4-4bc8-bed9-6842e9e63bc5" providerId="ADAL" clId="{DDE2A363-5748-41DA-896B-2E118A224A1C}" dt="2025-05-08T20:48:18.574" v="2873" actId="20577"/>
          <ac:spMkLst>
            <pc:docMk/>
            <pc:sldMk cId="4106352992" sldId="1242"/>
            <ac:spMk id="3" creationId="{FC0297AC-EC4B-4090-B347-1D5913464B7E}"/>
          </ac:spMkLst>
        </pc:spChg>
        <pc:spChg chg="add mod">
          <ac:chgData name="Gordian, Selina" userId="f2e6ff90-8bf4-4bc8-bed9-6842e9e63bc5" providerId="ADAL" clId="{DDE2A363-5748-41DA-896B-2E118A224A1C}" dt="2025-05-08T20:48:11.847" v="2869" actId="1076"/>
          <ac:spMkLst>
            <pc:docMk/>
            <pc:sldMk cId="4106352992" sldId="1242"/>
            <ac:spMk id="4" creationId="{57106E2B-828F-6231-4189-F74ABC9CD21C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32" creationId="{3BC4B58F-F98C-485B-4BD2-4973FEBEE5FE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35" creationId="{AA82B218-2E67-B0B9-FCE9-649AF976A2EB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39" creationId="{A037B7CF-3017-691F-464A-8BB10CC26A1A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42" creationId="{7A958B72-3E8F-2F24-2096-B749E266B8DA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43" creationId="{AEB0E3B7-89C1-41AD-551A-1484A8183999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44" creationId="{5FA3DFC1-D737-57BF-B1A5-4673DE0426D2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45" creationId="{A30ED0F8-3191-8094-F68D-338EE41112FE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46" creationId="{E59C476F-40F8-2544-2EEA-4124B18ABA51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47" creationId="{63663973-B362-F802-F66E-325C4FE63040}"/>
          </ac:spMkLst>
        </pc:spChg>
        <pc:spChg chg="mod">
          <ac:chgData name="Gordian, Selina" userId="f2e6ff90-8bf4-4bc8-bed9-6842e9e63bc5" providerId="ADAL" clId="{DDE2A363-5748-41DA-896B-2E118A224A1C}" dt="2025-05-08T19:57:31.908" v="2221" actId="1038"/>
          <ac:spMkLst>
            <pc:docMk/>
            <pc:sldMk cId="4106352992" sldId="1242"/>
            <ac:spMk id="50" creationId="{F5D7E459-22E1-D615-39B2-B50D9A4C8900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55" creationId="{BC0D06CE-CC02-EAC7-7AB0-A7E736743095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56" creationId="{A28B2834-BD16-B77C-90D6-6D678DA1912D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58" creationId="{12395405-4162-37CE-EB9C-B404EA2DB3B4}"/>
          </ac:spMkLst>
        </pc:spChg>
        <pc:spChg chg="mod">
          <ac:chgData name="Gordian, Selina" userId="f2e6ff90-8bf4-4bc8-bed9-6842e9e63bc5" providerId="ADAL" clId="{DDE2A363-5748-41DA-896B-2E118A224A1C}" dt="2025-05-08T19:55:38.899" v="2113" actId="404"/>
          <ac:spMkLst>
            <pc:docMk/>
            <pc:sldMk cId="4106352992" sldId="1242"/>
            <ac:spMk id="60" creationId="{81E5866B-EDB8-6329-ED99-78FD31F24232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61" creationId="{68982FF2-8D9D-F254-1FD9-1DD48B93275A}"/>
          </ac:spMkLst>
        </pc:spChg>
        <pc:spChg chg="mod">
          <ac:chgData name="Gordian, Selina" userId="f2e6ff90-8bf4-4bc8-bed9-6842e9e63bc5" providerId="ADAL" clId="{DDE2A363-5748-41DA-896B-2E118A224A1C}" dt="2025-05-08T19:55:38.899" v="2113" actId="404"/>
          <ac:spMkLst>
            <pc:docMk/>
            <pc:sldMk cId="4106352992" sldId="1242"/>
            <ac:spMk id="62" creationId="{1BF3EBBD-D1DC-F1C2-90AF-A138383D7E7F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66" creationId="{CE66AC0C-7813-3D0F-A03A-82D8C4492F2C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67" creationId="{7DCDACD8-3778-1441-A8E8-D32DEDA096E5}"/>
          </ac:spMkLst>
        </pc:spChg>
        <pc:spChg chg="mod">
          <ac:chgData name="Gordian, Selina" userId="f2e6ff90-8bf4-4bc8-bed9-6842e9e63bc5" providerId="ADAL" clId="{DDE2A363-5748-41DA-896B-2E118A224A1C}" dt="2025-05-08T19:55:38.899" v="2113" actId="404"/>
          <ac:spMkLst>
            <pc:docMk/>
            <pc:sldMk cId="4106352992" sldId="1242"/>
            <ac:spMk id="68" creationId="{54ACB61D-F035-6174-1207-7E8E5253B14C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69" creationId="{99C6020D-11D8-D883-2DF6-22144C4902FD}"/>
          </ac:spMkLst>
        </pc:spChg>
        <pc:spChg chg="mod">
          <ac:chgData name="Gordian, Selina" userId="f2e6ff90-8bf4-4bc8-bed9-6842e9e63bc5" providerId="ADAL" clId="{DDE2A363-5748-41DA-896B-2E118A224A1C}" dt="2025-05-08T19:55:38.899" v="2113" actId="404"/>
          <ac:spMkLst>
            <pc:docMk/>
            <pc:sldMk cId="4106352992" sldId="1242"/>
            <ac:spMk id="70" creationId="{A9F5507E-401C-92F4-87A8-57C470AB3C7B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71" creationId="{C9696C05-37C4-7564-3A8E-384574A050FD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73" creationId="{B99D6C0A-A498-A583-8C93-405550C04302}"/>
          </ac:spMkLst>
        </pc:spChg>
        <pc:spChg chg="mod">
          <ac:chgData name="Gordian, Selina" userId="f2e6ff90-8bf4-4bc8-bed9-6842e9e63bc5" providerId="ADAL" clId="{DDE2A363-5748-41DA-896B-2E118A224A1C}" dt="2025-05-08T20:00:02.163" v="2310" actId="1076"/>
          <ac:spMkLst>
            <pc:docMk/>
            <pc:sldMk cId="4106352992" sldId="1242"/>
            <ac:spMk id="74" creationId="{36D9BA71-1283-DF12-2D96-E515CF07E842}"/>
          </ac:spMkLst>
        </pc:spChg>
        <pc:spChg chg="mod">
          <ac:chgData name="Gordian, Selina" userId="f2e6ff90-8bf4-4bc8-bed9-6842e9e63bc5" providerId="ADAL" clId="{DDE2A363-5748-41DA-896B-2E118A224A1C}" dt="2025-05-08T20:48:20.306" v="2875" actId="20577"/>
          <ac:spMkLst>
            <pc:docMk/>
            <pc:sldMk cId="4106352992" sldId="1242"/>
            <ac:spMk id="76" creationId="{90BE6854-80C5-5B45-E386-C495FC75D91A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81" creationId="{595FEC97-DF93-B36A-F28D-F0BFD5162559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84" creationId="{174EFCAB-96BA-3280-FECB-E430790BC181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86" creationId="{F8DD8772-8A7A-4673-0387-43A57395EA1C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88" creationId="{FF6A72CC-0DCC-3228-C5FF-268C181A123E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90" creationId="{8697A334-7863-A407-567C-43D5221D48AD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91" creationId="{F9130CB7-4219-D9A7-C323-AE9CB6A627EA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94" creationId="{1DD41045-D0C8-A398-AC7B-B17A8CD3C0BF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95" creationId="{74B639E0-D248-55B1-44AC-8EE5EB1180C6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96" creationId="{48DADB0F-F5F2-F68D-D9B6-E3BE30969BE4}"/>
          </ac:spMkLst>
        </pc:spChg>
        <pc:spChg chg="mod">
          <ac:chgData name="Gordian, Selina" userId="f2e6ff90-8bf4-4bc8-bed9-6842e9e63bc5" providerId="ADAL" clId="{DDE2A363-5748-41DA-896B-2E118A224A1C}" dt="2025-05-08T19:59:04.566" v="2303" actId="1076"/>
          <ac:spMkLst>
            <pc:docMk/>
            <pc:sldMk cId="4106352992" sldId="1242"/>
            <ac:spMk id="101" creationId="{37C69453-D54B-A81A-5D79-8536848EC939}"/>
          </ac:spMkLst>
        </pc:spChg>
        <pc:spChg chg="add mod">
          <ac:chgData name="Gordian, Selina" userId="f2e6ff90-8bf4-4bc8-bed9-6842e9e63bc5" providerId="ADAL" clId="{DDE2A363-5748-41DA-896B-2E118A224A1C}" dt="2025-05-08T20:00:06.023" v="2311" actId="1076"/>
          <ac:spMkLst>
            <pc:docMk/>
            <pc:sldMk cId="4106352992" sldId="1242"/>
            <ac:spMk id="102" creationId="{8EEC2AF3-C9D3-D0C8-9DF4-20D23FFF5BEC}"/>
          </ac:spMkLst>
        </pc:spChg>
        <pc:cxnChg chg="mod">
          <ac:chgData name="Gordian, Selina" userId="f2e6ff90-8bf4-4bc8-bed9-6842e9e63bc5" providerId="ADAL" clId="{DDE2A363-5748-41DA-896B-2E118A224A1C}" dt="2025-05-08T19:57:15.523" v="2194" actId="1076"/>
          <ac:cxnSpMkLst>
            <pc:docMk/>
            <pc:sldMk cId="4106352992" sldId="1242"/>
            <ac:cxnSpMk id="79" creationId="{8D164F13-9DE8-BEB6-CE76-A9DA5942E5F1}"/>
          </ac:cxnSpMkLst>
        </pc:cxnChg>
        <pc:cxnChg chg="mod">
          <ac:chgData name="Gordian, Selina" userId="f2e6ff90-8bf4-4bc8-bed9-6842e9e63bc5" providerId="ADAL" clId="{DDE2A363-5748-41DA-896B-2E118A224A1C}" dt="2025-05-08T19:57:35.868" v="2245" actId="1038"/>
          <ac:cxnSpMkLst>
            <pc:docMk/>
            <pc:sldMk cId="4106352992" sldId="1242"/>
            <ac:cxnSpMk id="80" creationId="{9CDFBC3D-DEB5-4970-BB47-A2797F181765}"/>
          </ac:cxnSpMkLst>
        </pc:cxnChg>
      </pc:sldChg>
      <pc:sldChg chg="addSp delSp modSp add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21211472" sldId="1243"/>
        </pc:sldMkLst>
        <pc:spChg chg="mod">
          <ac:chgData name="Gordian, Selina" userId="f2e6ff90-8bf4-4bc8-bed9-6842e9e63bc5" providerId="ADAL" clId="{DDE2A363-5748-41DA-896B-2E118A224A1C}" dt="2025-05-08T18:55:34.001" v="1498" actId="20577"/>
          <ac:spMkLst>
            <pc:docMk/>
            <pc:sldMk cId="321211472" sldId="1243"/>
            <ac:spMk id="2" creationId="{9D868868-2363-5DF9-E33D-3D46702C781B}"/>
          </ac:spMkLst>
        </pc:spChg>
        <pc:spChg chg="mod">
          <ac:chgData name="Gordian, Selina" userId="f2e6ff90-8bf4-4bc8-bed9-6842e9e63bc5" providerId="ADAL" clId="{DDE2A363-5748-41DA-896B-2E118A224A1C}" dt="2025-05-08T20:16:32.660" v="2547" actId="20577"/>
          <ac:spMkLst>
            <pc:docMk/>
            <pc:sldMk cId="321211472" sldId="1243"/>
            <ac:spMk id="3" creationId="{8901EB2D-CE5E-8FBC-F914-E71838B9E1B9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35" creationId="{544CAF78-D058-6BBD-3B10-25954C02C820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38" creationId="{281C38E1-DA0C-D64E-3202-68F9DE51219F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41" creationId="{5C360A4D-E5E3-A276-7548-48DF94C6F755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43" creationId="{340D0587-DBBA-33F5-FD77-FB0C453D4096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46" creationId="{A629962F-0E72-16AC-550A-254C387020EF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47" creationId="{E48CB808-8519-8CB8-C900-039180CF486C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48" creationId="{A386BDBF-7FCD-8A55-FE31-A68025B3EDD8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50" creationId="{FE6E9BC8-91BF-E6B2-90BC-CC78DF2E0536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51" creationId="{B4DE2FBE-40BD-E03E-1E54-886F5F12B582}"/>
          </ac:spMkLst>
        </pc:spChg>
        <pc:spChg chg="mod">
          <ac:chgData name="Gordian, Selina" userId="f2e6ff90-8bf4-4bc8-bed9-6842e9e63bc5" providerId="ADAL" clId="{DDE2A363-5748-41DA-896B-2E118A224A1C}" dt="2025-05-06T21:24:48.307" v="493" actId="1076"/>
          <ac:spMkLst>
            <pc:docMk/>
            <pc:sldMk cId="321211472" sldId="1243"/>
            <ac:spMk id="52" creationId="{4EA2C495-780B-4AEA-AAD0-FEFD8EBA66EE}"/>
          </ac:spMkLst>
        </pc:spChg>
        <pc:grpChg chg="mod">
          <ac:chgData name="Gordian, Selina" userId="f2e6ff90-8bf4-4bc8-bed9-6842e9e63bc5" providerId="ADAL" clId="{DDE2A363-5748-41DA-896B-2E118A224A1C}" dt="2025-05-06T21:21:59.147" v="447" actId="167"/>
          <ac:grpSpMkLst>
            <pc:docMk/>
            <pc:sldMk cId="321211472" sldId="1243"/>
            <ac:grpSpMk id="30" creationId="{EFBDC4EE-F8C8-B83E-B838-1D3711C5AA21}"/>
          </ac:grpSpMkLst>
        </pc:grpChg>
      </pc:sldChg>
      <pc:sldChg chg="addSp delSp modSp add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2966695933" sldId="1244"/>
        </pc:sldMkLst>
        <pc:spChg chg="mod">
          <ac:chgData name="Gordian, Selina" userId="f2e6ff90-8bf4-4bc8-bed9-6842e9e63bc5" providerId="ADAL" clId="{DDE2A363-5748-41DA-896B-2E118A224A1C}" dt="2025-05-12T16:02:23.643" v="2978" actId="20577"/>
          <ac:spMkLst>
            <pc:docMk/>
            <pc:sldMk cId="2966695933" sldId="1244"/>
            <ac:spMk id="4" creationId="{C0F3E818-711E-A6B5-A78C-FAF4CE4EC106}"/>
          </ac:spMkLst>
        </pc:spChg>
        <pc:spChg chg="mod">
          <ac:chgData name="Gordian, Selina" userId="f2e6ff90-8bf4-4bc8-bed9-6842e9e63bc5" providerId="ADAL" clId="{DDE2A363-5748-41DA-896B-2E118A224A1C}" dt="2025-05-08T20:34:58.164" v="2714" actId="20577"/>
          <ac:spMkLst>
            <pc:docMk/>
            <pc:sldMk cId="2966695933" sldId="1244"/>
            <ac:spMk id="8" creationId="{4E336092-EFAF-17A9-4DFB-0FBB050A9500}"/>
          </ac:spMkLst>
        </pc:spChg>
        <pc:spChg chg="mod">
          <ac:chgData name="Gordian, Selina" userId="f2e6ff90-8bf4-4bc8-bed9-6842e9e63bc5" providerId="ADAL" clId="{DDE2A363-5748-41DA-896B-2E118A224A1C}" dt="2025-05-09T21:45:22.691" v="2957" actId="20577"/>
          <ac:spMkLst>
            <pc:docMk/>
            <pc:sldMk cId="2966695933" sldId="1244"/>
            <ac:spMk id="15" creationId="{C4302C62-C3BC-79D9-7081-BED0F5AC8BB4}"/>
          </ac:spMkLst>
        </pc:spChg>
        <pc:spChg chg="mod">
          <ac:chgData name="Gordian, Selina" userId="f2e6ff90-8bf4-4bc8-bed9-6842e9e63bc5" providerId="ADAL" clId="{DDE2A363-5748-41DA-896B-2E118A224A1C}" dt="2025-05-06T21:29:46.976" v="580" actId="1076"/>
          <ac:spMkLst>
            <pc:docMk/>
            <pc:sldMk cId="2966695933" sldId="1244"/>
            <ac:spMk id="42" creationId="{3F3525CE-D4BF-C776-A900-4E5723482581}"/>
          </ac:spMkLst>
        </pc:spChg>
        <pc:spChg chg="mod">
          <ac:chgData name="Gordian, Selina" userId="f2e6ff90-8bf4-4bc8-bed9-6842e9e63bc5" providerId="ADAL" clId="{DDE2A363-5748-41DA-896B-2E118A224A1C}" dt="2025-05-06T21:29:46.976" v="580" actId="1076"/>
          <ac:spMkLst>
            <pc:docMk/>
            <pc:sldMk cId="2966695933" sldId="1244"/>
            <ac:spMk id="45" creationId="{17A9EB82-56E7-31B7-B18A-075E9E89B235}"/>
          </ac:spMkLst>
        </pc:spChg>
        <pc:spChg chg="mod">
          <ac:chgData name="Gordian, Selina" userId="f2e6ff90-8bf4-4bc8-bed9-6842e9e63bc5" providerId="ADAL" clId="{DDE2A363-5748-41DA-896B-2E118A224A1C}" dt="2025-05-06T21:29:36.408" v="579" actId="404"/>
          <ac:spMkLst>
            <pc:docMk/>
            <pc:sldMk cId="2966695933" sldId="1244"/>
            <ac:spMk id="46" creationId="{C992DC7F-7FDC-7E22-3BFF-A95B093FDC6D}"/>
          </ac:spMkLst>
        </pc:spChg>
        <pc:spChg chg="mod">
          <ac:chgData name="Gordian, Selina" userId="f2e6ff90-8bf4-4bc8-bed9-6842e9e63bc5" providerId="ADAL" clId="{DDE2A363-5748-41DA-896B-2E118A224A1C}" dt="2025-05-06T21:29:46.976" v="580" actId="1076"/>
          <ac:spMkLst>
            <pc:docMk/>
            <pc:sldMk cId="2966695933" sldId="1244"/>
            <ac:spMk id="47" creationId="{77920153-0D54-2CF4-4A7E-F3630D3C7CB4}"/>
          </ac:spMkLst>
        </pc:spChg>
        <pc:spChg chg="mod">
          <ac:chgData name="Gordian, Selina" userId="f2e6ff90-8bf4-4bc8-bed9-6842e9e63bc5" providerId="ADAL" clId="{DDE2A363-5748-41DA-896B-2E118A224A1C}" dt="2025-05-06T21:29:46.976" v="580" actId="1076"/>
          <ac:spMkLst>
            <pc:docMk/>
            <pc:sldMk cId="2966695933" sldId="1244"/>
            <ac:spMk id="49" creationId="{2FB7951C-345E-71DE-DB84-8DC0C054B254}"/>
          </ac:spMkLst>
        </pc:spChg>
        <pc:spChg chg="mod">
          <ac:chgData name="Gordian, Selina" userId="f2e6ff90-8bf4-4bc8-bed9-6842e9e63bc5" providerId="ADAL" clId="{DDE2A363-5748-41DA-896B-2E118A224A1C}" dt="2025-05-06T21:29:36.408" v="579" actId="404"/>
          <ac:spMkLst>
            <pc:docMk/>
            <pc:sldMk cId="2966695933" sldId="1244"/>
            <ac:spMk id="51" creationId="{7B23D1CD-4C71-12E1-E1D9-0AD9D32847C5}"/>
          </ac:spMkLst>
        </pc:spChg>
        <pc:spChg chg="mod">
          <ac:chgData name="Gordian, Selina" userId="f2e6ff90-8bf4-4bc8-bed9-6842e9e63bc5" providerId="ADAL" clId="{DDE2A363-5748-41DA-896B-2E118A224A1C}" dt="2025-05-06T21:29:46.976" v="580" actId="1076"/>
          <ac:spMkLst>
            <pc:docMk/>
            <pc:sldMk cId="2966695933" sldId="1244"/>
            <ac:spMk id="53" creationId="{5B58395C-9A58-888F-B258-D7E098FC6E20}"/>
          </ac:spMkLst>
        </pc:spChg>
        <pc:spChg chg="mod ord">
          <ac:chgData name="Gordian, Selina" userId="f2e6ff90-8bf4-4bc8-bed9-6842e9e63bc5" providerId="ADAL" clId="{DDE2A363-5748-41DA-896B-2E118A224A1C}" dt="2025-05-06T21:29:52.276" v="582" actId="167"/>
          <ac:spMkLst>
            <pc:docMk/>
            <pc:sldMk cId="2966695933" sldId="1244"/>
            <ac:spMk id="54" creationId="{699391BE-256B-8011-1F52-E8B4B6AF3988}"/>
          </ac:spMkLst>
        </pc:spChg>
        <pc:spChg chg="mod">
          <ac:chgData name="Gordian, Selina" userId="f2e6ff90-8bf4-4bc8-bed9-6842e9e63bc5" providerId="ADAL" clId="{DDE2A363-5748-41DA-896B-2E118A224A1C}" dt="2025-05-06T21:29:46.976" v="580" actId="1076"/>
          <ac:spMkLst>
            <pc:docMk/>
            <pc:sldMk cId="2966695933" sldId="1244"/>
            <ac:spMk id="55" creationId="{F4F012B0-B689-B88D-0687-4C7AEF83B2DB}"/>
          </ac:spMkLst>
        </pc:spChg>
        <pc:spChg chg="mod">
          <ac:chgData name="Gordian, Selina" userId="f2e6ff90-8bf4-4bc8-bed9-6842e9e63bc5" providerId="ADAL" clId="{DDE2A363-5748-41DA-896B-2E118A224A1C}" dt="2025-05-06T21:29:36.408" v="579" actId="404"/>
          <ac:spMkLst>
            <pc:docMk/>
            <pc:sldMk cId="2966695933" sldId="1244"/>
            <ac:spMk id="56" creationId="{C11BF21F-0EC7-6041-AB6C-70A4E8D90459}"/>
          </ac:spMkLst>
        </pc:spChg>
        <pc:spChg chg="mod">
          <ac:chgData name="Gordian, Selina" userId="f2e6ff90-8bf4-4bc8-bed9-6842e9e63bc5" providerId="ADAL" clId="{DDE2A363-5748-41DA-896B-2E118A224A1C}" dt="2025-05-06T21:29:46.976" v="580" actId="1076"/>
          <ac:spMkLst>
            <pc:docMk/>
            <pc:sldMk cId="2966695933" sldId="1244"/>
            <ac:spMk id="57" creationId="{0840776E-5157-D0C0-A279-4796CEA89BFB}"/>
          </ac:spMkLst>
        </pc:spChg>
        <pc:spChg chg="mod">
          <ac:chgData name="Gordian, Selina" userId="f2e6ff90-8bf4-4bc8-bed9-6842e9e63bc5" providerId="ADAL" clId="{DDE2A363-5748-41DA-896B-2E118A224A1C}" dt="2025-05-06T21:29:46.976" v="580" actId="1076"/>
          <ac:spMkLst>
            <pc:docMk/>
            <pc:sldMk cId="2966695933" sldId="1244"/>
            <ac:spMk id="58" creationId="{363A2D94-166C-EE93-6CF4-3DD6135B1EE7}"/>
          </ac:spMkLst>
        </pc:spChg>
        <pc:spChg chg="mod">
          <ac:chgData name="Gordian, Selina" userId="f2e6ff90-8bf4-4bc8-bed9-6842e9e63bc5" providerId="ADAL" clId="{DDE2A363-5748-41DA-896B-2E118A224A1C}" dt="2025-05-06T21:29:46.976" v="580" actId="1076"/>
          <ac:spMkLst>
            <pc:docMk/>
            <pc:sldMk cId="2966695933" sldId="1244"/>
            <ac:spMk id="60" creationId="{767DA999-A8C6-07C3-F827-4FC6259282FF}"/>
          </ac:spMkLst>
        </pc:spChg>
        <pc:spChg chg="mod">
          <ac:chgData name="Gordian, Selina" userId="f2e6ff90-8bf4-4bc8-bed9-6842e9e63bc5" providerId="ADAL" clId="{DDE2A363-5748-41DA-896B-2E118A224A1C}" dt="2025-05-06T21:29:36.408" v="579" actId="404"/>
          <ac:spMkLst>
            <pc:docMk/>
            <pc:sldMk cId="2966695933" sldId="1244"/>
            <ac:spMk id="61" creationId="{43D0CCFE-8591-50A4-81AB-97CC9F01DC0E}"/>
          </ac:spMkLst>
        </pc:spChg>
        <pc:spChg chg="mod">
          <ac:chgData name="Gordian, Selina" userId="f2e6ff90-8bf4-4bc8-bed9-6842e9e63bc5" providerId="ADAL" clId="{DDE2A363-5748-41DA-896B-2E118A224A1C}" dt="2025-05-06T21:29:36.408" v="579" actId="404"/>
          <ac:spMkLst>
            <pc:docMk/>
            <pc:sldMk cId="2966695933" sldId="1244"/>
            <ac:spMk id="62" creationId="{1302D3D0-F5CA-5E06-CF03-82B0300D32EE}"/>
          </ac:spMkLst>
        </pc:spChg>
        <pc:grpChg chg="mod">
          <ac:chgData name="Gordian, Selina" userId="f2e6ff90-8bf4-4bc8-bed9-6842e9e63bc5" providerId="ADAL" clId="{DDE2A363-5748-41DA-896B-2E118A224A1C}" dt="2025-05-06T21:29:56.175" v="583" actId="167"/>
          <ac:grpSpMkLst>
            <pc:docMk/>
            <pc:sldMk cId="2966695933" sldId="1244"/>
            <ac:grpSpMk id="6" creationId="{25E3AA58-FFB4-7B6C-75DE-06163AD8CDE2}"/>
          </ac:grpSpMkLst>
        </pc:grpChg>
        <pc:picChg chg="mod">
          <ac:chgData name="Gordian, Selina" userId="f2e6ff90-8bf4-4bc8-bed9-6842e9e63bc5" providerId="ADAL" clId="{DDE2A363-5748-41DA-896B-2E118A224A1C}" dt="2025-05-09T21:45:26.538" v="2958" actId="14100"/>
          <ac:picMkLst>
            <pc:docMk/>
            <pc:sldMk cId="2966695933" sldId="1244"/>
            <ac:picMk id="3074" creationId="{06F96EBC-1D37-30F0-5835-348A4ACFCB2E}"/>
          </ac:picMkLst>
        </pc:picChg>
      </pc:sldChg>
      <pc:sldChg chg="addSp delSp modSp add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37952913" sldId="1245"/>
        </pc:sldMkLst>
        <pc:spChg chg="mod">
          <ac:chgData name="Gordian, Selina" userId="f2e6ff90-8bf4-4bc8-bed9-6842e9e63bc5" providerId="ADAL" clId="{DDE2A363-5748-41DA-896B-2E118A224A1C}" dt="2025-05-08T20:20:06.340" v="2650" actId="313"/>
          <ac:spMkLst>
            <pc:docMk/>
            <pc:sldMk cId="337952913" sldId="1245"/>
            <ac:spMk id="2" creationId="{AAD5505E-E6E8-EA01-F8D9-87184DE237EE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6" creationId="{FF7097F8-DBC2-9F47-48B3-0D84664DCCE7}"/>
          </ac:spMkLst>
        </pc:spChg>
        <pc:spChg chg="mod">
          <ac:chgData name="Gordian, Selina" userId="f2e6ff90-8bf4-4bc8-bed9-6842e9e63bc5" providerId="ADAL" clId="{DDE2A363-5748-41DA-896B-2E118A224A1C}" dt="2025-05-08T20:17:02.176" v="2549" actId="20577"/>
          <ac:spMkLst>
            <pc:docMk/>
            <pc:sldMk cId="337952913" sldId="1245"/>
            <ac:spMk id="9" creationId="{ACFDDE89-D2AE-1D15-F586-06D8C70E24DA}"/>
          </ac:spMkLst>
        </pc:spChg>
        <pc:spChg chg="mod">
          <ac:chgData name="Gordian, Selina" userId="f2e6ff90-8bf4-4bc8-bed9-6842e9e63bc5" providerId="ADAL" clId="{DDE2A363-5748-41DA-896B-2E118A224A1C}" dt="2025-05-12T16:50:01.590" v="2994" actId="1076"/>
          <ac:spMkLst>
            <pc:docMk/>
            <pc:sldMk cId="337952913" sldId="1245"/>
            <ac:spMk id="12" creationId="{4145D1C6-A94F-7183-8F38-54B1FEA7C25E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14" creationId="{4879C6D0-C961-CCEB-5ED6-1AB72CE88AEA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15" creationId="{91EEFD4A-9A79-A16D-3D2E-8E0ACC7B275B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16" creationId="{395A36F5-F5E4-E5B7-8EAD-D697416BEA05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18" creationId="{1F84F674-538D-EFA0-D316-C67D62F06E5A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20" creationId="{81FC704B-17A5-B67E-7A21-7BD5D8098B6E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26" creationId="{A2EC3697-364F-DEDD-4702-A364F39DE907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28" creationId="{7B28E9F2-0BBA-FA5A-4102-59E5914C1694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30" creationId="{12774B3C-2BDA-297C-2898-84B8F14A16EE}"/>
          </ac:spMkLst>
        </pc:spChg>
        <pc:spChg chg="mod">
          <ac:chgData name="Gordian, Selina" userId="f2e6ff90-8bf4-4bc8-bed9-6842e9e63bc5" providerId="ADAL" clId="{DDE2A363-5748-41DA-896B-2E118A224A1C}" dt="2025-05-08T18:49:38.600" v="1230"/>
          <ac:spMkLst>
            <pc:docMk/>
            <pc:sldMk cId="337952913" sldId="1245"/>
            <ac:spMk id="32" creationId="{CE2BBABD-EC9D-38C9-ECD1-D11594FE966F}"/>
          </ac:spMkLst>
        </pc:spChg>
        <pc:spChg chg="add mod">
          <ac:chgData name="Gordian, Selina" userId="f2e6ff90-8bf4-4bc8-bed9-6842e9e63bc5" providerId="ADAL" clId="{DDE2A363-5748-41DA-896B-2E118A224A1C}" dt="2025-05-08T20:38:43.126" v="2775"/>
          <ac:spMkLst>
            <pc:docMk/>
            <pc:sldMk cId="337952913" sldId="1245"/>
            <ac:spMk id="37" creationId="{EAC8F2A8-7A0C-183B-BB99-49D53ED71B0E}"/>
          </ac:spMkLst>
        </pc:spChg>
        <pc:spChg chg="add mod">
          <ac:chgData name="Gordian, Selina" userId="f2e6ff90-8bf4-4bc8-bed9-6842e9e63bc5" providerId="ADAL" clId="{DDE2A363-5748-41DA-896B-2E118A224A1C}" dt="2025-05-08T20:41:33.478" v="2839"/>
          <ac:spMkLst>
            <pc:docMk/>
            <pc:sldMk cId="337952913" sldId="1245"/>
            <ac:spMk id="39" creationId="{69BC019E-B60C-5699-E1D3-2913234AF00A}"/>
          </ac:spMkLst>
        </pc:spChg>
        <pc:grpChg chg="add mod">
          <ac:chgData name="Gordian, Selina" userId="f2e6ff90-8bf4-4bc8-bed9-6842e9e63bc5" providerId="ADAL" clId="{DDE2A363-5748-41DA-896B-2E118A224A1C}" dt="2025-05-12T16:49:52.103" v="2993"/>
          <ac:grpSpMkLst>
            <pc:docMk/>
            <pc:sldMk cId="337952913" sldId="1245"/>
            <ac:grpSpMk id="4" creationId="{3EBC1298-D839-DD94-5E4E-8B22D3EBE5AC}"/>
          </ac:grpSpMkLst>
        </pc:grpChg>
        <pc:picChg chg="mod">
          <ac:chgData name="Gordian, Selina" userId="f2e6ff90-8bf4-4bc8-bed9-6842e9e63bc5" providerId="ADAL" clId="{DDE2A363-5748-41DA-896B-2E118A224A1C}" dt="2025-05-12T16:49:52.103" v="2993"/>
          <ac:picMkLst>
            <pc:docMk/>
            <pc:sldMk cId="337952913" sldId="1245"/>
            <ac:picMk id="7" creationId="{E9FFE628-8A3D-E7AC-7B77-4554314EAA80}"/>
          </ac:picMkLst>
        </pc:picChg>
        <pc:picChg chg="mod">
          <ac:chgData name="Gordian, Selina" userId="f2e6ff90-8bf4-4bc8-bed9-6842e9e63bc5" providerId="ADAL" clId="{DDE2A363-5748-41DA-896B-2E118A224A1C}" dt="2025-05-12T16:49:52.103" v="2993"/>
          <ac:picMkLst>
            <pc:docMk/>
            <pc:sldMk cId="337952913" sldId="1245"/>
            <ac:picMk id="8" creationId="{938486D1-A070-E438-0607-802E5A76F1AD}"/>
          </ac:picMkLst>
        </pc:picChg>
        <pc:picChg chg="mod topLvl">
          <ac:chgData name="Gordian, Selina" userId="f2e6ff90-8bf4-4bc8-bed9-6842e9e63bc5" providerId="ADAL" clId="{DDE2A363-5748-41DA-896B-2E118A224A1C}" dt="2025-05-08T20:38:38.422" v="2773" actId="165"/>
          <ac:picMkLst>
            <pc:docMk/>
            <pc:sldMk cId="337952913" sldId="1245"/>
            <ac:picMk id="34" creationId="{5FDC12B1-9ED1-E4FE-D530-6E0271673B19}"/>
          </ac:picMkLst>
        </pc:picChg>
        <pc:cxnChg chg="mod">
          <ac:chgData name="Gordian, Selina" userId="f2e6ff90-8bf4-4bc8-bed9-6842e9e63bc5" providerId="ADAL" clId="{DDE2A363-5748-41DA-896B-2E118A224A1C}" dt="2025-05-12T16:49:52.103" v="2993"/>
          <ac:cxnSpMkLst>
            <pc:docMk/>
            <pc:sldMk cId="337952913" sldId="1245"/>
            <ac:cxnSpMk id="24" creationId="{C56A335E-DB98-F8D9-083F-033B90DAECDA}"/>
          </ac:cxnSpMkLst>
        </pc:cxnChg>
        <pc:cxnChg chg="add mod">
          <ac:chgData name="Gordian, Selina" userId="f2e6ff90-8bf4-4bc8-bed9-6842e9e63bc5" providerId="ADAL" clId="{DDE2A363-5748-41DA-896B-2E118A224A1C}" dt="2025-05-08T20:38:43.126" v="2775"/>
          <ac:cxnSpMkLst>
            <pc:docMk/>
            <pc:sldMk cId="337952913" sldId="1245"/>
            <ac:cxnSpMk id="38" creationId="{B2B0427F-87E4-3D9A-AFCC-43D2A893A653}"/>
          </ac:cxnSpMkLst>
        </pc:cxnChg>
      </pc:sldChg>
      <pc:sldChg chg="addSp delSp modSp add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1301539873" sldId="1246"/>
        </pc:sldMkLst>
        <pc:spChg chg="mod">
          <ac:chgData name="Gordian, Selina" userId="f2e6ff90-8bf4-4bc8-bed9-6842e9e63bc5" providerId="ADAL" clId="{DDE2A363-5748-41DA-896B-2E118A224A1C}" dt="2025-05-08T19:12:22.513" v="1521" actId="20577"/>
          <ac:spMkLst>
            <pc:docMk/>
            <pc:sldMk cId="1301539873" sldId="1246"/>
            <ac:spMk id="2" creationId="{956719FE-6646-1AC7-954F-F9B96B309623}"/>
          </ac:spMkLst>
        </pc:spChg>
        <pc:spChg chg="mod">
          <ac:chgData name="Gordian, Selina" userId="f2e6ff90-8bf4-4bc8-bed9-6842e9e63bc5" providerId="ADAL" clId="{DDE2A363-5748-41DA-896B-2E118A224A1C}" dt="2025-05-08T18:54:11.581" v="1479" actId="20577"/>
          <ac:spMkLst>
            <pc:docMk/>
            <pc:sldMk cId="1301539873" sldId="1246"/>
            <ac:spMk id="3" creationId="{A643787F-58C5-DB87-E149-A5201A9510E5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10" creationId="{70C48CE2-5E7C-CCB4-8270-E21B8C8AF9F8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13" creationId="{7A7A9077-61C1-9608-88D3-64ECFAC5CEE7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14" creationId="{600C9164-E883-EFB2-4C0F-A5C91D7ED9A2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15" creationId="{75998676-9E2B-5D7C-9F75-72C99F149D50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16" creationId="{3BB88777-58CC-153E-8141-2740C8AD3AAB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19" creationId="{7CB3F610-99AB-088C-784B-8C23DDB117BC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22" creationId="{7E6578FE-C62F-0813-1872-BFB1B16A5CA8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24" creationId="{63E15011-B850-C19F-1977-68A9291DA0C0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25" creationId="{C6EBB5C5-09A9-BBB5-B6A7-15531E79B06A}"/>
          </ac:spMkLst>
        </pc:spChg>
        <pc:spChg chg="mod">
          <ac:chgData name="Gordian, Selina" userId="f2e6ff90-8bf4-4bc8-bed9-6842e9e63bc5" providerId="ADAL" clId="{DDE2A363-5748-41DA-896B-2E118A224A1C}" dt="2025-05-08T18:51:02.520" v="1242" actId="1076"/>
          <ac:spMkLst>
            <pc:docMk/>
            <pc:sldMk cId="1301539873" sldId="1246"/>
            <ac:spMk id="29" creationId="{57C9D481-8C10-1DE4-DEEB-DCACCF51F8B1}"/>
          </ac:spMkLst>
        </pc:spChg>
        <pc:grpChg chg="mod">
          <ac:chgData name="Gordian, Selina" userId="f2e6ff90-8bf4-4bc8-bed9-6842e9e63bc5" providerId="ADAL" clId="{DDE2A363-5748-41DA-896B-2E118A224A1C}" dt="2025-05-08T18:51:07.642" v="1243" actId="167"/>
          <ac:grpSpMkLst>
            <pc:docMk/>
            <pc:sldMk cId="1301539873" sldId="1246"/>
            <ac:grpSpMk id="7" creationId="{DD1CED70-4D72-4AA9-B675-BB3119AEC6A1}"/>
          </ac:grpSpMkLst>
        </pc:grpChg>
      </pc:sldChg>
      <pc:sldChg chg="addSp delSp modSp add mod ord modTransition">
        <pc:chgData name="Gordian, Selina" userId="f2e6ff90-8bf4-4bc8-bed9-6842e9e63bc5" providerId="ADAL" clId="{DDE2A363-5748-41DA-896B-2E118A224A1C}" dt="2025-05-14T20:40:23.336" v="3011"/>
        <pc:sldMkLst>
          <pc:docMk/>
          <pc:sldMk cId="3695180975" sldId="1247"/>
        </pc:sldMkLst>
        <pc:spChg chg="mod">
          <ac:chgData name="Gordian, Selina" userId="f2e6ff90-8bf4-4bc8-bed9-6842e9e63bc5" providerId="ADAL" clId="{DDE2A363-5748-41DA-896B-2E118A224A1C}" dt="2025-05-08T19:13:48.860" v="1556" actId="20577"/>
          <ac:spMkLst>
            <pc:docMk/>
            <pc:sldMk cId="3695180975" sldId="1247"/>
            <ac:spMk id="2" creationId="{5B9973DD-0137-2D7F-2658-4C3DEB87E375}"/>
          </ac:spMkLst>
        </pc:spChg>
        <pc:spChg chg="mod">
          <ac:chgData name="Gordian, Selina" userId="f2e6ff90-8bf4-4bc8-bed9-6842e9e63bc5" providerId="ADAL" clId="{DDE2A363-5748-41DA-896B-2E118A224A1C}" dt="2025-05-08T19:47:45.879" v="1831" actId="113"/>
          <ac:spMkLst>
            <pc:docMk/>
            <pc:sldMk cId="3695180975" sldId="1247"/>
            <ac:spMk id="9" creationId="{89766CCD-92AC-0826-7C95-C4EAE1CB5CC9}"/>
          </ac:spMkLst>
        </pc:spChg>
        <pc:spChg chg="add del mod">
          <ac:chgData name="Gordian, Selina" userId="f2e6ff90-8bf4-4bc8-bed9-6842e9e63bc5" providerId="ADAL" clId="{DDE2A363-5748-41DA-896B-2E118A224A1C}" dt="2025-05-08T20:44:56.430" v="2842" actId="20577"/>
          <ac:spMkLst>
            <pc:docMk/>
            <pc:sldMk cId="3695180975" sldId="1247"/>
            <ac:spMk id="12" creationId="{83307A19-26AE-5DA2-2D9F-E296F94AC87C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37" creationId="{77CFEC3F-FAD0-1D47-7FEE-A14882A10504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38" creationId="{B551FFC6-F00B-9221-0BC9-B89C024012CA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43" creationId="{CE458E4B-EE02-6DCD-5990-28FAD1AEB8E9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44" creationId="{31D75204-A71D-631A-EAB3-6D11415AD7A8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46" creationId="{609EC5D4-8A42-A307-A725-6A16986E016D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50" creationId="{24FF697F-16AD-726C-481D-0F9A6FF91BFE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51" creationId="{05FC4072-33B7-5EE7-BA87-F7BC71D81D1C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52" creationId="{D29F2C73-3CCA-58E1-1D87-3F615FAE2C60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53" creationId="{C7BD42D8-3224-6046-1F47-3E466CF09E26}"/>
          </ac:spMkLst>
        </pc:spChg>
        <pc:spChg chg="mod">
          <ac:chgData name="Gordian, Selina" userId="f2e6ff90-8bf4-4bc8-bed9-6842e9e63bc5" providerId="ADAL" clId="{DDE2A363-5748-41DA-896B-2E118A224A1C}" dt="2025-05-08T19:28:29.791" v="1581" actId="14100"/>
          <ac:spMkLst>
            <pc:docMk/>
            <pc:sldMk cId="3695180975" sldId="1247"/>
            <ac:spMk id="55" creationId="{7E9F7E74-546A-C54B-E077-899E0285B620}"/>
          </ac:spMkLst>
        </pc:spChg>
        <pc:grpChg chg="mod">
          <ac:chgData name="Gordian, Selina" userId="f2e6ff90-8bf4-4bc8-bed9-6842e9e63bc5" providerId="ADAL" clId="{DDE2A363-5748-41DA-896B-2E118A224A1C}" dt="2025-05-08T19:15:36.643" v="1578" actId="167"/>
          <ac:grpSpMkLst>
            <pc:docMk/>
            <pc:sldMk cId="3695180975" sldId="1247"/>
            <ac:grpSpMk id="35" creationId="{2FD249EB-3D28-E271-7258-30B5DD70020A}"/>
          </ac:grpSpMkLst>
        </pc:grpChg>
        <pc:picChg chg="add mod">
          <ac:chgData name="Gordian, Selina" userId="f2e6ff90-8bf4-4bc8-bed9-6842e9e63bc5" providerId="ADAL" clId="{DDE2A363-5748-41DA-896B-2E118A224A1C}" dt="2025-05-08T19:14:07.938" v="1562" actId="1076"/>
          <ac:picMkLst>
            <pc:docMk/>
            <pc:sldMk cId="3695180975" sldId="1247"/>
            <ac:picMk id="34" creationId="{2DF1BFBA-7C7A-0E1E-6E7C-BF661793982D}"/>
          </ac:picMkLst>
        </pc:picChg>
      </pc:sldChg>
      <pc:sldChg chg="addSp delSp modSp add mod ord modTransition">
        <pc:chgData name="Gordian, Selina" userId="f2e6ff90-8bf4-4bc8-bed9-6842e9e63bc5" providerId="ADAL" clId="{DDE2A363-5748-41DA-896B-2E118A224A1C}" dt="2025-05-20T19:18:52.232" v="3036" actId="1076"/>
        <pc:sldMkLst>
          <pc:docMk/>
          <pc:sldMk cId="2183063594" sldId="1248"/>
        </pc:sldMkLst>
        <pc:spChg chg="mod">
          <ac:chgData name="Gordian, Selina" userId="f2e6ff90-8bf4-4bc8-bed9-6842e9e63bc5" providerId="ADAL" clId="{DDE2A363-5748-41DA-896B-2E118A224A1C}" dt="2025-05-08T20:09:59.860" v="2335" actId="20577"/>
          <ac:spMkLst>
            <pc:docMk/>
            <pc:sldMk cId="2183063594" sldId="1248"/>
            <ac:spMk id="2" creationId="{01AD3834-60A5-B8CF-82C2-1550AE9B2892}"/>
          </ac:spMkLst>
        </pc:spChg>
        <pc:spChg chg="mod">
          <ac:chgData name="Gordian, Selina" userId="f2e6ff90-8bf4-4bc8-bed9-6842e9e63bc5" providerId="ADAL" clId="{DDE2A363-5748-41DA-896B-2E118A224A1C}" dt="2025-05-12T16:51:15.510" v="3006" actId="14100"/>
          <ac:spMkLst>
            <pc:docMk/>
            <pc:sldMk cId="2183063594" sldId="1248"/>
            <ac:spMk id="6" creationId="{D222FF68-D498-82F7-C629-26F4BB21592F}"/>
          </ac:spMkLst>
        </pc:spChg>
        <pc:spChg chg="mod">
          <ac:chgData name="Gordian, Selina" userId="f2e6ff90-8bf4-4bc8-bed9-6842e9e63bc5" providerId="ADAL" clId="{DDE2A363-5748-41DA-896B-2E118A224A1C}" dt="2025-05-08T20:14:34.058" v="2535" actId="20577"/>
          <ac:spMkLst>
            <pc:docMk/>
            <pc:sldMk cId="2183063594" sldId="1248"/>
            <ac:spMk id="9" creationId="{861F569A-B242-B6B4-20A2-ECF7750433F0}"/>
          </ac:spMkLst>
        </pc:spChg>
        <pc:spChg chg="mod">
          <ac:chgData name="Gordian, Selina" userId="f2e6ff90-8bf4-4bc8-bed9-6842e9e63bc5" providerId="ADAL" clId="{DDE2A363-5748-41DA-896B-2E118A224A1C}" dt="2025-05-08T20:13:33.002" v="2530" actId="1038"/>
          <ac:spMkLst>
            <pc:docMk/>
            <pc:sldMk cId="2183063594" sldId="1248"/>
            <ac:spMk id="10" creationId="{6C7B0969-50E6-630A-FB17-DB450E7A8557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38" creationId="{6AB678F9-4D4A-FD6D-FA1E-3F66D4A036FD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42" creationId="{5C404DF0-798D-240D-610E-0993D42C6F20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44" creationId="{C7D12327-739E-A2E3-0344-103A90B5D1F7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45" creationId="{E3DDA083-64A3-4180-57DE-7E80F633F346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48" creationId="{46601439-E9DB-DCAB-FDD5-232DE59ECF79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49" creationId="{7CAACD87-1AE5-9ADF-9038-E6201226E7B2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51" creationId="{7345723D-F5AC-FEC4-5494-E3B53B41899D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53" creationId="{1057E46A-F900-23BC-BF4C-B09D1B2E8109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54" creationId="{1B2178C2-3C60-3C8C-92C5-9A2E070CB6F1}"/>
          </ac:spMkLst>
        </pc:spChg>
        <pc:spChg chg="mod">
          <ac:chgData name="Gordian, Selina" userId="f2e6ff90-8bf4-4bc8-bed9-6842e9e63bc5" providerId="ADAL" clId="{DDE2A363-5748-41DA-896B-2E118A224A1C}" dt="2025-05-08T20:13:58.290" v="2533"/>
          <ac:spMkLst>
            <pc:docMk/>
            <pc:sldMk cId="2183063594" sldId="1248"/>
            <ac:spMk id="55" creationId="{7F2A69FF-32EE-2B29-435B-2DE2F9485183}"/>
          </ac:spMkLst>
        </pc:spChg>
        <pc:grpChg chg="add mod">
          <ac:chgData name="Gordian, Selina" userId="f2e6ff90-8bf4-4bc8-bed9-6842e9e63bc5" providerId="ADAL" clId="{DDE2A363-5748-41DA-896B-2E118A224A1C}" dt="2025-05-12T16:50:59.520" v="3004" actId="1076"/>
          <ac:grpSpMkLst>
            <pc:docMk/>
            <pc:sldMk cId="2183063594" sldId="1248"/>
            <ac:grpSpMk id="3" creationId="{A3547E0A-721E-57FB-40EE-2D6B7DEA5753}"/>
          </ac:grpSpMkLst>
        </pc:grpChg>
        <pc:picChg chg="mod">
          <ac:chgData name="Gordian, Selina" userId="f2e6ff90-8bf4-4bc8-bed9-6842e9e63bc5" providerId="ADAL" clId="{DDE2A363-5748-41DA-896B-2E118A224A1C}" dt="2025-05-12T16:50:59.520" v="3004" actId="1076"/>
          <ac:picMkLst>
            <pc:docMk/>
            <pc:sldMk cId="2183063594" sldId="1248"/>
            <ac:picMk id="4" creationId="{EDA94D13-F7F6-7156-CA96-10EF20A946EE}"/>
          </ac:picMkLst>
        </pc:picChg>
        <pc:picChg chg="mod">
          <ac:chgData name="Gordian, Selina" userId="f2e6ff90-8bf4-4bc8-bed9-6842e9e63bc5" providerId="ADAL" clId="{DDE2A363-5748-41DA-896B-2E118A224A1C}" dt="2025-05-20T19:18:52.232" v="3036" actId="1076"/>
          <ac:picMkLst>
            <pc:docMk/>
            <pc:sldMk cId="2183063594" sldId="1248"/>
            <ac:picMk id="5" creationId="{D35547D7-9957-AAA7-2755-B2BCF9D1EB3A}"/>
          </ac:picMkLst>
        </pc:picChg>
        <pc:cxnChg chg="mod">
          <ac:chgData name="Gordian, Selina" userId="f2e6ff90-8bf4-4bc8-bed9-6842e9e63bc5" providerId="ADAL" clId="{DDE2A363-5748-41DA-896B-2E118A224A1C}" dt="2025-05-12T16:51:22.170" v="3007" actId="1076"/>
          <ac:cxnSpMkLst>
            <pc:docMk/>
            <pc:sldMk cId="2183063594" sldId="1248"/>
            <ac:cxnSpMk id="7" creationId="{2B5F89CE-2AA1-E3D6-44CA-D95712BE7869}"/>
          </ac:cxnSpMkLst>
        </pc:cxnChg>
      </pc:sldChg>
      <pc:sldChg chg="addSp delSp modSp add mod">
        <pc:chgData name="Gordian, Selina" userId="f2e6ff90-8bf4-4bc8-bed9-6842e9e63bc5" providerId="ADAL" clId="{DDE2A363-5748-41DA-896B-2E118A224A1C}" dt="2025-05-20T21:31:21.176" v="3213" actId="20577"/>
        <pc:sldMkLst>
          <pc:docMk/>
          <pc:sldMk cId="1317745617" sldId="1249"/>
        </pc:sldMkLst>
        <pc:spChg chg="mod">
          <ac:chgData name="Gordian, Selina" userId="f2e6ff90-8bf4-4bc8-bed9-6842e9e63bc5" providerId="ADAL" clId="{DDE2A363-5748-41DA-896B-2E118A224A1C}" dt="2025-05-20T21:28:50.071" v="3056" actId="20577"/>
          <ac:spMkLst>
            <pc:docMk/>
            <pc:sldMk cId="1317745617" sldId="1249"/>
            <ac:spMk id="2" creationId="{2C88B9D1-28EA-D148-EE7E-830EEE7429DE}"/>
          </ac:spMkLst>
        </pc:spChg>
        <pc:spChg chg="mod">
          <ac:chgData name="Gordian, Selina" userId="f2e6ff90-8bf4-4bc8-bed9-6842e9e63bc5" providerId="ADAL" clId="{DDE2A363-5748-41DA-896B-2E118A224A1C}" dt="2025-05-20T21:31:21.176" v="3213" actId="20577"/>
          <ac:spMkLst>
            <pc:docMk/>
            <pc:sldMk cId="1317745617" sldId="1249"/>
            <ac:spMk id="9" creationId="{BB99B62A-0B27-F6BE-ACB1-3914C57BA3BB}"/>
          </ac:spMkLst>
        </pc:spChg>
        <pc:picChg chg="add mod">
          <ac:chgData name="Gordian, Selina" userId="f2e6ff90-8bf4-4bc8-bed9-6842e9e63bc5" providerId="ADAL" clId="{DDE2A363-5748-41DA-896B-2E118A224A1C}" dt="2025-05-20T21:30:14.813" v="3116" actId="1076"/>
          <ac:picMkLst>
            <pc:docMk/>
            <pc:sldMk cId="1317745617" sldId="1249"/>
            <ac:picMk id="4" creationId="{9F8532F1-5D02-15B5-E406-C5F1CAAA07A5}"/>
          </ac:picMkLst>
        </pc:picChg>
        <pc:picChg chg="del mod">
          <ac:chgData name="Gordian, Selina" userId="f2e6ff90-8bf4-4bc8-bed9-6842e9e63bc5" providerId="ADAL" clId="{DDE2A363-5748-41DA-896B-2E118A224A1C}" dt="2025-05-20T21:29:43.684" v="3107" actId="478"/>
          <ac:picMkLst>
            <pc:docMk/>
            <pc:sldMk cId="1317745617" sldId="1249"/>
            <ac:picMk id="34" creationId="{1FDA7A3F-95AE-3933-AFDC-8D6D01750135}"/>
          </ac:picMkLst>
        </pc:picChg>
      </pc:sldChg>
      <pc:sldMasterChg chg="modTransition modSldLayout">
        <pc:chgData name="Gordian, Selina" userId="f2e6ff90-8bf4-4bc8-bed9-6842e9e63bc5" providerId="ADAL" clId="{DDE2A363-5748-41DA-896B-2E118A224A1C}" dt="2025-05-14T20:40:23.336" v="3011"/>
        <pc:sldMasterMkLst>
          <pc:docMk/>
          <pc:sldMasterMk cId="1837305205" sldId="2147483672"/>
        </pc:sldMasterMkLst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1642914503" sldId="2147483673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933023569" sldId="2147483674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3886725551" sldId="2147483675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219357438" sldId="2147483676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405917319" sldId="2147483677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3424127342" sldId="2147483678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1785966874" sldId="2147483679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1851300579" sldId="2147483680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3888294427" sldId="2147483681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2649937752" sldId="2147483682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1837305205" sldId="2147483672"/>
            <pc:sldLayoutMk cId="2913511154" sldId="2147483683"/>
          </pc:sldLayoutMkLst>
        </pc:sldLayoutChg>
      </pc:sldMasterChg>
      <pc:sldMasterChg chg="modTransition modSldLayout">
        <pc:chgData name="Gordian, Selina" userId="f2e6ff90-8bf4-4bc8-bed9-6842e9e63bc5" providerId="ADAL" clId="{DDE2A363-5748-41DA-896B-2E118A224A1C}" dt="2025-05-14T20:40:23.336" v="3011"/>
        <pc:sldMasterMkLst>
          <pc:docMk/>
          <pc:sldMasterMk cId="2830082153" sldId="2147483684"/>
        </pc:sldMasterMkLst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830082153" sldId="2147483684"/>
            <pc:sldLayoutMk cId="3939849359" sldId="2147483685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830082153" sldId="2147483684"/>
            <pc:sldLayoutMk cId="2706464053" sldId="2147483686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830082153" sldId="2147483684"/>
            <pc:sldLayoutMk cId="3497898136" sldId="2147483687"/>
          </pc:sldLayoutMkLst>
        </pc:sldLayoutChg>
      </pc:sldMasterChg>
      <pc:sldMasterChg chg="modTransition modSldLayout">
        <pc:chgData name="Gordian, Selina" userId="f2e6ff90-8bf4-4bc8-bed9-6842e9e63bc5" providerId="ADAL" clId="{DDE2A363-5748-41DA-896B-2E118A224A1C}" dt="2025-05-14T20:40:23.336" v="3011"/>
        <pc:sldMasterMkLst>
          <pc:docMk/>
          <pc:sldMasterMk cId="3326036281" sldId="2147483688"/>
        </pc:sldMasterMkLst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3248608779" sldId="2147483689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126382042" sldId="2147483690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3955061841" sldId="2147483691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3781472294" sldId="2147483692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47518011" sldId="2147483693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2312850540" sldId="2147483694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3143970413" sldId="2147483695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1627424147" sldId="2147483696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2109756192" sldId="2147483697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1680701167" sldId="2147483698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326036281" sldId="2147483688"/>
            <pc:sldLayoutMk cId="3991719546" sldId="2147483699"/>
          </pc:sldLayoutMkLst>
        </pc:sldLayoutChg>
      </pc:sldMasterChg>
      <pc:sldMasterChg chg="modTransition modSldLayout">
        <pc:chgData name="Gordian, Selina" userId="f2e6ff90-8bf4-4bc8-bed9-6842e9e63bc5" providerId="ADAL" clId="{DDE2A363-5748-41DA-896B-2E118A224A1C}" dt="2025-05-14T20:40:23.336" v="3011"/>
        <pc:sldMasterMkLst>
          <pc:docMk/>
          <pc:sldMasterMk cId="2762638421" sldId="2147483724"/>
        </pc:sldMasterMkLst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2064862067" sldId="2147483725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1962951359" sldId="2147483726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2187393604" sldId="2147483727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1023944747" sldId="2147483728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1305055253" sldId="2147483729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3699020237" sldId="2147483730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3092533976" sldId="2147483731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3943480827" sldId="2147483732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2417383156" sldId="2147483733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3822254606" sldId="2147483734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2762638421" sldId="2147483724"/>
            <pc:sldLayoutMk cId="3113398796" sldId="2147483735"/>
          </pc:sldLayoutMkLst>
        </pc:sldLayoutChg>
      </pc:sldMasterChg>
      <pc:sldMasterChg chg="modTransition modSldLayout">
        <pc:chgData name="Gordian, Selina" userId="f2e6ff90-8bf4-4bc8-bed9-6842e9e63bc5" providerId="ADAL" clId="{DDE2A363-5748-41DA-896B-2E118A224A1C}" dt="2025-05-14T20:40:23.336" v="3011"/>
        <pc:sldMasterMkLst>
          <pc:docMk/>
          <pc:sldMasterMk cId="3532518664" sldId="2147483736"/>
        </pc:sldMasterMkLst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562969099" sldId="2147483737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671795804" sldId="2147483738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3467932667" sldId="2147483739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953962132" sldId="2147483740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620674407" sldId="2147483741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411178942" sldId="2147483742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2268681795" sldId="2147483743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1936950687" sldId="2147483744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857668287" sldId="2147483745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3088150665" sldId="2147483746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532518664" sldId="2147483736"/>
            <pc:sldLayoutMk cId="941153429" sldId="2147483747"/>
          </pc:sldLayoutMkLst>
        </pc:sldLayoutChg>
      </pc:sldMasterChg>
      <pc:sldMasterChg chg="modTransition modSldLayout">
        <pc:chgData name="Gordian, Selina" userId="f2e6ff90-8bf4-4bc8-bed9-6842e9e63bc5" providerId="ADAL" clId="{DDE2A363-5748-41DA-896B-2E118A224A1C}" dt="2025-05-14T20:40:23.336" v="3011"/>
        <pc:sldMasterMkLst>
          <pc:docMk/>
          <pc:sldMasterMk cId="3199116706" sldId="2147483748"/>
        </pc:sldMasterMkLst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513268618" sldId="2147483749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2401520344" sldId="2147483750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3455068980" sldId="2147483751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3378822187" sldId="2147483752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3179218324" sldId="2147483753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3456552180" sldId="2147483754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2261751283" sldId="2147483755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3917155367" sldId="2147483756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2672179366" sldId="2147483757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4147356421" sldId="2147483758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777519157" sldId="2147483759"/>
          </pc:sldLayoutMkLst>
        </pc:sldLayoutChg>
        <pc:sldLayoutChg chg="modTransition">
          <pc:chgData name="Gordian, Selina" userId="f2e6ff90-8bf4-4bc8-bed9-6842e9e63bc5" providerId="ADAL" clId="{DDE2A363-5748-41DA-896B-2E118A224A1C}" dt="2025-05-14T20:40:23.336" v="3011"/>
          <pc:sldLayoutMkLst>
            <pc:docMk/>
            <pc:sldMasterMk cId="3199116706" sldId="2147483748"/>
            <pc:sldLayoutMk cId="3808937443" sldId="2147483760"/>
          </pc:sldLayoutMkLst>
        </pc:sldLayoutChg>
      </pc:sldMasterChg>
    </pc:docChg>
  </pc:docChgLst>
  <pc:docChgLst>
    <pc:chgData name="Gordian, Selina" userId="f2e6ff90-8bf4-4bc8-bed9-6842e9e63bc5" providerId="ADAL" clId="{0DA8A818-0DEA-4063-A66A-C8363281BF88}"/>
    <pc:docChg chg="undo custSel addSld delSld modSld sldOrd">
      <pc:chgData name="Gordian, Selina" userId="f2e6ff90-8bf4-4bc8-bed9-6842e9e63bc5" providerId="ADAL" clId="{0DA8A818-0DEA-4063-A66A-C8363281BF88}" dt="2024-05-14T20:19:46.015" v="768"/>
      <pc:docMkLst>
        <pc:docMk/>
      </pc:docMkLst>
      <pc:sldChg chg="modSp mod">
        <pc:chgData name="Gordian, Selina" userId="f2e6ff90-8bf4-4bc8-bed9-6842e9e63bc5" providerId="ADAL" clId="{0DA8A818-0DEA-4063-A66A-C8363281BF88}" dt="2024-05-14T17:51:00.778" v="580" actId="20577"/>
        <pc:sldMkLst>
          <pc:docMk/>
          <pc:sldMk cId="121498776" sldId="285"/>
        </pc:sldMkLst>
      </pc:sldChg>
      <pc:sldChg chg="del">
        <pc:chgData name="Gordian, Selina" userId="f2e6ff90-8bf4-4bc8-bed9-6842e9e63bc5" providerId="ADAL" clId="{0DA8A818-0DEA-4063-A66A-C8363281BF88}" dt="2024-05-09T20:16:59.950" v="576" actId="47"/>
        <pc:sldMkLst>
          <pc:docMk/>
          <pc:sldMk cId="1625811819" sldId="294"/>
        </pc:sldMkLst>
      </pc:sldChg>
      <pc:sldChg chg="del">
        <pc:chgData name="Gordian, Selina" userId="f2e6ff90-8bf4-4bc8-bed9-6842e9e63bc5" providerId="ADAL" clId="{0DA8A818-0DEA-4063-A66A-C8363281BF88}" dt="2024-05-09T20:16:59.950" v="576" actId="47"/>
        <pc:sldMkLst>
          <pc:docMk/>
          <pc:sldMk cId="1311939405" sldId="295"/>
        </pc:sldMkLst>
      </pc:sldChg>
      <pc:sldChg chg="del">
        <pc:chgData name="Gordian, Selina" userId="f2e6ff90-8bf4-4bc8-bed9-6842e9e63bc5" providerId="ADAL" clId="{0DA8A818-0DEA-4063-A66A-C8363281BF88}" dt="2024-05-09T20:16:59.950" v="576" actId="47"/>
        <pc:sldMkLst>
          <pc:docMk/>
          <pc:sldMk cId="2951624808" sldId="296"/>
        </pc:sldMkLst>
      </pc:sldChg>
      <pc:sldChg chg="del">
        <pc:chgData name="Gordian, Selina" userId="f2e6ff90-8bf4-4bc8-bed9-6842e9e63bc5" providerId="ADAL" clId="{0DA8A818-0DEA-4063-A66A-C8363281BF88}" dt="2024-05-09T20:16:59.950" v="576" actId="47"/>
        <pc:sldMkLst>
          <pc:docMk/>
          <pc:sldMk cId="2102180103" sldId="297"/>
        </pc:sldMkLst>
      </pc:sldChg>
      <pc:sldChg chg="ord">
        <pc:chgData name="Gordian, Selina" userId="f2e6ff90-8bf4-4bc8-bed9-6842e9e63bc5" providerId="ADAL" clId="{0DA8A818-0DEA-4063-A66A-C8363281BF88}" dt="2024-05-06T20:44:37.334" v="6"/>
        <pc:sldMkLst>
          <pc:docMk/>
          <pc:sldMk cId="1794251559" sldId="1022"/>
        </pc:sldMkLst>
      </pc:sldChg>
      <pc:sldChg chg="modSp mod">
        <pc:chgData name="Gordian, Selina" userId="f2e6ff90-8bf4-4bc8-bed9-6842e9e63bc5" providerId="ADAL" clId="{0DA8A818-0DEA-4063-A66A-C8363281BF88}" dt="2024-05-09T20:09:00.191" v="519" actId="14100"/>
        <pc:sldMkLst>
          <pc:docMk/>
          <pc:sldMk cId="1239623434" sldId="1144"/>
        </pc:sldMkLst>
      </pc:sldChg>
      <pc:sldChg chg="addSp delSp modSp mod delAnim modAnim">
        <pc:chgData name="Gordian, Selina" userId="f2e6ff90-8bf4-4bc8-bed9-6842e9e63bc5" providerId="ADAL" clId="{0DA8A818-0DEA-4063-A66A-C8363281BF88}" dt="2024-05-14T20:10:11.014" v="617" actId="1076"/>
        <pc:sldMkLst>
          <pc:docMk/>
          <pc:sldMk cId="822987328" sldId="1153"/>
        </pc:sldMkLst>
      </pc:sldChg>
      <pc:sldChg chg="addSp delSp modSp mod modAnim modShow">
        <pc:chgData name="Gordian, Selina" userId="f2e6ff90-8bf4-4bc8-bed9-6842e9e63bc5" providerId="ADAL" clId="{0DA8A818-0DEA-4063-A66A-C8363281BF88}" dt="2024-05-14T20:11:36.719" v="671" actId="1076"/>
        <pc:sldMkLst>
          <pc:docMk/>
          <pc:sldMk cId="1323337945" sldId="1154"/>
        </pc:sldMkLst>
      </pc:sldChg>
      <pc:sldChg chg="addSp delSp modSp mod modAnim">
        <pc:chgData name="Gordian, Selina" userId="f2e6ff90-8bf4-4bc8-bed9-6842e9e63bc5" providerId="ADAL" clId="{0DA8A818-0DEA-4063-A66A-C8363281BF88}" dt="2024-05-14T20:12:54.694" v="736" actId="20577"/>
        <pc:sldMkLst>
          <pc:docMk/>
          <pc:sldMk cId="3665109555" sldId="1155"/>
        </pc:sldMkLst>
      </pc:sldChg>
      <pc:sldChg chg="addSp delSp modSp mod ord modAnim">
        <pc:chgData name="Gordian, Selina" userId="f2e6ff90-8bf4-4bc8-bed9-6842e9e63bc5" providerId="ADAL" clId="{0DA8A818-0DEA-4063-A66A-C8363281BF88}" dt="2024-05-14T20:12:16.449" v="713" actId="1076"/>
        <pc:sldMkLst>
          <pc:docMk/>
          <pc:sldMk cId="2402381907" sldId="1156"/>
        </pc:sldMkLst>
      </pc:sldChg>
      <pc:sldChg chg="addSp delSp modSp mod ord modAnim">
        <pc:chgData name="Gordian, Selina" userId="f2e6ff90-8bf4-4bc8-bed9-6842e9e63bc5" providerId="ADAL" clId="{0DA8A818-0DEA-4063-A66A-C8363281BF88}" dt="2024-05-14T20:19:46.015" v="768"/>
        <pc:sldMkLst>
          <pc:docMk/>
          <pc:sldMk cId="3417197205" sldId="1160"/>
        </pc:sldMkLst>
      </pc:sldChg>
      <pc:sldChg chg="modSp del mod">
        <pc:chgData name="Gordian, Selina" userId="f2e6ff90-8bf4-4bc8-bed9-6842e9e63bc5" providerId="ADAL" clId="{0DA8A818-0DEA-4063-A66A-C8363281BF88}" dt="2024-05-09T20:16:59.950" v="576" actId="47"/>
        <pc:sldMkLst>
          <pc:docMk/>
          <pc:sldMk cId="1127609931" sldId="1165"/>
        </pc:sldMkLst>
      </pc:sldChg>
      <pc:sldChg chg="modSp mod">
        <pc:chgData name="Gordian, Selina" userId="f2e6ff90-8bf4-4bc8-bed9-6842e9e63bc5" providerId="ADAL" clId="{0DA8A818-0DEA-4063-A66A-C8363281BF88}" dt="2024-05-07T15:51:24.429" v="201" actId="1076"/>
        <pc:sldMkLst>
          <pc:docMk/>
          <pc:sldMk cId="1280143021" sldId="1174"/>
        </pc:sldMkLst>
      </pc:sldChg>
      <pc:sldChg chg="modSp mod">
        <pc:chgData name="Gordian, Selina" userId="f2e6ff90-8bf4-4bc8-bed9-6842e9e63bc5" providerId="ADAL" clId="{0DA8A818-0DEA-4063-A66A-C8363281BF88}" dt="2024-05-09T15:18:14.419" v="225" actId="1035"/>
        <pc:sldMkLst>
          <pc:docMk/>
          <pc:sldMk cId="2755971138" sldId="1190"/>
        </pc:sldMkLst>
      </pc:sldChg>
      <pc:sldChg chg="del">
        <pc:chgData name="Gordian, Selina" userId="f2e6ff90-8bf4-4bc8-bed9-6842e9e63bc5" providerId="ADAL" clId="{0DA8A818-0DEA-4063-A66A-C8363281BF88}" dt="2024-05-09T20:17:03.036" v="577" actId="47"/>
        <pc:sldMkLst>
          <pc:docMk/>
          <pc:sldMk cId="1092109958" sldId="1205"/>
        </pc:sldMkLst>
      </pc:sldChg>
      <pc:sldChg chg="modSp mod">
        <pc:chgData name="Gordian, Selina" userId="f2e6ff90-8bf4-4bc8-bed9-6842e9e63bc5" providerId="ADAL" clId="{0DA8A818-0DEA-4063-A66A-C8363281BF88}" dt="2024-05-06T20:45:45.053" v="9" actId="6549"/>
        <pc:sldMkLst>
          <pc:docMk/>
          <pc:sldMk cId="3912535237" sldId="1220"/>
        </pc:sldMkLst>
      </pc:sldChg>
      <pc:sldChg chg="add del ord">
        <pc:chgData name="Gordian, Selina" userId="f2e6ff90-8bf4-4bc8-bed9-6842e9e63bc5" providerId="ADAL" clId="{0DA8A818-0DEA-4063-A66A-C8363281BF88}" dt="2024-05-14T14:49:56.407" v="578" actId="47"/>
        <pc:sldMkLst>
          <pc:docMk/>
          <pc:sldMk cId="2387623854" sldId="1226"/>
        </pc:sldMkLst>
      </pc:sldChg>
      <pc:sldChg chg="addSp delSp modSp add mod delAnim modAnim">
        <pc:chgData name="Gordian, Selina" userId="f2e6ff90-8bf4-4bc8-bed9-6842e9e63bc5" providerId="ADAL" clId="{0DA8A818-0DEA-4063-A66A-C8363281BF88}" dt="2024-05-14T20:13:52.421" v="766" actId="1076"/>
        <pc:sldMkLst>
          <pc:docMk/>
          <pc:sldMk cId="3671864661" sldId="1227"/>
        </pc:sldMkLst>
      </pc:sldChg>
      <pc:sldChg chg="addSp delSp modSp add mod modAnim">
        <pc:chgData name="Gordian, Selina" userId="f2e6ff90-8bf4-4bc8-bed9-6842e9e63bc5" providerId="ADAL" clId="{0DA8A818-0DEA-4063-A66A-C8363281BF88}" dt="2024-05-14T20:13:21.815" v="761" actId="20577"/>
        <pc:sldMkLst>
          <pc:docMk/>
          <pc:sldMk cId="3580962206" sldId="1228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028440" cy="351737"/>
          </a:xfrm>
          <a:prstGeom prst="rect">
            <a:avLst/>
          </a:prstGeom>
        </p:spPr>
        <p:txBody>
          <a:bodyPr vert="horz" lIns="93164" tIns="46582" rIns="93164" bIns="46582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265809" y="0"/>
            <a:ext cx="4028440" cy="351737"/>
          </a:xfrm>
          <a:prstGeom prst="rect">
            <a:avLst/>
          </a:prstGeom>
        </p:spPr>
        <p:txBody>
          <a:bodyPr vert="horz" lIns="93164" tIns="46582" rIns="93164" bIns="46582" rtlCol="0"/>
          <a:lstStyle>
            <a:lvl1pPr algn="r">
              <a:defRPr sz="1200"/>
            </a:lvl1pPr>
          </a:lstStyle>
          <a:p>
            <a:fld id="{CAE1FE0C-3EF9-4897-8136-4E254712B587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71813" y="876300"/>
            <a:ext cx="3152775" cy="23653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64" tIns="46582" rIns="93164" bIns="46582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29640" y="3373755"/>
            <a:ext cx="7437120" cy="2760345"/>
          </a:xfrm>
          <a:prstGeom prst="rect">
            <a:avLst/>
          </a:prstGeom>
        </p:spPr>
        <p:txBody>
          <a:bodyPr vert="horz" lIns="93164" tIns="46582" rIns="93164" bIns="46582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658665"/>
            <a:ext cx="4028440" cy="351736"/>
          </a:xfrm>
          <a:prstGeom prst="rect">
            <a:avLst/>
          </a:prstGeom>
        </p:spPr>
        <p:txBody>
          <a:bodyPr vert="horz" lIns="93164" tIns="46582" rIns="93164" bIns="46582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265809" y="6658665"/>
            <a:ext cx="4028440" cy="351736"/>
          </a:xfrm>
          <a:prstGeom prst="rect">
            <a:avLst/>
          </a:prstGeom>
        </p:spPr>
        <p:txBody>
          <a:bodyPr vert="horz" lIns="93164" tIns="46582" rIns="93164" bIns="46582" rtlCol="0" anchor="b"/>
          <a:lstStyle>
            <a:lvl1pPr algn="r">
              <a:defRPr sz="1200"/>
            </a:lvl1pPr>
          </a:lstStyle>
          <a:p>
            <a:fld id="{79FCE845-445E-47D9-B6C1-D21848AA661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3174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FCE845-445E-47D9-B6C1-D21848AA6615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5039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The students are receiving their</a:t>
            </a:r>
            <a:r>
              <a:rPr lang="en-US" baseline="0"/>
              <a:t> lunch meals.  Make sure you pay attention with the lunch meals numbers at the end of this service.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31637">
              <a:defRPr/>
            </a:pPr>
            <a:fld id="{2FB598FC-F2CB-4B54-866C-0A838919EBBA}" type="slidenum">
              <a:rPr lang="en-US">
                <a:solidFill>
                  <a:prstClr val="black"/>
                </a:solidFill>
                <a:latin typeface="Calibri" panose="020F0502020204030204"/>
              </a:rPr>
              <a:pPr defTabSz="931637">
                <a:defRPr/>
              </a:pPr>
              <a:t>24</a:t>
            </a:fld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1600108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9FCE845-445E-47D9-B6C1-D21848AA6615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794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881390" fontAlgn="base">
              <a:spcBef>
                <a:spcPct val="0"/>
              </a:spcBef>
              <a:spcAft>
                <a:spcPct val="0"/>
              </a:spcAft>
              <a:defRPr/>
            </a:pPr>
            <a:fld id="{2FB598FC-F2CB-4B54-866C-0A838919EBBA}" type="slidenum">
              <a:rPr lang="en-US">
                <a:solidFill>
                  <a:prstClr val="black"/>
                </a:solidFill>
                <a:latin typeface="Comic Sans MS" pitchFamily="66" charset="0"/>
                <a:cs typeface="Arial" charset="0"/>
              </a:rPr>
              <a:pPr defTabSz="881390" fontAlgn="base">
                <a:spcBef>
                  <a:spcPct val="0"/>
                </a:spcBef>
                <a:spcAft>
                  <a:spcPct val="0"/>
                </a:spcAft>
                <a:defRPr/>
              </a:pPr>
              <a:t>61</a:t>
            </a:fld>
            <a:endParaRPr lang="en-US">
              <a:solidFill>
                <a:prstClr val="black"/>
              </a:solidFill>
              <a:latin typeface="Comic Sans MS" pitchFamily="66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11388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The students are receiving their</a:t>
            </a:r>
            <a:r>
              <a:rPr lang="en-US" baseline="0"/>
              <a:t> lunch meals.  Make sure you pay attention with the lunch meals numbers at the end of this service.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4266">
              <a:defRPr/>
            </a:pPr>
            <a:fld id="{2FB598FC-F2CB-4B54-866C-0A838919EBBA}" type="slidenum">
              <a:rPr lang="en-US">
                <a:solidFill>
                  <a:prstClr val="black"/>
                </a:solidFill>
                <a:latin typeface="Calibri" panose="020F0502020204030204"/>
              </a:rPr>
              <a:pPr defTabSz="914266">
                <a:defRPr/>
              </a:pPr>
              <a:t>64</a:t>
            </a:fld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8307656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881390" fontAlgn="base">
              <a:spcBef>
                <a:spcPct val="0"/>
              </a:spcBef>
              <a:spcAft>
                <a:spcPct val="0"/>
              </a:spcAft>
              <a:defRPr/>
            </a:pPr>
            <a:fld id="{2FB598FC-F2CB-4B54-866C-0A838919EBBA}" type="slidenum">
              <a:rPr lang="en-US">
                <a:solidFill>
                  <a:prstClr val="black"/>
                </a:solidFill>
                <a:latin typeface="Comic Sans MS" pitchFamily="66" charset="0"/>
                <a:cs typeface="Arial" charset="0"/>
              </a:rPr>
              <a:pPr defTabSz="881390" fontAlgn="base">
                <a:spcBef>
                  <a:spcPct val="0"/>
                </a:spcBef>
                <a:spcAft>
                  <a:spcPct val="0"/>
                </a:spcAft>
                <a:defRPr/>
              </a:pPr>
              <a:t>80</a:t>
            </a:fld>
            <a:endParaRPr lang="en-US">
              <a:solidFill>
                <a:prstClr val="black"/>
              </a:solidFill>
              <a:latin typeface="Comic Sans MS" pitchFamily="66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03614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The students are receiving their</a:t>
            </a:r>
            <a:r>
              <a:rPr lang="en-US" baseline="0"/>
              <a:t> lunch meals.  Make sure you pay attention with the lunch meals numbers at the end of this service.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4266">
              <a:defRPr/>
            </a:pPr>
            <a:fld id="{2FB598FC-F2CB-4B54-866C-0A838919EBBA}" type="slidenum">
              <a:rPr lang="en-US">
                <a:solidFill>
                  <a:prstClr val="black"/>
                </a:solidFill>
                <a:latin typeface="Calibri" panose="020F0502020204030204"/>
              </a:rPr>
              <a:pPr defTabSz="914266">
                <a:defRPr/>
              </a:pPr>
              <a:t>85</a:t>
            </a:fld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156806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The students are receiving their</a:t>
            </a:r>
            <a:r>
              <a:rPr lang="en-US" baseline="0"/>
              <a:t> lunch meals.  Make sure you pay attention with the lunch meals numbers at the end of this service.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4266">
              <a:defRPr/>
            </a:pPr>
            <a:fld id="{2FB598FC-F2CB-4B54-866C-0A838919EBBA}" type="slidenum">
              <a:rPr lang="en-US">
                <a:solidFill>
                  <a:prstClr val="black"/>
                </a:solidFill>
                <a:latin typeface="Calibri" panose="020F0502020204030204"/>
              </a:rPr>
              <a:pPr defTabSz="914266">
                <a:defRPr/>
              </a:pPr>
              <a:t>91</a:t>
            </a:fld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934156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webp"/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81EDC06-E9B0-4C7F-83CA-8DC397D80C9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2914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1DBF8BA-1A24-4600-9289-AE5F63047D9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9937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0132E80-BEA4-45B7-A58F-871A89063B4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3511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EE4133-553E-4600-B991-1E7D9728736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5/21/2025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76E4F0-5F21-4750-A278-DB5EDD703B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9849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EE4133-553E-4600-B991-1E7D9728736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5/21/2025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76E4F0-5F21-4750-A278-DB5EDD703B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6464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24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6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EE4133-553E-4600-B991-1E7D9728736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5/21/2025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76E4F0-5F21-4750-A278-DB5EDD703B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7898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81EDC06-E9B0-4C7F-83CA-8DC397D80C9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8608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2D0406DB-AA9D-49A5-823C-9369282EC4D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382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Sunny Back.png"/>
          <p:cNvPicPr>
            <a:picLocks noChangeAspect="1"/>
          </p:cNvPicPr>
          <p:nvPr/>
        </p:nvPicPr>
        <p:blipFill>
          <a:blip r:embed="rId2" cstate="print">
            <a:alphaModFix amt="6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34" y="0"/>
            <a:ext cx="9161434" cy="68804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7587" y="4406900"/>
            <a:ext cx="5977126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17587" y="2906713"/>
            <a:ext cx="5977125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C262C5C-D950-4DDC-8FD9-E932DD040B20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late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5" y="0"/>
            <a:ext cx="26947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5061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bg>
      <p:bgPr>
        <a:blipFill dpi="0" rotWithShape="1">
          <a:blip r:embed="rId2">
            <a:alphaModFix amt="70000"/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7DB8BC8-CAC7-4938-BA32-3B07ED78BA71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1472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7603A99-404F-461F-AF84-AC0EE834FDF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0" name="Picture 9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518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2D0406DB-AA9D-49A5-823C-9369282EC4D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023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pic>
        <p:nvPicPr>
          <p:cNvPr id="6" name="Picture 5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81263" y="6429208"/>
            <a:ext cx="2133600" cy="365125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DD45CC40-3DE0-4EC9-BBC4-41DDE1323C0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2850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8CB47E8-EAF8-434B-98F7-B077D39CDC5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5" name="Picture 4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97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EF7A766-3493-4519-9AEA-183465E636F0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7424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C063AAF-36F3-4C47-AEAC-037E0473895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9756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1DBF8BA-1A24-4600-9289-AE5F63047D9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0701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0132E80-BEA4-45B7-A58F-871A89063B4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1719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862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2951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7393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944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Sunny Back.png"/>
          <p:cNvPicPr>
            <a:picLocks noChangeAspect="1"/>
          </p:cNvPicPr>
          <p:nvPr/>
        </p:nvPicPr>
        <p:blipFill>
          <a:blip r:embed="rId2" cstate="print">
            <a:alphaModFix amt="6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34" y="0"/>
            <a:ext cx="9161434" cy="68804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7587" y="4406900"/>
            <a:ext cx="5977126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17587" y="2906713"/>
            <a:ext cx="5977125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C262C5C-D950-4DDC-8FD9-E932DD040B20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" name="Picture 6" descr="FSD PPP Template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5" y="0"/>
            <a:ext cx="26947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725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5055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9020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2533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348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7383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2254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398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2969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791200"/>
            <a:ext cx="9144000" cy="106402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81000" y="6386096"/>
            <a:ext cx="2133600" cy="365125"/>
          </a:xfrm>
        </p:spPr>
        <p:txBody>
          <a:bodyPr/>
          <a:lstStyle>
            <a:lvl1pPr algn="l">
              <a:defRPr sz="1400" b="0">
                <a:solidFill>
                  <a:schemeClr val="bg1">
                    <a:lumMod val="65000"/>
                  </a:schemeClr>
                </a:solidFill>
                <a:latin typeface="+mj-lt"/>
              </a:defRPr>
            </a:lvl1pPr>
          </a:lstStyle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795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Sunny Back.png"/>
          <p:cNvPicPr>
            <a:picLocks noChangeAspect="1"/>
          </p:cNvPicPr>
          <p:nvPr userDrawn="1"/>
        </p:nvPicPr>
        <p:blipFill>
          <a:blip r:embed="rId2">
            <a:alphaModFix amt="6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34" y="0"/>
            <a:ext cx="9161434" cy="68804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7587" y="4406900"/>
            <a:ext cx="5977126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17587" y="2906713"/>
            <a:ext cx="5977125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6" descr="FSD PPP Template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5" y="0"/>
            <a:ext cx="2694791" cy="6858000"/>
          </a:xfrm>
          <a:prstGeom prst="rect">
            <a:avLst/>
          </a:prstGeom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28600" y="6357938"/>
            <a:ext cx="2133600" cy="500062"/>
          </a:xfrm>
        </p:spPr>
        <p:txBody>
          <a:bodyPr/>
          <a:lstStyle>
            <a:lvl1pPr algn="l"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415C4280-C049-3F4D-9821-9F213D5518C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7932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7DB8BC8-CAC7-4938-BA32-3B07ED78BA71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357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3962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Picture 9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0674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6" name="Picture 5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178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5" name="Picture 4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8681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6950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7668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8150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153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85800" y="2130425"/>
            <a:ext cx="7772400" cy="1470025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000000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3268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24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6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520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7603A99-404F-461F-AF84-AC0EE834FDF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0" name="Picture 9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917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Sunny Back.png"/>
          <p:cNvPicPr>
            <a:picLocks noChangeAspect="1"/>
          </p:cNvPicPr>
          <p:nvPr/>
        </p:nvPicPr>
        <p:blipFill>
          <a:blip r:embed="rId2">
            <a:alphaModFix amt="6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5" y="0"/>
            <a:ext cx="9161434" cy="68804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53889" y="1643194"/>
            <a:ext cx="5977126" cy="1362075"/>
          </a:xfrm>
        </p:spPr>
        <p:txBody>
          <a:bodyPr anchor="t"/>
          <a:lstStyle>
            <a:lvl1pPr algn="ctr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7" name="Picture 6" descr="FSD PPP Templat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5" y="0"/>
            <a:ext cx="2694791" cy="6858000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5068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8822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10" name="Picture 9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9218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Picture 5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6552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5" name="Picture 4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1751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155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2179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7356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 descr="FSD PPP Temp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7519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7587" y="4406900"/>
            <a:ext cx="5977126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17587" y="2906713"/>
            <a:ext cx="5977125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8937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pic>
        <p:nvPicPr>
          <p:cNvPr id="6" name="Picture 5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81263" y="6429208"/>
            <a:ext cx="2133600" cy="365125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DD45CC40-3DE0-4EC9-BBC4-41DDE1323C0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4127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8CB47E8-EAF8-434B-98F7-B077D39CDC5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5" name="Picture 4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5966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EF7A766-3493-4519-9AEA-183465E636F0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1300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C063AAF-36F3-4C47-AEAC-037E0473895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2"/>
            <a:ext cx="9144000" cy="1064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8294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image" Target="../media/image4.webp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image" Target="../media/image5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70846" y="268689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BC262C5C-D950-4DDC-8FD9-E932DD040B20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3052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06516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6516" y="1600200"/>
            <a:ext cx="6757259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0000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EE4133-553E-4600-B991-1E7D9728736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5/21/2025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rgbClr val="000000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000000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76E4F0-5F21-4750-A278-DB5EDD703B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00821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xStyles>
    <p:titleStyle>
      <a:lvl1pPr algn="l" defTabSz="457200" rtl="0" eaLnBrk="1" latinLnBrk="0" hangingPunct="1">
        <a:spcBef>
          <a:spcPct val="0"/>
        </a:spcBef>
        <a:buNone/>
        <a:defRPr sz="4000" b="1" kern="1200">
          <a:solidFill>
            <a:srgbClr val="000000"/>
          </a:solidFill>
          <a:latin typeface="+mj-lt"/>
          <a:ea typeface="+mj-ea"/>
          <a:cs typeface="+mj-cs"/>
        </a:defRPr>
      </a:lvl1pPr>
    </p:titleStyle>
    <p:bodyStyle>
      <a:lvl1pPr marL="0" indent="0" algn="l" defTabSz="457200" rtl="0" eaLnBrk="1" latinLnBrk="0" hangingPunct="1">
        <a:spcBef>
          <a:spcPct val="20000"/>
        </a:spcBef>
        <a:buFont typeface="Wingdings" panose="05000000000000000000" pitchFamily="2" charset="2"/>
        <a:buNone/>
        <a:defRPr sz="2400" b="0" kern="1200">
          <a:solidFill>
            <a:srgbClr val="000000"/>
          </a:solidFill>
          <a:latin typeface="+mn-lt"/>
          <a:ea typeface="+mn-ea"/>
          <a:cs typeface="+mn-cs"/>
        </a:defRPr>
      </a:lvl1pPr>
      <a:lvl2pPr marL="571500" indent="-285750" algn="l" defTabSz="457200" rtl="0" eaLnBrk="1" latinLnBrk="0" hangingPunct="1">
        <a:spcBef>
          <a:spcPct val="20000"/>
        </a:spcBef>
        <a:buFont typeface="Wingdings" panose="05000000000000000000" pitchFamily="2" charset="2"/>
        <a:buChar char="Ø"/>
        <a:defRPr sz="2200" kern="1200">
          <a:solidFill>
            <a:srgbClr val="000000"/>
          </a:solidFill>
          <a:latin typeface="+mn-lt"/>
          <a:ea typeface="+mn-ea"/>
          <a:cs typeface="+mn-cs"/>
        </a:defRPr>
      </a:lvl2pPr>
      <a:lvl3pPr marL="9144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rgbClr val="000000"/>
          </a:solidFill>
          <a:latin typeface="+mn-lt"/>
          <a:ea typeface="+mn-ea"/>
          <a:cs typeface="+mn-cs"/>
        </a:defRPr>
      </a:lvl3pPr>
      <a:lvl4pPr marL="1371600" indent="-228600" algn="l" defTabSz="457200" rtl="0" eaLnBrk="1" latinLnBrk="0" hangingPunct="1">
        <a:spcBef>
          <a:spcPct val="20000"/>
        </a:spcBef>
        <a:buFont typeface="Arial"/>
        <a:buChar char="–"/>
        <a:defRPr sz="1800" kern="1200">
          <a:solidFill>
            <a:srgbClr val="000000"/>
          </a:solidFill>
          <a:latin typeface="+mn-lt"/>
          <a:ea typeface="+mn-ea"/>
          <a:cs typeface="+mn-cs"/>
        </a:defRPr>
      </a:lvl4pPr>
      <a:lvl5pPr marL="1828800" indent="-228600" algn="l" defTabSz="457200" rtl="0" eaLnBrk="1" latinLnBrk="0" hangingPunct="1">
        <a:spcBef>
          <a:spcPct val="20000"/>
        </a:spcBef>
        <a:buFont typeface="Arial"/>
        <a:buChar char="»"/>
        <a:defRPr sz="16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>
            <a:alphaModFix amt="70000"/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7143805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70846" y="268689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BC262C5C-D950-4DDC-8FD9-E932DD040B20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9" name="Picture 8" descr="Logo&#10;&#10;Description automatically generated">
            <a:extLst>
              <a:ext uri="{FF2B5EF4-FFF2-40B4-BE49-F238E27FC236}">
                <a16:creationId xmlns:a16="http://schemas.microsoft.com/office/drawing/2014/main" id="{C4E84751-B138-4F9E-AEAE-E4DC141312EB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2180" y="261699"/>
            <a:ext cx="1103441" cy="11003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60362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8E0396-01DD-470F-B63F-285AE91C79B2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40A820-7C66-4491-BD45-EEDFBE7D3B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6384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AE1649-C190-1E44-AAD5-C129AA55373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5186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  <p:sldLayoutId id="2147483746" r:id="rId10"/>
    <p:sldLayoutId id="21474837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06516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6516" y="1600200"/>
            <a:ext cx="6757259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0000"/>
                </a:solidFill>
              </a:defRPr>
            </a:lvl1pPr>
          </a:lstStyle>
          <a:p>
            <a:fld id="{87EE4133-553E-4600-B991-1E7D9728736D}" type="datetimeFigureOut">
              <a:rPr lang="en-US" smtClean="0"/>
              <a:t>5/21/2025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rgbClr val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000000"/>
                </a:solidFill>
              </a:defRPr>
            </a:lvl1pPr>
          </a:lstStyle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91167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xStyles>
    <p:titleStyle>
      <a:lvl1pPr algn="l" defTabSz="457200" rtl="0" eaLnBrk="1" latinLnBrk="0" hangingPunct="1">
        <a:spcBef>
          <a:spcPct val="0"/>
        </a:spcBef>
        <a:buNone/>
        <a:defRPr sz="4000" b="1" kern="1200">
          <a:solidFill>
            <a:srgbClr val="000000"/>
          </a:solidFill>
          <a:latin typeface="+mj-lt"/>
          <a:ea typeface="+mj-ea"/>
          <a:cs typeface="+mj-cs"/>
        </a:defRPr>
      </a:lvl1pPr>
    </p:titleStyle>
    <p:bodyStyle>
      <a:lvl1pPr marL="0" indent="0" algn="l" defTabSz="457200" rtl="0" eaLnBrk="1" latinLnBrk="0" hangingPunct="1">
        <a:spcBef>
          <a:spcPct val="20000"/>
        </a:spcBef>
        <a:buFont typeface="Wingdings" panose="05000000000000000000" pitchFamily="2" charset="2"/>
        <a:buNone/>
        <a:defRPr sz="2400" b="0" kern="1200">
          <a:solidFill>
            <a:srgbClr val="000000"/>
          </a:solidFill>
          <a:latin typeface="+mn-lt"/>
          <a:ea typeface="+mn-ea"/>
          <a:cs typeface="+mn-cs"/>
        </a:defRPr>
      </a:lvl1pPr>
      <a:lvl2pPr marL="571500" indent="-285750" algn="l" defTabSz="457200" rtl="0" eaLnBrk="1" latinLnBrk="0" hangingPunct="1">
        <a:spcBef>
          <a:spcPct val="20000"/>
        </a:spcBef>
        <a:buFont typeface="Wingdings" panose="05000000000000000000" pitchFamily="2" charset="2"/>
        <a:buChar char="Ø"/>
        <a:defRPr sz="2200" kern="1200">
          <a:solidFill>
            <a:srgbClr val="000000"/>
          </a:solidFill>
          <a:latin typeface="+mn-lt"/>
          <a:ea typeface="+mn-ea"/>
          <a:cs typeface="+mn-cs"/>
        </a:defRPr>
      </a:lvl2pPr>
      <a:lvl3pPr marL="9144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rgbClr val="000000"/>
          </a:solidFill>
          <a:latin typeface="+mn-lt"/>
          <a:ea typeface="+mn-ea"/>
          <a:cs typeface="+mn-cs"/>
        </a:defRPr>
      </a:lvl3pPr>
      <a:lvl4pPr marL="1371600" indent="-228600" algn="l" defTabSz="457200" rtl="0" eaLnBrk="1" latinLnBrk="0" hangingPunct="1">
        <a:spcBef>
          <a:spcPct val="20000"/>
        </a:spcBef>
        <a:buFont typeface="Arial"/>
        <a:buChar char="–"/>
        <a:defRPr sz="1800" kern="1200">
          <a:solidFill>
            <a:srgbClr val="000000"/>
          </a:solidFill>
          <a:latin typeface="+mn-lt"/>
          <a:ea typeface="+mn-ea"/>
          <a:cs typeface="+mn-cs"/>
        </a:defRPr>
      </a:lvl4pPr>
      <a:lvl5pPr marL="1828800" indent="-228600" algn="l" defTabSz="457200" rtl="0" eaLnBrk="1" latinLnBrk="0" hangingPunct="1">
        <a:spcBef>
          <a:spcPct val="20000"/>
        </a:spcBef>
        <a:buFont typeface="Arial"/>
        <a:buChar char="»"/>
        <a:defRPr sz="16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18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microsoft.com/office/2007/relationships/hdphoto" Target="../media/hdphoto23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21.png"/><Relationship Id="rId5" Type="http://schemas.openxmlformats.org/officeDocument/2006/relationships/image" Target="../media/image128.png"/><Relationship Id="rId4" Type="http://schemas.openxmlformats.org/officeDocument/2006/relationships/image" Target="../media/image129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130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131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23.wdp"/><Relationship Id="rId5" Type="http://schemas.openxmlformats.org/officeDocument/2006/relationships/image" Target="../media/image121.png"/><Relationship Id="rId4" Type="http://schemas.openxmlformats.org/officeDocument/2006/relationships/image" Target="../media/image128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10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133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134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hyperlink" Target="mailto:monica.dudley@lausd.net" TargetMode="External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hyperlink" Target="mailto:dawn.soto@lausd.net" TargetMode="Externa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6.png"/><Relationship Id="rId18" Type="http://schemas.microsoft.com/office/2007/relationships/hdphoto" Target="../media/hdphoto4.wdp"/><Relationship Id="rId3" Type="http://schemas.openxmlformats.org/officeDocument/2006/relationships/image" Target="../media/image27.png"/><Relationship Id="rId7" Type="http://schemas.openxmlformats.org/officeDocument/2006/relationships/image" Target="../media/image31.jpeg"/><Relationship Id="rId12" Type="http://schemas.microsoft.com/office/2007/relationships/hdphoto" Target="../media/hdphoto2.wdp"/><Relationship Id="rId17" Type="http://schemas.openxmlformats.org/officeDocument/2006/relationships/image" Target="../media/image39.png"/><Relationship Id="rId2" Type="http://schemas.openxmlformats.org/officeDocument/2006/relationships/notesSlide" Target="../notesSlides/notesSlide2.xml"/><Relationship Id="rId16" Type="http://schemas.microsoft.com/office/2007/relationships/hdphoto" Target="../media/hdphoto3.wdp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5" Type="http://schemas.openxmlformats.org/officeDocument/2006/relationships/image" Target="../media/image29.jpeg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19" Type="http://schemas.openxmlformats.org/officeDocument/2006/relationships/image" Target="../media/image40.png"/><Relationship Id="rId4" Type="http://schemas.openxmlformats.org/officeDocument/2006/relationships/image" Target="../media/image28.jpeg"/><Relationship Id="rId9" Type="http://schemas.openxmlformats.org/officeDocument/2006/relationships/image" Target="../media/image33.png"/><Relationship Id="rId14" Type="http://schemas.openxmlformats.org/officeDocument/2006/relationships/image" Target="../media/image3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48.png"/><Relationship Id="rId18" Type="http://schemas.microsoft.com/office/2007/relationships/hdphoto" Target="../media/hdphoto9.wdp"/><Relationship Id="rId3" Type="http://schemas.openxmlformats.org/officeDocument/2006/relationships/image" Target="../media/image42.png"/><Relationship Id="rId7" Type="http://schemas.microsoft.com/office/2007/relationships/hdphoto" Target="../media/hdphoto6.wdp"/><Relationship Id="rId12" Type="http://schemas.openxmlformats.org/officeDocument/2006/relationships/image" Target="../media/image47.png"/><Relationship Id="rId17" Type="http://schemas.openxmlformats.org/officeDocument/2006/relationships/image" Target="../media/image51.png"/><Relationship Id="rId2" Type="http://schemas.openxmlformats.org/officeDocument/2006/relationships/image" Target="../media/image41.png"/><Relationship Id="rId16" Type="http://schemas.openxmlformats.org/officeDocument/2006/relationships/image" Target="../media/image50.png"/><Relationship Id="rId20" Type="http://schemas.openxmlformats.org/officeDocument/2006/relationships/image" Target="../media/image53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4.png"/><Relationship Id="rId11" Type="http://schemas.microsoft.com/office/2007/relationships/hdphoto" Target="../media/hdphoto8.wdp"/><Relationship Id="rId5" Type="http://schemas.microsoft.com/office/2007/relationships/hdphoto" Target="../media/hdphoto5.wdp"/><Relationship Id="rId15" Type="http://schemas.openxmlformats.org/officeDocument/2006/relationships/image" Target="../media/image32.png"/><Relationship Id="rId10" Type="http://schemas.openxmlformats.org/officeDocument/2006/relationships/image" Target="../media/image46.png"/><Relationship Id="rId19" Type="http://schemas.openxmlformats.org/officeDocument/2006/relationships/image" Target="../media/image52.png"/><Relationship Id="rId4" Type="http://schemas.openxmlformats.org/officeDocument/2006/relationships/image" Target="../media/image43.png"/><Relationship Id="rId9" Type="http://schemas.microsoft.com/office/2007/relationships/hdphoto" Target="../media/hdphoto7.wdp"/><Relationship Id="rId14" Type="http://schemas.openxmlformats.org/officeDocument/2006/relationships/image" Target="../media/image49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microsoft.com/office/2007/relationships/hdphoto" Target="../media/hdphoto11.wdp"/><Relationship Id="rId18" Type="http://schemas.openxmlformats.org/officeDocument/2006/relationships/image" Target="../media/image49.png"/><Relationship Id="rId3" Type="http://schemas.openxmlformats.org/officeDocument/2006/relationships/image" Target="../media/image55.png"/><Relationship Id="rId21" Type="http://schemas.openxmlformats.org/officeDocument/2006/relationships/image" Target="../media/image52.png"/><Relationship Id="rId7" Type="http://schemas.openxmlformats.org/officeDocument/2006/relationships/image" Target="../media/image42.png"/><Relationship Id="rId12" Type="http://schemas.openxmlformats.org/officeDocument/2006/relationships/image" Target="../media/image58.png"/><Relationship Id="rId17" Type="http://schemas.openxmlformats.org/officeDocument/2006/relationships/image" Target="../media/image48.png"/><Relationship Id="rId2" Type="http://schemas.openxmlformats.org/officeDocument/2006/relationships/image" Target="../media/image54.png"/><Relationship Id="rId16" Type="http://schemas.openxmlformats.org/officeDocument/2006/relationships/image" Target="../media/image47.png"/><Relationship Id="rId20" Type="http://schemas.microsoft.com/office/2007/relationships/hdphoto" Target="../media/hdphoto9.wdp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1.png"/><Relationship Id="rId11" Type="http://schemas.microsoft.com/office/2007/relationships/hdphoto" Target="../media/hdphoto6.wdp"/><Relationship Id="rId5" Type="http://schemas.openxmlformats.org/officeDocument/2006/relationships/image" Target="../media/image26.png"/><Relationship Id="rId15" Type="http://schemas.microsoft.com/office/2007/relationships/hdphoto" Target="../media/hdphoto12.wdp"/><Relationship Id="rId23" Type="http://schemas.openxmlformats.org/officeDocument/2006/relationships/image" Target="../media/image60.png"/><Relationship Id="rId10" Type="http://schemas.openxmlformats.org/officeDocument/2006/relationships/image" Target="../media/image44.png"/><Relationship Id="rId19" Type="http://schemas.openxmlformats.org/officeDocument/2006/relationships/image" Target="../media/image51.png"/><Relationship Id="rId4" Type="http://schemas.openxmlformats.org/officeDocument/2006/relationships/image" Target="../media/image56.png"/><Relationship Id="rId9" Type="http://schemas.microsoft.com/office/2007/relationships/hdphoto" Target="../media/hdphoto10.wdp"/><Relationship Id="rId14" Type="http://schemas.openxmlformats.org/officeDocument/2006/relationships/image" Target="../media/image59.png"/><Relationship Id="rId22" Type="http://schemas.openxmlformats.org/officeDocument/2006/relationships/image" Target="../media/image5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2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6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mailto:SpecialDiet@lausd.net" TargetMode="External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6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3" Type="http://schemas.openxmlformats.org/officeDocument/2006/relationships/image" Target="../media/image71.png"/><Relationship Id="rId7" Type="http://schemas.openxmlformats.org/officeDocument/2006/relationships/image" Target="../media/image7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74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7" Type="http://schemas.openxmlformats.org/officeDocument/2006/relationships/image" Target="../media/image7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70.png"/><Relationship Id="rId5" Type="http://schemas.openxmlformats.org/officeDocument/2006/relationships/image" Target="../media/image75.png"/><Relationship Id="rId4" Type="http://schemas.microsoft.com/office/2007/relationships/hdphoto" Target="../media/hdphoto13.wdp"/></Relationships>
</file>

<file path=ppt/slides/_rels/slide42.xml.rels><?xml version="1.0" encoding="UTF-8" standalone="yes"?>
<Relationships xmlns="http://schemas.openxmlformats.org/package/2006/relationships"><Relationship Id="rId8" Type="http://schemas.microsoft.com/office/2007/relationships/hdphoto" Target="../media/hdphoto14.wdp"/><Relationship Id="rId3" Type="http://schemas.openxmlformats.org/officeDocument/2006/relationships/image" Target="../media/image77.png"/><Relationship Id="rId7" Type="http://schemas.openxmlformats.org/officeDocument/2006/relationships/image" Target="../media/image7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75.png"/><Relationship Id="rId5" Type="http://schemas.openxmlformats.org/officeDocument/2006/relationships/image" Target="../media/image76.png"/><Relationship Id="rId4" Type="http://schemas.microsoft.com/office/2007/relationships/hdphoto" Target="../media/hdphoto13.wdp"/><Relationship Id="rId9" Type="http://schemas.openxmlformats.org/officeDocument/2006/relationships/image" Target="../media/image79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82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89.svg"/><Relationship Id="rId5" Type="http://schemas.openxmlformats.org/officeDocument/2006/relationships/image" Target="../media/image88.png"/><Relationship Id="rId4" Type="http://schemas.openxmlformats.org/officeDocument/2006/relationships/image" Target="../media/image84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90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92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95.jpeg"/><Relationship Id="rId5" Type="http://schemas.microsoft.com/office/2007/relationships/hdphoto" Target="../media/hdphoto6.wdp"/><Relationship Id="rId4" Type="http://schemas.openxmlformats.org/officeDocument/2006/relationships/image" Target="../media/image44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99.png"/><Relationship Id="rId5" Type="http://schemas.openxmlformats.org/officeDocument/2006/relationships/image" Target="../media/image98.png"/><Relationship Id="rId4" Type="http://schemas.openxmlformats.org/officeDocument/2006/relationships/image" Target="../media/image97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8.png"/><Relationship Id="rId3" Type="http://schemas.openxmlformats.org/officeDocument/2006/relationships/image" Target="../media/image27.png"/><Relationship Id="rId7" Type="http://schemas.openxmlformats.org/officeDocument/2006/relationships/image" Target="../media/image31.jpeg"/><Relationship Id="rId12" Type="http://schemas.openxmlformats.org/officeDocument/2006/relationships/image" Target="../media/image37.png"/><Relationship Id="rId2" Type="http://schemas.openxmlformats.org/officeDocument/2006/relationships/notesSlide" Target="../notesSlides/notesSlide5.xml"/><Relationship Id="rId16" Type="http://schemas.microsoft.com/office/2007/relationships/hdphoto" Target="../media/hdphoto4.wdp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0.png"/><Relationship Id="rId11" Type="http://schemas.microsoft.com/office/2007/relationships/hdphoto" Target="../media/hdphoto2.wdp"/><Relationship Id="rId5" Type="http://schemas.openxmlformats.org/officeDocument/2006/relationships/image" Target="../media/image29.jpeg"/><Relationship Id="rId15" Type="http://schemas.openxmlformats.org/officeDocument/2006/relationships/image" Target="../media/image39.png"/><Relationship Id="rId10" Type="http://schemas.openxmlformats.org/officeDocument/2006/relationships/image" Target="../media/image35.png"/><Relationship Id="rId4" Type="http://schemas.openxmlformats.org/officeDocument/2006/relationships/image" Target="../media/image28.jpeg"/><Relationship Id="rId9" Type="http://schemas.openxmlformats.org/officeDocument/2006/relationships/image" Target="../media/image33.png"/><Relationship Id="rId14" Type="http://schemas.microsoft.com/office/2007/relationships/hdphoto" Target="../media/hdphoto3.wdp"/></Relationships>
</file>

<file path=ppt/slides/_rels/slide65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100.png"/><Relationship Id="rId7" Type="http://schemas.openxmlformats.org/officeDocument/2006/relationships/image" Target="../media/image10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16.wdp"/><Relationship Id="rId5" Type="http://schemas.openxmlformats.org/officeDocument/2006/relationships/image" Target="../media/image101.png"/><Relationship Id="rId10" Type="http://schemas.microsoft.com/office/2007/relationships/hdphoto" Target="../media/hdphoto18.wdp"/><Relationship Id="rId4" Type="http://schemas.microsoft.com/office/2007/relationships/hdphoto" Target="../media/hdphoto15.wdp"/><Relationship Id="rId9" Type="http://schemas.openxmlformats.org/officeDocument/2006/relationships/image" Target="../media/image103.png"/></Relationships>
</file>

<file path=ppt/slides/_rels/slide66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100.png"/><Relationship Id="rId7" Type="http://schemas.openxmlformats.org/officeDocument/2006/relationships/image" Target="../media/image10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16.wdp"/><Relationship Id="rId5" Type="http://schemas.openxmlformats.org/officeDocument/2006/relationships/image" Target="../media/image101.png"/><Relationship Id="rId10" Type="http://schemas.microsoft.com/office/2007/relationships/hdphoto" Target="../media/hdphoto18.wdp"/><Relationship Id="rId4" Type="http://schemas.microsoft.com/office/2007/relationships/hdphoto" Target="../media/hdphoto15.wdp"/><Relationship Id="rId9" Type="http://schemas.openxmlformats.org/officeDocument/2006/relationships/image" Target="../media/image103.png"/></Relationships>
</file>

<file path=ppt/slides/_rels/slide67.xml.rels><?xml version="1.0" encoding="UTF-8" standalone="yes"?>
<Relationships xmlns="http://schemas.openxmlformats.org/package/2006/relationships"><Relationship Id="rId8" Type="http://schemas.microsoft.com/office/2007/relationships/hdphoto" Target="../media/hdphoto18.wdp"/><Relationship Id="rId3" Type="http://schemas.openxmlformats.org/officeDocument/2006/relationships/image" Target="../media/image100.png"/><Relationship Id="rId7" Type="http://schemas.openxmlformats.org/officeDocument/2006/relationships/image" Target="../media/image10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16.wdp"/><Relationship Id="rId5" Type="http://schemas.openxmlformats.org/officeDocument/2006/relationships/image" Target="../media/image101.png"/><Relationship Id="rId4" Type="http://schemas.microsoft.com/office/2007/relationships/hdphoto" Target="../media/hdphoto15.wdp"/></Relationships>
</file>

<file path=ppt/slides/_rels/slide68.xml.rels><?xml version="1.0" encoding="UTF-8" standalone="yes"?>
<Relationships xmlns="http://schemas.openxmlformats.org/package/2006/relationships"><Relationship Id="rId8" Type="http://schemas.microsoft.com/office/2007/relationships/hdphoto" Target="../media/hdphoto18.wdp"/><Relationship Id="rId3" Type="http://schemas.openxmlformats.org/officeDocument/2006/relationships/image" Target="../media/image101.png"/><Relationship Id="rId7" Type="http://schemas.openxmlformats.org/officeDocument/2006/relationships/image" Target="../media/image10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17.wdp"/><Relationship Id="rId5" Type="http://schemas.openxmlformats.org/officeDocument/2006/relationships/image" Target="../media/image102.png"/><Relationship Id="rId4" Type="http://schemas.microsoft.com/office/2007/relationships/hdphoto" Target="../media/hdphoto16.wdp"/></Relationships>
</file>

<file path=ppt/slides/_rels/slide69.xml.rels><?xml version="1.0" encoding="UTF-8" standalone="yes"?>
<Relationships xmlns="http://schemas.openxmlformats.org/package/2006/relationships"><Relationship Id="rId8" Type="http://schemas.microsoft.com/office/2007/relationships/hdphoto" Target="../media/hdphoto18.wdp"/><Relationship Id="rId3" Type="http://schemas.openxmlformats.org/officeDocument/2006/relationships/image" Target="../media/image100.png"/><Relationship Id="rId7" Type="http://schemas.openxmlformats.org/officeDocument/2006/relationships/image" Target="../media/image10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16.wdp"/><Relationship Id="rId5" Type="http://schemas.openxmlformats.org/officeDocument/2006/relationships/image" Target="../media/image101.png"/><Relationship Id="rId4" Type="http://schemas.microsoft.com/office/2007/relationships/hdphoto" Target="../media/hdphoto15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18.wdp"/><Relationship Id="rId5" Type="http://schemas.openxmlformats.org/officeDocument/2006/relationships/image" Target="../media/image103.png"/><Relationship Id="rId4" Type="http://schemas.microsoft.com/office/2007/relationships/hdphoto" Target="../media/hdphoto17.wdp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13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95.jpeg"/><Relationship Id="rId5" Type="http://schemas.microsoft.com/office/2007/relationships/hdphoto" Target="../media/hdphoto6.wdp"/><Relationship Id="rId4" Type="http://schemas.openxmlformats.org/officeDocument/2006/relationships/image" Target="../media/image44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8.png"/><Relationship Id="rId3" Type="http://schemas.openxmlformats.org/officeDocument/2006/relationships/image" Target="../media/image27.png"/><Relationship Id="rId7" Type="http://schemas.openxmlformats.org/officeDocument/2006/relationships/image" Target="../media/image31.jpeg"/><Relationship Id="rId12" Type="http://schemas.openxmlformats.org/officeDocument/2006/relationships/image" Target="../media/image37.png"/><Relationship Id="rId2" Type="http://schemas.openxmlformats.org/officeDocument/2006/relationships/notesSlide" Target="../notesSlides/notesSlide7.xml"/><Relationship Id="rId16" Type="http://schemas.microsoft.com/office/2007/relationships/hdphoto" Target="../media/hdphoto4.wdp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0.png"/><Relationship Id="rId11" Type="http://schemas.microsoft.com/office/2007/relationships/hdphoto" Target="../media/hdphoto2.wdp"/><Relationship Id="rId5" Type="http://schemas.openxmlformats.org/officeDocument/2006/relationships/image" Target="../media/image29.jpeg"/><Relationship Id="rId15" Type="http://schemas.openxmlformats.org/officeDocument/2006/relationships/image" Target="../media/image39.png"/><Relationship Id="rId10" Type="http://schemas.openxmlformats.org/officeDocument/2006/relationships/image" Target="../media/image35.png"/><Relationship Id="rId4" Type="http://schemas.openxmlformats.org/officeDocument/2006/relationships/image" Target="../media/image28.jpeg"/><Relationship Id="rId9" Type="http://schemas.openxmlformats.org/officeDocument/2006/relationships/image" Target="../media/image33.png"/><Relationship Id="rId14" Type="http://schemas.microsoft.com/office/2007/relationships/hdphoto" Target="../media/hdphoto3.wdp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.png"/><Relationship Id="rId13" Type="http://schemas.openxmlformats.org/officeDocument/2006/relationships/image" Target="../media/image114.png"/><Relationship Id="rId18" Type="http://schemas.microsoft.com/office/2007/relationships/hdphoto" Target="../media/hdphoto21.wdp"/><Relationship Id="rId3" Type="http://schemas.openxmlformats.org/officeDocument/2006/relationships/image" Target="../media/image27.png"/><Relationship Id="rId7" Type="http://schemas.microsoft.com/office/2007/relationships/hdphoto" Target="../media/hdphoto19.wdp"/><Relationship Id="rId12" Type="http://schemas.microsoft.com/office/2007/relationships/hdphoto" Target="../media/hdphoto2.wdp"/><Relationship Id="rId17" Type="http://schemas.openxmlformats.org/officeDocument/2006/relationships/image" Target="../media/image117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1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0.png"/><Relationship Id="rId11" Type="http://schemas.openxmlformats.org/officeDocument/2006/relationships/image" Target="../media/image35.png"/><Relationship Id="rId5" Type="http://schemas.openxmlformats.org/officeDocument/2006/relationships/image" Target="../media/image29.jpeg"/><Relationship Id="rId15" Type="http://schemas.microsoft.com/office/2007/relationships/hdphoto" Target="../media/hdphoto20.wdp"/><Relationship Id="rId10" Type="http://schemas.openxmlformats.org/officeDocument/2006/relationships/image" Target="../media/image113.png"/><Relationship Id="rId19" Type="http://schemas.openxmlformats.org/officeDocument/2006/relationships/image" Target="../media/image118.png"/><Relationship Id="rId4" Type="http://schemas.openxmlformats.org/officeDocument/2006/relationships/image" Target="../media/image28.jpeg"/><Relationship Id="rId9" Type="http://schemas.openxmlformats.org/officeDocument/2006/relationships/image" Target="../media/image112.png"/><Relationship Id="rId14" Type="http://schemas.openxmlformats.org/officeDocument/2006/relationships/image" Target="../media/image115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7.xml"/><Relationship Id="rId5" Type="http://schemas.microsoft.com/office/2007/relationships/hdphoto" Target="../media/hdphoto22.wdp"/><Relationship Id="rId4" Type="http://schemas.openxmlformats.org/officeDocument/2006/relationships/image" Target="../media/image119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23.wdp"/><Relationship Id="rId5" Type="http://schemas.openxmlformats.org/officeDocument/2006/relationships/image" Target="../media/image121.png"/><Relationship Id="rId4" Type="http://schemas.openxmlformats.org/officeDocument/2006/relationships/image" Target="../media/image120.emf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3" Type="http://schemas.openxmlformats.org/officeDocument/2006/relationships/slideLayout" Target="../slideLayouts/slideLayout27.xml"/><Relationship Id="rId7" Type="http://schemas.openxmlformats.org/officeDocument/2006/relationships/image" Target="../media/image12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23.png"/><Relationship Id="rId11" Type="http://schemas.openxmlformats.org/officeDocument/2006/relationships/image" Target="../media/image26.png"/><Relationship Id="rId5" Type="http://schemas.openxmlformats.org/officeDocument/2006/relationships/image" Target="../media/image122.png"/><Relationship Id="rId10" Type="http://schemas.openxmlformats.org/officeDocument/2006/relationships/image" Target="../media/image127.png"/><Relationship Id="rId4" Type="http://schemas.openxmlformats.org/officeDocument/2006/relationships/image" Target="../media/image9.png"/><Relationship Id="rId9" Type="http://schemas.openxmlformats.org/officeDocument/2006/relationships/image" Target="../media/image126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23.wdp"/><Relationship Id="rId5" Type="http://schemas.openxmlformats.org/officeDocument/2006/relationships/image" Target="../media/image121.png"/><Relationship Id="rId4" Type="http://schemas.openxmlformats.org/officeDocument/2006/relationships/image" Target="../media/image128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23.wdp"/><Relationship Id="rId5" Type="http://schemas.openxmlformats.org/officeDocument/2006/relationships/image" Target="../media/image121.png"/><Relationship Id="rId4" Type="http://schemas.openxmlformats.org/officeDocument/2006/relationships/image" Target="../media/image120.emf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png"/><Relationship Id="rId3" Type="http://schemas.openxmlformats.org/officeDocument/2006/relationships/slideLayout" Target="../slideLayouts/slideLayout27.xml"/><Relationship Id="rId7" Type="http://schemas.openxmlformats.org/officeDocument/2006/relationships/image" Target="../media/image123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22.png"/><Relationship Id="rId11" Type="http://schemas.openxmlformats.org/officeDocument/2006/relationships/image" Target="../media/image127.png"/><Relationship Id="rId5" Type="http://schemas.openxmlformats.org/officeDocument/2006/relationships/image" Target="../media/image26.png"/><Relationship Id="rId10" Type="http://schemas.openxmlformats.org/officeDocument/2006/relationships/image" Target="../media/image126.png"/><Relationship Id="rId4" Type="http://schemas.openxmlformats.org/officeDocument/2006/relationships/image" Target="../media/image9.png"/><Relationship Id="rId9" Type="http://schemas.openxmlformats.org/officeDocument/2006/relationships/image" Target="../media/image1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5470762" y="204881"/>
            <a:ext cx="3337773" cy="1200329"/>
          </a:xfrm>
          <a:prstGeom prst="rect">
            <a:avLst/>
          </a:prstGeom>
          <a:noFill/>
        </p:spPr>
        <p:txBody>
          <a:bodyPr vert="horz" wrap="none" lIns="91440" tIns="45720" rIns="91440" bIns="45720">
            <a:spAutoFit/>
          </a:bodyPr>
          <a:lstStyle/>
          <a:p>
            <a:pPr algn="ct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SEAMLESS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32434A6-0A4C-145F-4F23-FACE7FCE6D08}"/>
              </a:ext>
            </a:extLst>
          </p:cNvPr>
          <p:cNvSpPr/>
          <p:nvPr/>
        </p:nvSpPr>
        <p:spPr>
          <a:xfrm>
            <a:off x="2284267" y="4505740"/>
            <a:ext cx="2577950" cy="186204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1500" b="1" i="1" dirty="0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2025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9FD3E65-813A-60D6-E43D-140051B05BEC}"/>
              </a:ext>
            </a:extLst>
          </p:cNvPr>
          <p:cNvSpPr/>
          <p:nvPr/>
        </p:nvSpPr>
        <p:spPr>
          <a:xfrm>
            <a:off x="6054255" y="1520882"/>
            <a:ext cx="2754280" cy="1200329"/>
          </a:xfrm>
          <a:prstGeom prst="rect">
            <a:avLst/>
          </a:prstGeom>
          <a:noFill/>
        </p:spPr>
        <p:txBody>
          <a:bodyPr vert="horz" wrap="none" lIns="91440" tIns="45720" rIns="91440" bIns="45720">
            <a:spAutoFit/>
          </a:bodyPr>
          <a:lstStyle/>
          <a:p>
            <a:pPr algn="ct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SUMMER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CA160A1-E298-7918-0325-41BFDFC1D54E}"/>
              </a:ext>
            </a:extLst>
          </p:cNvPr>
          <p:cNvSpPr/>
          <p:nvPr/>
        </p:nvSpPr>
        <p:spPr>
          <a:xfrm>
            <a:off x="6483860" y="2836883"/>
            <a:ext cx="2324675" cy="1200329"/>
          </a:xfrm>
          <a:prstGeom prst="rect">
            <a:avLst/>
          </a:prstGeom>
          <a:noFill/>
        </p:spPr>
        <p:txBody>
          <a:bodyPr vert="horz" wrap="none" lIns="91440" tIns="45720" rIns="91440" bIns="45720">
            <a:spAutoFit/>
          </a:bodyPr>
          <a:lstStyle/>
          <a:p>
            <a:pPr algn="ct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OPTION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 rot="20729098">
            <a:off x="410532" y="1805122"/>
            <a:ext cx="4364429" cy="2602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 descr="A blue and orange letters on a black background&#10;&#10;Description automatically generated">
            <a:extLst>
              <a:ext uri="{FF2B5EF4-FFF2-40B4-BE49-F238E27FC236}">
                <a16:creationId xmlns:a16="http://schemas.microsoft.com/office/drawing/2014/main" id="{DF3CD889-DA8E-E78C-5390-B02FE47C73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588" y="204881"/>
            <a:ext cx="2340111" cy="401432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A6DDEB40-A757-2061-AFEA-F6EB52845FB0}"/>
              </a:ext>
            </a:extLst>
          </p:cNvPr>
          <p:cNvSpPr/>
          <p:nvPr/>
        </p:nvSpPr>
        <p:spPr>
          <a:xfrm>
            <a:off x="6878168" y="4152884"/>
            <a:ext cx="1814920" cy="1200329"/>
          </a:xfrm>
          <a:prstGeom prst="rect">
            <a:avLst/>
          </a:prstGeom>
          <a:noFill/>
        </p:spPr>
        <p:txBody>
          <a:bodyPr vert="horz" wrap="none" lIns="91440" tIns="45720" rIns="91440" bIns="45720">
            <a:spAutoFit/>
          </a:bodyPr>
          <a:lstStyle/>
          <a:p>
            <a:pPr algn="ct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(SSO)</a:t>
            </a:r>
          </a:p>
        </p:txBody>
      </p:sp>
    </p:spTree>
    <p:extLst>
      <p:ext uri="{BB962C8B-B14F-4D97-AF65-F5344CB8AC3E}">
        <p14:creationId xmlns:p14="http://schemas.microsoft.com/office/powerpoint/2010/main" val="2967965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Public Notice For Closures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pPr marL="4762" lvl="1" indent="0">
              <a:spcBef>
                <a:spcPts val="575"/>
              </a:spcBef>
              <a:buNone/>
              <a:defRPr/>
            </a:pPr>
            <a:r>
              <a:rPr lang="en-US" sz="2800" dirty="0">
                <a:solidFill>
                  <a:srgbClr val="000000"/>
                </a:solidFill>
              </a:rPr>
              <a:t>If the SSO site is approved to be closed, post a notice 5 days prior to closure. Include the date(s) when the site will be closed and when it will resume.</a:t>
            </a: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endParaRPr lang="en-US" sz="2800" dirty="0">
              <a:solidFill>
                <a:srgbClr val="000000"/>
              </a:solidFill>
            </a:endParaRPr>
          </a:p>
          <a:p>
            <a:pPr marL="4762" lvl="1" indent="0">
              <a:spcBef>
                <a:spcPts val="0"/>
              </a:spcBef>
              <a:buNone/>
              <a:defRPr/>
            </a:pPr>
            <a:r>
              <a:rPr lang="en-US" sz="2600" dirty="0">
                <a:solidFill>
                  <a:srgbClr val="000000"/>
                </a:solidFill>
              </a:rPr>
              <a:t>Note: Posting must be in a visible location.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E9A067-FDE2-4FD4-8E3D-1E985203FFC6}"/>
              </a:ext>
            </a:extLst>
          </p:cNvPr>
          <p:cNvSpPr txBox="1"/>
          <p:nvPr/>
        </p:nvSpPr>
        <p:spPr>
          <a:xfrm>
            <a:off x="407350" y="2939466"/>
            <a:ext cx="494842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2" indent="-284163" algn="l" defTabSz="914400" rtl="0" eaLnBrk="1" fontAlgn="base" latinLnBrk="0" hangingPunct="1">
              <a:lnSpc>
                <a:spcPct val="10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Review the “Summer Site Listings Master Schedule”</a:t>
            </a:r>
          </a:p>
          <a:p>
            <a:pPr marL="457200" marR="0" lvl="2" indent="-284163" algn="l" defTabSz="914400" rtl="0" eaLnBrk="1" fontAlgn="base" latinLnBrk="0" hangingPunct="1">
              <a:lnSpc>
                <a:spcPct val="10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Select “No Meal Service” column </a:t>
            </a:r>
          </a:p>
          <a:p>
            <a:pPr marL="457200" marR="0" lvl="2" indent="-284163" algn="l" defTabSz="914400" rtl="0" eaLnBrk="1" fontAlgn="base" latinLnBrk="0" hangingPunct="1">
              <a:lnSpc>
                <a:spcPct val="10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Postings and Master Schedule                                             are available on the FSD website under “Summer 2025”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3E53B18-6554-80E3-DD99-A10DC13C227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66266" y="2892584"/>
            <a:ext cx="1734716" cy="221741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1A2E201-ABE8-F240-A367-EDA5C1A8CC9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38706" y="4319135"/>
            <a:ext cx="2169911" cy="1661938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980191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7454"/>
    </mc:Choice>
    <mc:Fallback xmlns="">
      <p:transition advClick="0" advTm="17454"/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8BBE4340-4EEA-9B95-0351-301B6B9A9C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D5505E-E6E8-EA01-F8D9-87184DE237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68458" y="365126"/>
            <a:ext cx="7346892" cy="1325563"/>
          </a:xfrm>
        </p:spPr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BTB Non – Reimbursable Supper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FDDE89-D2AE-1D15-F586-06D8C70E24DA}"/>
              </a:ext>
            </a:extLst>
          </p:cNvPr>
          <p:cNvSpPr txBox="1"/>
          <p:nvPr/>
        </p:nvSpPr>
        <p:spPr>
          <a:xfrm>
            <a:off x="495300" y="1545505"/>
            <a:ext cx="3336036" cy="46012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rtl="0" fontAlgn="base"/>
            <a:r>
              <a:rPr lang="en-US" sz="2400" b="0" i="0" u="none" strike="noStrike" dirty="0">
                <a:effectLst/>
              </a:rPr>
              <a:t>To account for all supper meals served to students on campus, FSD staff will </a:t>
            </a:r>
            <a:r>
              <a:rPr lang="en-US" sz="2400" dirty="0"/>
              <a:t>record the amount in Newton Post Operating Day</a:t>
            </a:r>
            <a:r>
              <a:rPr lang="en-US" sz="2400" b="0" i="0" u="none" strike="noStrike" dirty="0">
                <a:effectLst/>
              </a:rPr>
              <a:t>.</a:t>
            </a:r>
          </a:p>
          <a:p>
            <a:pPr algn="l" rtl="0" fontAlgn="base"/>
            <a:endParaRPr lang="en-US" sz="2400" dirty="0"/>
          </a:p>
          <a:p>
            <a:pPr algn="l" rtl="0" fontAlgn="base"/>
            <a:r>
              <a:rPr lang="en-US" sz="2400" b="0" i="0" dirty="0">
                <a:effectLst/>
              </a:rPr>
              <a:t>Click on the </a:t>
            </a:r>
            <a:r>
              <a:rPr lang="en-US" sz="2400" b="1" i="0" dirty="0">
                <a:effectLst/>
              </a:rPr>
              <a:t>MISC Counts</a:t>
            </a:r>
            <a:r>
              <a:rPr lang="en-US" sz="2400" b="0" i="0" dirty="0">
                <a:effectLst/>
              </a:rPr>
              <a:t> tab and input number of meals next to </a:t>
            </a:r>
            <a:r>
              <a:rPr lang="en-US" sz="2400" b="1" i="0" dirty="0">
                <a:effectLst/>
              </a:rPr>
              <a:t>Student Supper</a:t>
            </a:r>
            <a:r>
              <a:rPr lang="en-US" sz="2400" dirty="0"/>
              <a:t>. </a:t>
            </a:r>
            <a:endParaRPr lang="en-US" sz="2400" b="0" i="0" dirty="0">
              <a:effectLst/>
            </a:endParaRPr>
          </a:p>
          <a:p>
            <a:pPr algn="l" rtl="0" fontAlgn="base"/>
            <a:endParaRPr lang="en-US" sz="500" b="0" i="0" dirty="0">
              <a:effectLst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Calibri" panose="020F050202020403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1CDEE45-15A9-B60A-8433-1C25C03E9E06}"/>
              </a:ext>
            </a:extLst>
          </p:cNvPr>
          <p:cNvSpPr txBox="1"/>
          <p:nvPr/>
        </p:nvSpPr>
        <p:spPr>
          <a:xfrm>
            <a:off x="4313473" y="1408101"/>
            <a:ext cx="38704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1pPr>
            <a:lvl2pPr marL="457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2pPr>
            <a:lvl3pPr marL="914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3pPr>
            <a:lvl4pPr marL="1371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4pPr>
            <a:lvl5pPr marL="18288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5pPr>
            <a:lvl6pPr marL="22860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6pPr>
            <a:lvl7pPr marL="2743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7pPr>
            <a:lvl8pPr marL="3200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8pPr>
            <a:lvl9pPr marL="3657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9pPr>
          </a:lstStyle>
          <a:p>
            <a:pPr algn="ctr"/>
            <a:r>
              <a:rPr lang="en-US" sz="2400" dirty="0"/>
              <a:t>Newton Post Operating Day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672784-1343-8CF4-28B6-D9498B486954}"/>
              </a:ext>
            </a:extLst>
          </p:cNvPr>
          <p:cNvGrpSpPr/>
          <p:nvPr/>
        </p:nvGrpSpPr>
        <p:grpSpPr>
          <a:xfrm>
            <a:off x="306260" y="213169"/>
            <a:ext cx="832467" cy="1092126"/>
            <a:chOff x="3515918" y="1066800"/>
            <a:chExt cx="2133600" cy="279678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EB0EB97-4F82-3CD3-94C4-AB19BFCBBA07}"/>
                </a:ext>
              </a:extLst>
            </p:cNvPr>
            <p:cNvGrpSpPr/>
            <p:nvPr/>
          </p:nvGrpSpPr>
          <p:grpSpPr>
            <a:xfrm>
              <a:off x="3515918" y="1066800"/>
              <a:ext cx="2133600" cy="2196596"/>
              <a:chOff x="3554018" y="1643691"/>
              <a:chExt cx="2133600" cy="2196596"/>
            </a:xfrm>
          </p:grpSpPr>
          <p:sp>
            <p:nvSpPr>
              <p:cNvPr id="11" name="Wave 10">
                <a:extLst>
                  <a:ext uri="{FF2B5EF4-FFF2-40B4-BE49-F238E27FC236}">
                    <a16:creationId xmlns:a16="http://schemas.microsoft.com/office/drawing/2014/main" id="{1B0C5290-6A1B-7DC8-418C-347B032BE17A}"/>
                  </a:ext>
                </a:extLst>
              </p:cNvPr>
              <p:cNvSpPr/>
              <p:nvPr/>
            </p:nvSpPr>
            <p:spPr>
              <a:xfrm>
                <a:off x="4630341" y="1643691"/>
                <a:ext cx="385367" cy="266281"/>
              </a:xfrm>
              <a:prstGeom prst="wave">
                <a:avLst/>
              </a:prstGeom>
              <a:solidFill>
                <a:srgbClr val="FF0000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359397E8-77CC-3264-DBFE-1A3F1DC9AC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30341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4879C6D0-C961-CCEB-5ED6-1AB72CE88AEA}"/>
                  </a:ext>
                </a:extLst>
              </p:cNvPr>
              <p:cNvSpPr/>
              <p:nvPr/>
            </p:nvSpPr>
            <p:spPr>
              <a:xfrm>
                <a:off x="3706418" y="2590800"/>
                <a:ext cx="1790700" cy="1104900"/>
              </a:xfrm>
              <a:prstGeom prst="rect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91EEFD4A-9A79-A16D-3D2E-8E0ACC7B275B}"/>
                  </a:ext>
                </a:extLst>
              </p:cNvPr>
              <p:cNvSpPr/>
              <p:nvPr/>
            </p:nvSpPr>
            <p:spPr>
              <a:xfrm>
                <a:off x="4307287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Trapezoid 15">
                <a:extLst>
                  <a:ext uri="{FF2B5EF4-FFF2-40B4-BE49-F238E27FC236}">
                    <a16:creationId xmlns:a16="http://schemas.microsoft.com/office/drawing/2014/main" id="{395A36F5-F5E4-E5B7-8EAD-D697416BEA05}"/>
                  </a:ext>
                </a:extLst>
              </p:cNvPr>
              <p:cNvSpPr/>
              <p:nvPr/>
            </p:nvSpPr>
            <p:spPr>
              <a:xfrm>
                <a:off x="3554018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Isosceles Triangle 16">
                <a:extLst>
                  <a:ext uri="{FF2B5EF4-FFF2-40B4-BE49-F238E27FC236}">
                    <a16:creationId xmlns:a16="http://schemas.microsoft.com/office/drawing/2014/main" id="{099BEA73-47E4-F4C9-9FAF-27A9AAA95E72}"/>
                  </a:ext>
                </a:extLst>
              </p:cNvPr>
              <p:cNvSpPr/>
              <p:nvPr/>
            </p:nvSpPr>
            <p:spPr>
              <a:xfrm>
                <a:off x="4309668" y="1997075"/>
                <a:ext cx="64770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1F84F674-538D-EFA0-D316-C67D62F06E5A}"/>
                  </a:ext>
                </a:extLst>
              </p:cNvPr>
              <p:cNvSpPr/>
              <p:nvPr/>
            </p:nvSpPr>
            <p:spPr>
              <a:xfrm>
                <a:off x="3820718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88FDA456-F726-260C-CEC3-CFF0FF02BBD0}"/>
                  </a:ext>
                </a:extLst>
              </p:cNvPr>
              <p:cNvGrpSpPr/>
              <p:nvPr/>
            </p:nvGrpSpPr>
            <p:grpSpPr>
              <a:xfrm>
                <a:off x="4349355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1D6F970F-8E41-28CE-9AD9-BF240DD6EFEC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7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Rectangle 31">
                  <a:extLst>
                    <a:ext uri="{FF2B5EF4-FFF2-40B4-BE49-F238E27FC236}">
                      <a16:creationId xmlns:a16="http://schemas.microsoft.com/office/drawing/2014/main" id="{CE2BBABD-EC9D-38C9-ECD1-D11594FE966F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7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81FC704B-17A5-B67E-7A21-7BD5D8098B6E}"/>
                  </a:ext>
                </a:extLst>
              </p:cNvPr>
              <p:cNvSpPr/>
              <p:nvPr/>
            </p:nvSpPr>
            <p:spPr>
              <a:xfrm>
                <a:off x="3820718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E6B4263C-D0AF-8A9F-F923-7C1B45069AE2}"/>
                  </a:ext>
                </a:extLst>
              </p:cNvPr>
              <p:cNvSpPr/>
              <p:nvPr/>
            </p:nvSpPr>
            <p:spPr>
              <a:xfrm>
                <a:off x="5039918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2B136066-B86B-59B2-E396-EB24DE956C5B}"/>
                  </a:ext>
                </a:extLst>
              </p:cNvPr>
              <p:cNvSpPr/>
              <p:nvPr/>
            </p:nvSpPr>
            <p:spPr>
              <a:xfrm>
                <a:off x="5039918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Isosceles Triangle 22">
                <a:extLst>
                  <a:ext uri="{FF2B5EF4-FFF2-40B4-BE49-F238E27FC236}">
                    <a16:creationId xmlns:a16="http://schemas.microsoft.com/office/drawing/2014/main" id="{C31B19DB-FFE4-2C08-C0AF-FFCEC24BBC9A}"/>
                  </a:ext>
                </a:extLst>
              </p:cNvPr>
              <p:cNvSpPr/>
              <p:nvPr/>
            </p:nvSpPr>
            <p:spPr>
              <a:xfrm>
                <a:off x="4262043" y="2825749"/>
                <a:ext cx="74295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4890E907-DCE7-9552-CA04-04D55A9A60AB}"/>
                  </a:ext>
                </a:extLst>
              </p:cNvPr>
              <p:cNvSpPr/>
              <p:nvPr/>
            </p:nvSpPr>
            <p:spPr>
              <a:xfrm>
                <a:off x="3554018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A2EC3697-364F-DEDD-4702-A364F39DE907}"/>
                  </a:ext>
                </a:extLst>
              </p:cNvPr>
              <p:cNvSpPr/>
              <p:nvPr/>
            </p:nvSpPr>
            <p:spPr>
              <a:xfrm>
                <a:off x="4296968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04A28D9-2DAA-4B02-5937-9A4F75C16C1A}"/>
                  </a:ext>
                </a:extLst>
              </p:cNvPr>
              <p:cNvSpPr/>
              <p:nvPr/>
            </p:nvSpPr>
            <p:spPr>
              <a:xfrm>
                <a:off x="4130676" y="377106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Isosceles Triangle 27">
                <a:extLst>
                  <a:ext uri="{FF2B5EF4-FFF2-40B4-BE49-F238E27FC236}">
                    <a16:creationId xmlns:a16="http://schemas.microsoft.com/office/drawing/2014/main" id="{7B28E9F2-0BBA-FA5A-4102-59E5914C1694}"/>
                  </a:ext>
                </a:extLst>
              </p:cNvPr>
              <p:cNvSpPr/>
              <p:nvPr/>
            </p:nvSpPr>
            <p:spPr>
              <a:xfrm>
                <a:off x="4296968" y="2230102"/>
                <a:ext cx="647700" cy="365125"/>
              </a:xfrm>
              <a:prstGeom prst="triangle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29" name="Picture 6" descr="Image result for clock flat art">
                <a:extLst>
                  <a:ext uri="{FF2B5EF4-FFF2-40B4-BE49-F238E27FC236}">
                    <a16:creationId xmlns:a16="http://schemas.microsoft.com/office/drawing/2014/main" id="{074792E1-BE07-3614-E3AC-7E0D624585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99173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12774B3C-2BDA-297C-2898-84B8F14A16EE}"/>
                  </a:ext>
                </a:extLst>
              </p:cNvPr>
              <p:cNvSpPr/>
              <p:nvPr/>
            </p:nvSpPr>
            <p:spPr>
              <a:xfrm>
                <a:off x="4251327" y="3118706"/>
                <a:ext cx="764381" cy="79480"/>
              </a:xfrm>
              <a:prstGeom prst="rect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F7097F8-DBC2-9F47-48B3-0D84664DCCE7}"/>
                </a:ext>
              </a:extLst>
            </p:cNvPr>
            <p:cNvSpPr txBox="1"/>
            <p:nvPr/>
          </p:nvSpPr>
          <p:spPr>
            <a:xfrm>
              <a:off x="3704830" y="3351268"/>
              <a:ext cx="1803400" cy="512313"/>
            </a:xfrm>
            <a:prstGeom prst="rect">
              <a:avLst/>
            </a:prstGeom>
            <a:solidFill>
              <a:srgbClr val="FF0000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SITE</a:t>
              </a:r>
            </a:p>
          </p:txBody>
        </p:sp>
      </p:grpSp>
      <p:pic>
        <p:nvPicPr>
          <p:cNvPr id="34" name="Picture 33" descr="A screenshot of a computer&#10;&#10;AI-generated content may be incorrect.">
            <a:extLst>
              <a:ext uri="{FF2B5EF4-FFF2-40B4-BE49-F238E27FC236}">
                <a16:creationId xmlns:a16="http://schemas.microsoft.com/office/drawing/2014/main" id="{5FDC12B1-9ED1-E4FE-D530-6E0271673B1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7922" y="2149187"/>
            <a:ext cx="3755897" cy="2141128"/>
          </a:xfrm>
          <a:prstGeom prst="rect">
            <a:avLst/>
          </a:prstGeom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EAC8F2A8-7A0C-183B-BB99-49D53ED71B0E}"/>
              </a:ext>
            </a:extLst>
          </p:cNvPr>
          <p:cNvSpPr/>
          <p:nvPr/>
        </p:nvSpPr>
        <p:spPr>
          <a:xfrm>
            <a:off x="4550568" y="2754725"/>
            <a:ext cx="3557587" cy="13716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B2B0427F-87E4-3D9A-AFCC-43D2A893A653}"/>
              </a:ext>
            </a:extLst>
          </p:cNvPr>
          <p:cNvCxnSpPr>
            <a:cxnSpLocks/>
          </p:cNvCxnSpPr>
          <p:nvPr/>
        </p:nvCxnSpPr>
        <p:spPr>
          <a:xfrm flipV="1">
            <a:off x="6493945" y="2943193"/>
            <a:ext cx="0" cy="323883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69BC019E-B60C-5699-E1D3-2913234AF00A}"/>
              </a:ext>
            </a:extLst>
          </p:cNvPr>
          <p:cNvSpPr txBox="1"/>
          <p:nvPr/>
        </p:nvSpPr>
        <p:spPr>
          <a:xfrm>
            <a:off x="1419606" y="5768816"/>
            <a:ext cx="659053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en-US" sz="2400" i="1" dirty="0"/>
              <a:t>Note: BTB Supper is non-reimbursable. Meal counts are posted on the day of service, not following day. </a:t>
            </a:r>
            <a:endParaRPr lang="en-US" sz="2400" b="0" i="1" dirty="0">
              <a:effectLst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EBC1298-D839-DD94-5E4E-8B22D3EBE5AC}"/>
              </a:ext>
            </a:extLst>
          </p:cNvPr>
          <p:cNvGrpSpPr/>
          <p:nvPr/>
        </p:nvGrpSpPr>
        <p:grpSpPr>
          <a:xfrm>
            <a:off x="4146713" y="1895110"/>
            <a:ext cx="4187713" cy="3722505"/>
            <a:chOff x="4146713" y="1895110"/>
            <a:chExt cx="4187713" cy="3722505"/>
          </a:xfrm>
        </p:grpSpPr>
        <p:pic>
          <p:nvPicPr>
            <p:cNvPr id="7" name="Picture 2">
              <a:extLst>
                <a:ext uri="{FF2B5EF4-FFF2-40B4-BE49-F238E27FC236}">
                  <a16:creationId xmlns:a16="http://schemas.microsoft.com/office/drawing/2014/main" id="{E9FFE628-8A3D-E7AC-7B77-4554314EA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2985" y="2161130"/>
              <a:ext cx="3735170" cy="21411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7" descr="A picture containing text, monitor, display&#10;&#10;Description automatically generated">
              <a:extLst>
                <a:ext uri="{FF2B5EF4-FFF2-40B4-BE49-F238E27FC236}">
                  <a16:creationId xmlns:a16="http://schemas.microsoft.com/office/drawing/2014/main" id="{938486D1-A070-E438-0607-802E5A76F1A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10000" r="90000">
                          <a14:backgroundMark x1="25583" y1="32083" x2="25583" y2="32083"/>
                          <a14:backgroundMark x1="17750" y1="28917" x2="34167" y2="31083"/>
                          <a14:backgroundMark x1="34167" y1="31083" x2="69000" y2="5066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394" t="20278" r="11256" b="14028"/>
            <a:stretch/>
          </p:blipFill>
          <p:spPr>
            <a:xfrm>
              <a:off x="4146713" y="1895110"/>
              <a:ext cx="4187713" cy="3722505"/>
            </a:xfrm>
            <a:prstGeom prst="rect">
              <a:avLst/>
            </a:prstGeom>
          </p:spPr>
        </p:pic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145D1C6-A94F-7183-8F38-54B1FEA7C25E}"/>
                </a:ext>
              </a:extLst>
            </p:cNvPr>
            <p:cNvSpPr/>
            <p:nvPr/>
          </p:nvSpPr>
          <p:spPr>
            <a:xfrm>
              <a:off x="4517076" y="2772403"/>
              <a:ext cx="3557587" cy="137160"/>
            </a:xfrm>
            <a:prstGeom prst="rect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C56A335E-DB98-F8D9-083F-033B90DAEC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493945" y="2943193"/>
              <a:ext cx="0" cy="323883"/>
            </a:xfrm>
            <a:prstGeom prst="straightConnector1">
              <a:avLst/>
            </a:prstGeom>
            <a:ln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7952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E3C3B75-F85C-665F-29E1-53891D9A36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DD1CED70-4D72-4AA9-B675-BB3119AEC6A1}"/>
              </a:ext>
            </a:extLst>
          </p:cNvPr>
          <p:cNvGrpSpPr/>
          <p:nvPr/>
        </p:nvGrpSpPr>
        <p:grpSpPr>
          <a:xfrm>
            <a:off x="393570" y="2102100"/>
            <a:ext cx="2133600" cy="2653800"/>
            <a:chOff x="6650835" y="1066800"/>
            <a:chExt cx="2133600" cy="265380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A932A6C-30A4-ED27-51B4-CC0A764E38A8}"/>
                </a:ext>
              </a:extLst>
            </p:cNvPr>
            <p:cNvGrpSpPr/>
            <p:nvPr/>
          </p:nvGrpSpPr>
          <p:grpSpPr>
            <a:xfrm>
              <a:off x="6650835" y="1066800"/>
              <a:ext cx="2133600" cy="2196596"/>
              <a:chOff x="6688935" y="1613333"/>
              <a:chExt cx="2133600" cy="2196596"/>
            </a:xfrm>
          </p:grpSpPr>
          <p:sp>
            <p:nvSpPr>
              <p:cNvPr id="10" name="Wave 9">
                <a:extLst>
                  <a:ext uri="{FF2B5EF4-FFF2-40B4-BE49-F238E27FC236}">
                    <a16:creationId xmlns:a16="http://schemas.microsoft.com/office/drawing/2014/main" id="{70C48CE2-5E7C-CCB4-8270-E21B8C8AF9F8}"/>
                  </a:ext>
                </a:extLst>
              </p:cNvPr>
              <p:cNvSpPr/>
              <p:nvPr/>
            </p:nvSpPr>
            <p:spPr>
              <a:xfrm>
                <a:off x="7765258" y="1613333"/>
                <a:ext cx="385367" cy="266281"/>
              </a:xfrm>
              <a:prstGeom prst="wave">
                <a:avLst/>
              </a:prstGeom>
              <a:solidFill>
                <a:srgbClr val="92D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5927FB88-45B9-6B87-7035-D8F42F0EED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65258" y="1613333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A5378801-FBEC-5CD1-8B61-3D7E4B6E633D}"/>
                  </a:ext>
                </a:extLst>
              </p:cNvPr>
              <p:cNvSpPr/>
              <p:nvPr/>
            </p:nvSpPr>
            <p:spPr>
              <a:xfrm>
                <a:off x="6841335" y="2560442"/>
                <a:ext cx="1790700" cy="1104900"/>
              </a:xfrm>
              <a:prstGeom prst="rect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7A7A9077-61C1-9608-88D3-64ECFAC5CEE7}"/>
                  </a:ext>
                </a:extLst>
              </p:cNvPr>
              <p:cNvSpPr/>
              <p:nvPr/>
            </p:nvSpPr>
            <p:spPr>
              <a:xfrm>
                <a:off x="7442204" y="3139878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Trapezoid 13">
                <a:extLst>
                  <a:ext uri="{FF2B5EF4-FFF2-40B4-BE49-F238E27FC236}">
                    <a16:creationId xmlns:a16="http://schemas.microsoft.com/office/drawing/2014/main" id="{600C9164-E883-EFB2-4C0F-A5C91D7ED9A2}"/>
                  </a:ext>
                </a:extLst>
              </p:cNvPr>
              <p:cNvSpPr/>
              <p:nvPr/>
            </p:nvSpPr>
            <p:spPr>
              <a:xfrm>
                <a:off x="6688935" y="2195317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id="{75998676-9E2B-5D7C-9F75-72C99F149D50}"/>
                  </a:ext>
                </a:extLst>
              </p:cNvPr>
              <p:cNvSpPr/>
              <p:nvPr/>
            </p:nvSpPr>
            <p:spPr>
              <a:xfrm>
                <a:off x="7444585" y="1966717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B88777-58CC-153E-8141-2740C8AD3AAB}"/>
                  </a:ext>
                </a:extLst>
              </p:cNvPr>
              <p:cNvSpPr/>
              <p:nvPr/>
            </p:nvSpPr>
            <p:spPr>
              <a:xfrm>
                <a:off x="6955635" y="2706075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7E6EA051-ADA1-DE3B-2084-8FAAE7DF7F54}"/>
                  </a:ext>
                </a:extLst>
              </p:cNvPr>
              <p:cNvGrpSpPr/>
              <p:nvPr/>
            </p:nvGrpSpPr>
            <p:grpSpPr>
              <a:xfrm>
                <a:off x="7484272" y="3147190"/>
                <a:ext cx="542925" cy="518153"/>
                <a:chOff x="1276350" y="3088858"/>
                <a:chExt cx="542925" cy="606843"/>
              </a:xfrm>
            </p:grpSpPr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67B3B1D7-B0E1-5873-038E-5172A847CC40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57C9D481-8C10-1DE4-DEEB-DCACCF51F8B1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FC53D71E-746A-5548-0431-640AF801B41E}"/>
                  </a:ext>
                </a:extLst>
              </p:cNvPr>
              <p:cNvSpPr/>
              <p:nvPr/>
            </p:nvSpPr>
            <p:spPr>
              <a:xfrm>
                <a:off x="6955635" y="3179358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7CB3F610-99AB-088C-784B-8C23DDB117BC}"/>
                  </a:ext>
                </a:extLst>
              </p:cNvPr>
              <p:cNvSpPr/>
              <p:nvPr/>
            </p:nvSpPr>
            <p:spPr>
              <a:xfrm>
                <a:off x="8174835" y="26995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DEDA63BE-C335-54B0-2CA7-D9A82B2C7EBE}"/>
                  </a:ext>
                </a:extLst>
              </p:cNvPr>
              <p:cNvSpPr/>
              <p:nvPr/>
            </p:nvSpPr>
            <p:spPr>
              <a:xfrm>
                <a:off x="8174835" y="3172799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Isosceles Triangle 20">
                <a:extLst>
                  <a:ext uri="{FF2B5EF4-FFF2-40B4-BE49-F238E27FC236}">
                    <a16:creationId xmlns:a16="http://schemas.microsoft.com/office/drawing/2014/main" id="{A97C4F6A-5CBE-9A42-4CB9-54335BF5ECD0}"/>
                  </a:ext>
                </a:extLst>
              </p:cNvPr>
              <p:cNvSpPr/>
              <p:nvPr/>
            </p:nvSpPr>
            <p:spPr>
              <a:xfrm>
                <a:off x="7396960" y="2795391"/>
                <a:ext cx="742950" cy="365125"/>
              </a:xfrm>
              <a:prstGeom prst="triangle">
                <a:avLst/>
              </a:prstGeom>
              <a:solidFill>
                <a:srgbClr val="FFCC6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7E6578FE-C62F-0813-1872-BFB1B16A5CA8}"/>
                  </a:ext>
                </a:extLst>
              </p:cNvPr>
              <p:cNvSpPr/>
              <p:nvPr/>
            </p:nvSpPr>
            <p:spPr>
              <a:xfrm>
                <a:off x="6688935" y="3651389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DE8F584A-1529-DCFC-84C1-F20D8D4C20EC}"/>
                  </a:ext>
                </a:extLst>
              </p:cNvPr>
              <p:cNvSpPr/>
              <p:nvPr/>
            </p:nvSpPr>
            <p:spPr>
              <a:xfrm>
                <a:off x="7431885" y="3651389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63E15011-B850-C19F-1977-68A9291DA0C0}"/>
                  </a:ext>
                </a:extLst>
              </p:cNvPr>
              <p:cNvSpPr/>
              <p:nvPr/>
            </p:nvSpPr>
            <p:spPr>
              <a:xfrm>
                <a:off x="7288215" y="3740705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Isosceles Triangle 24">
                <a:extLst>
                  <a:ext uri="{FF2B5EF4-FFF2-40B4-BE49-F238E27FC236}">
                    <a16:creationId xmlns:a16="http://schemas.microsoft.com/office/drawing/2014/main" id="{C6EBB5C5-09A9-BBB5-B6A7-15531E79B06A}"/>
                  </a:ext>
                </a:extLst>
              </p:cNvPr>
              <p:cNvSpPr/>
              <p:nvPr/>
            </p:nvSpPr>
            <p:spPr>
              <a:xfrm>
                <a:off x="7431885" y="2199744"/>
                <a:ext cx="647700" cy="365125"/>
              </a:xfrm>
              <a:prstGeom prst="triangle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26" name="Picture 6" descr="Image result for clock flat art">
                <a:extLst>
                  <a:ext uri="{FF2B5EF4-FFF2-40B4-BE49-F238E27FC236}">
                    <a16:creationId xmlns:a16="http://schemas.microsoft.com/office/drawing/2014/main" id="{EB312FEC-1A9E-B52E-FF54-F5B52B41ED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34090" y="2335619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B17700B9-3120-CC58-A9D5-0C593F585237}"/>
                  </a:ext>
                </a:extLst>
              </p:cNvPr>
              <p:cNvSpPr/>
              <p:nvPr/>
            </p:nvSpPr>
            <p:spPr>
              <a:xfrm>
                <a:off x="7386244" y="3088348"/>
                <a:ext cx="764381" cy="79480"/>
              </a:xfrm>
              <a:prstGeom prst="rect">
                <a:avLst/>
              </a:prstGeom>
              <a:solidFill>
                <a:srgbClr val="FFC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2AB9CD9-0BBA-2E5A-542D-E4731AC45EEA}"/>
                </a:ext>
              </a:extLst>
            </p:cNvPr>
            <p:cNvSpPr txBox="1"/>
            <p:nvPr/>
          </p:nvSpPr>
          <p:spPr>
            <a:xfrm>
              <a:off x="6668693" y="3351268"/>
              <a:ext cx="2095500" cy="369332"/>
            </a:xfrm>
            <a:prstGeom prst="rect">
              <a:avLst/>
            </a:prstGeom>
            <a:solidFill>
              <a:srgbClr val="00990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RECEIVER SITE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56719FE-6646-1AC7-954F-F9B96B3096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365126"/>
            <a:ext cx="8207369" cy="1325563"/>
          </a:xfrm>
        </p:spPr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Breakfast, Lunch, &amp; Supper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D6F281EF-8025-0A62-874E-65871B312F49}"/>
              </a:ext>
            </a:extLst>
          </p:cNvPr>
          <p:cNvCxnSpPr/>
          <p:nvPr/>
        </p:nvCxnSpPr>
        <p:spPr>
          <a:xfrm>
            <a:off x="2843627" y="1546371"/>
            <a:ext cx="0" cy="5070106"/>
          </a:xfrm>
          <a:prstGeom prst="line">
            <a:avLst/>
          </a:prstGeom>
          <a:noFill/>
          <a:ln w="25400" cap="flat" cmpd="sng" algn="ctr">
            <a:solidFill>
              <a:sysClr val="window" lastClr="FFFFFF">
                <a:lumMod val="8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A643787F-58C5-DB87-E149-A5201A9510E5}"/>
              </a:ext>
            </a:extLst>
          </p:cNvPr>
          <p:cNvSpPr txBox="1"/>
          <p:nvPr/>
        </p:nvSpPr>
        <p:spPr>
          <a:xfrm>
            <a:off x="3147626" y="1546371"/>
            <a:ext cx="5688393" cy="48464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Food Service Workers/Drivers at Hub Receiver Sites will return all appropriate paperwork to the Hub Site Manager.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lvl="0" indent="0">
              <a:buNone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Hub Site Manager claims meals by selecting the appropriate cafeteria and input amount in Newton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MISC Counts 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on Post Operating Day for the following meal services: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Breakfast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Lunch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BTB Non-Reimbursable Supper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1539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873B757-BC2E-DD06-2819-B724707125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2FD249EB-3D28-E271-7258-30B5DD70020A}"/>
              </a:ext>
            </a:extLst>
          </p:cNvPr>
          <p:cNvGrpSpPr/>
          <p:nvPr/>
        </p:nvGrpSpPr>
        <p:grpSpPr>
          <a:xfrm>
            <a:off x="307499" y="281705"/>
            <a:ext cx="860959" cy="1099040"/>
            <a:chOff x="6650835" y="1066800"/>
            <a:chExt cx="2133600" cy="271382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16CBD2F9-B06C-E448-7154-317AE15200CD}"/>
                </a:ext>
              </a:extLst>
            </p:cNvPr>
            <p:cNvGrpSpPr/>
            <p:nvPr/>
          </p:nvGrpSpPr>
          <p:grpSpPr>
            <a:xfrm>
              <a:off x="6650835" y="1066800"/>
              <a:ext cx="2133600" cy="2196596"/>
              <a:chOff x="6688935" y="1613333"/>
              <a:chExt cx="2133600" cy="2196596"/>
            </a:xfrm>
          </p:grpSpPr>
          <p:sp>
            <p:nvSpPr>
              <p:cNvPr id="38" name="Wave 37">
                <a:extLst>
                  <a:ext uri="{FF2B5EF4-FFF2-40B4-BE49-F238E27FC236}">
                    <a16:creationId xmlns:a16="http://schemas.microsoft.com/office/drawing/2014/main" id="{B551FFC6-F00B-9221-0BC9-B89C024012CA}"/>
                  </a:ext>
                </a:extLst>
              </p:cNvPr>
              <p:cNvSpPr/>
              <p:nvPr/>
            </p:nvSpPr>
            <p:spPr>
              <a:xfrm>
                <a:off x="7765258" y="1613333"/>
                <a:ext cx="385367" cy="266281"/>
              </a:xfrm>
              <a:prstGeom prst="wave">
                <a:avLst/>
              </a:prstGeom>
              <a:solidFill>
                <a:srgbClr val="92D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CC4DDE8E-E7AD-16B4-835F-7A7B2919AA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65258" y="1613333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5E2D962D-13A1-0DB1-7DAF-EA6195D168E3}"/>
                  </a:ext>
                </a:extLst>
              </p:cNvPr>
              <p:cNvSpPr/>
              <p:nvPr/>
            </p:nvSpPr>
            <p:spPr>
              <a:xfrm>
                <a:off x="6841335" y="2560442"/>
                <a:ext cx="1790700" cy="1104900"/>
              </a:xfrm>
              <a:prstGeom prst="rect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63072AE8-84D3-3A03-F0BC-26CAB52B2A37}"/>
                  </a:ext>
                </a:extLst>
              </p:cNvPr>
              <p:cNvSpPr/>
              <p:nvPr/>
            </p:nvSpPr>
            <p:spPr>
              <a:xfrm>
                <a:off x="7442204" y="3139878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Trapezoid 41">
                <a:extLst>
                  <a:ext uri="{FF2B5EF4-FFF2-40B4-BE49-F238E27FC236}">
                    <a16:creationId xmlns:a16="http://schemas.microsoft.com/office/drawing/2014/main" id="{6A4C92DE-AC46-E413-7383-7C09DAC90B8A}"/>
                  </a:ext>
                </a:extLst>
              </p:cNvPr>
              <p:cNvSpPr/>
              <p:nvPr/>
            </p:nvSpPr>
            <p:spPr>
              <a:xfrm>
                <a:off x="6688935" y="2195317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Isosceles Triangle 42">
                <a:extLst>
                  <a:ext uri="{FF2B5EF4-FFF2-40B4-BE49-F238E27FC236}">
                    <a16:creationId xmlns:a16="http://schemas.microsoft.com/office/drawing/2014/main" id="{CE458E4B-EE02-6DCD-5990-28FAD1AEB8E9}"/>
                  </a:ext>
                </a:extLst>
              </p:cNvPr>
              <p:cNvSpPr/>
              <p:nvPr/>
            </p:nvSpPr>
            <p:spPr>
              <a:xfrm>
                <a:off x="7444585" y="1966717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31D75204-A71D-631A-EAB3-6D11415AD7A8}"/>
                  </a:ext>
                </a:extLst>
              </p:cNvPr>
              <p:cNvSpPr/>
              <p:nvPr/>
            </p:nvSpPr>
            <p:spPr>
              <a:xfrm>
                <a:off x="6955635" y="2706075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87D59404-25FA-B260-DCC7-BFFB377B79F8}"/>
                  </a:ext>
                </a:extLst>
              </p:cNvPr>
              <p:cNvGrpSpPr/>
              <p:nvPr/>
            </p:nvGrpSpPr>
            <p:grpSpPr>
              <a:xfrm>
                <a:off x="7484272" y="3147190"/>
                <a:ext cx="542925" cy="518153"/>
                <a:chOff x="1276350" y="3088858"/>
                <a:chExt cx="542925" cy="606843"/>
              </a:xfrm>
            </p:grpSpPr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0695F59C-8A6F-866E-493F-E75CF6765462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6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C3958CAC-70B1-E3C2-D1D7-EFDA144E8FDA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6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609EC5D4-8A42-A307-A725-6A16986E016D}"/>
                  </a:ext>
                </a:extLst>
              </p:cNvPr>
              <p:cNvSpPr/>
              <p:nvPr/>
            </p:nvSpPr>
            <p:spPr>
              <a:xfrm>
                <a:off x="6955635" y="3179358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2A73A60A-B6E3-D56D-36C9-48479EBD6DAF}"/>
                  </a:ext>
                </a:extLst>
              </p:cNvPr>
              <p:cNvSpPr/>
              <p:nvPr/>
            </p:nvSpPr>
            <p:spPr>
              <a:xfrm>
                <a:off x="8174835" y="26995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AD96C61A-BF50-C81F-35FE-62B428B27362}"/>
                  </a:ext>
                </a:extLst>
              </p:cNvPr>
              <p:cNvSpPr/>
              <p:nvPr/>
            </p:nvSpPr>
            <p:spPr>
              <a:xfrm>
                <a:off x="8174835" y="3172799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5554BB85-77F5-AE83-B525-767EB51DC96D}"/>
                  </a:ext>
                </a:extLst>
              </p:cNvPr>
              <p:cNvSpPr/>
              <p:nvPr/>
            </p:nvSpPr>
            <p:spPr>
              <a:xfrm>
                <a:off x="7396960" y="2795391"/>
                <a:ext cx="742950" cy="365125"/>
              </a:xfrm>
              <a:prstGeom prst="triangle">
                <a:avLst/>
              </a:prstGeom>
              <a:solidFill>
                <a:srgbClr val="FFCC6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24FF697F-16AD-726C-481D-0F9A6FF91BFE}"/>
                  </a:ext>
                </a:extLst>
              </p:cNvPr>
              <p:cNvSpPr/>
              <p:nvPr/>
            </p:nvSpPr>
            <p:spPr>
              <a:xfrm>
                <a:off x="6688935" y="3651389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05FC4072-33B7-5EE7-BA87-F7BC71D81D1C}"/>
                  </a:ext>
                </a:extLst>
              </p:cNvPr>
              <p:cNvSpPr/>
              <p:nvPr/>
            </p:nvSpPr>
            <p:spPr>
              <a:xfrm>
                <a:off x="7431885" y="3651389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D29F2C73-3CCA-58E1-1D87-3F615FAE2C60}"/>
                  </a:ext>
                </a:extLst>
              </p:cNvPr>
              <p:cNvSpPr/>
              <p:nvPr/>
            </p:nvSpPr>
            <p:spPr>
              <a:xfrm>
                <a:off x="7288215" y="3740705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Isosceles Triangle 52">
                <a:extLst>
                  <a:ext uri="{FF2B5EF4-FFF2-40B4-BE49-F238E27FC236}">
                    <a16:creationId xmlns:a16="http://schemas.microsoft.com/office/drawing/2014/main" id="{C7BD42D8-3224-6046-1F47-3E466CF09E26}"/>
                  </a:ext>
                </a:extLst>
              </p:cNvPr>
              <p:cNvSpPr/>
              <p:nvPr/>
            </p:nvSpPr>
            <p:spPr>
              <a:xfrm>
                <a:off x="7431885" y="2199744"/>
                <a:ext cx="647700" cy="365125"/>
              </a:xfrm>
              <a:prstGeom prst="triangle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54" name="Picture 6" descr="Image result for clock flat art">
                <a:extLst>
                  <a:ext uri="{FF2B5EF4-FFF2-40B4-BE49-F238E27FC236}">
                    <a16:creationId xmlns:a16="http://schemas.microsoft.com/office/drawing/2014/main" id="{6C21A13C-6A6E-F007-0A03-F4A071D40D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34090" y="2335619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7E9F7E74-546A-C54B-E077-899E0285B620}"/>
                  </a:ext>
                </a:extLst>
              </p:cNvPr>
              <p:cNvSpPr/>
              <p:nvPr/>
            </p:nvSpPr>
            <p:spPr>
              <a:xfrm>
                <a:off x="7386244" y="3088348"/>
                <a:ext cx="764381" cy="79480"/>
              </a:xfrm>
              <a:prstGeom prst="rect">
                <a:avLst/>
              </a:prstGeom>
              <a:solidFill>
                <a:srgbClr val="FFC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7CFEC3F-FAD0-1D47-7FEE-A14882A10504}"/>
                </a:ext>
              </a:extLst>
            </p:cNvPr>
            <p:cNvSpPr txBox="1"/>
            <p:nvPr/>
          </p:nvSpPr>
          <p:spPr>
            <a:xfrm>
              <a:off x="6668693" y="3351268"/>
              <a:ext cx="2095501" cy="429358"/>
            </a:xfrm>
            <a:prstGeom prst="rect">
              <a:avLst/>
            </a:prstGeom>
            <a:solidFill>
              <a:srgbClr val="00990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RECEIVER SITE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B9973DD-0137-2D7F-2658-4C3DEB87E3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68458" y="365126"/>
            <a:ext cx="7346892" cy="1325563"/>
          </a:xfrm>
        </p:spPr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Selecting Cafeterias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9766CCD-92AC-0826-7C95-C4EAE1CB5CC9}"/>
              </a:ext>
            </a:extLst>
          </p:cNvPr>
          <p:cNvSpPr txBox="1"/>
          <p:nvPr/>
        </p:nvSpPr>
        <p:spPr>
          <a:xfrm>
            <a:off x="495300" y="1545505"/>
            <a:ext cx="3336036" cy="38625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rtl="0" fontAlgn="base"/>
            <a:r>
              <a:rPr lang="en-US" sz="2400" b="0" i="0" u="none" strike="noStrike" dirty="0">
                <a:effectLst/>
              </a:rPr>
              <a:t>Hub Site FSMs will have access to Newton for each Receiver Site assigned to the Hub Site.</a:t>
            </a:r>
          </a:p>
          <a:p>
            <a:pPr algn="l" rtl="0" fontAlgn="base"/>
            <a:endParaRPr lang="en-US" sz="2400" dirty="0"/>
          </a:p>
          <a:p>
            <a:pPr algn="l" rtl="0" fontAlgn="base"/>
            <a:r>
              <a:rPr lang="en-US" sz="2400" b="0" i="0" dirty="0">
                <a:effectLst/>
              </a:rPr>
              <a:t>Follow the steps on the </a:t>
            </a:r>
            <a:r>
              <a:rPr lang="en-US" sz="2400" b="1" i="0" dirty="0">
                <a:effectLst/>
              </a:rPr>
              <a:t>Selecting Cafeterias for Hub Receiver Claiming </a:t>
            </a:r>
            <a:r>
              <a:rPr lang="en-US" sz="2400" b="0" i="0" dirty="0">
                <a:effectLst/>
              </a:rPr>
              <a:t>Best Practice. </a:t>
            </a:r>
          </a:p>
          <a:p>
            <a:pPr algn="l" rtl="0" fontAlgn="base"/>
            <a:endParaRPr lang="en-US" sz="500" b="0" i="0" dirty="0">
              <a:effectLst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3307A19-26AE-5DA2-2D9F-E296F94AC87C}"/>
              </a:ext>
            </a:extLst>
          </p:cNvPr>
          <p:cNvSpPr txBox="1"/>
          <p:nvPr/>
        </p:nvSpPr>
        <p:spPr>
          <a:xfrm>
            <a:off x="466344" y="6031209"/>
            <a:ext cx="821131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en-US" sz="2400" i="1" dirty="0"/>
              <a:t>Posted on the Café LA website under Summer 2025 tab</a:t>
            </a:r>
            <a:endParaRPr lang="en-US" sz="2400" b="0" i="1" dirty="0">
              <a:effectLst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2DF1BFBA-7C7A-0E1E-6E7C-BF66179398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37630" y="1483183"/>
            <a:ext cx="3202245" cy="4285633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695180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6FDA830-A8F9-240D-49D9-B61C1F6F19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EE675627-6F2E-3E36-EDAC-31A9C626797C}"/>
              </a:ext>
            </a:extLst>
          </p:cNvPr>
          <p:cNvGrpSpPr/>
          <p:nvPr/>
        </p:nvGrpSpPr>
        <p:grpSpPr>
          <a:xfrm>
            <a:off x="307499" y="281705"/>
            <a:ext cx="860959" cy="1099040"/>
            <a:chOff x="6650835" y="1066800"/>
            <a:chExt cx="2133600" cy="271382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899E2F25-3DA1-B95D-14C3-F078BE482115}"/>
                </a:ext>
              </a:extLst>
            </p:cNvPr>
            <p:cNvGrpSpPr/>
            <p:nvPr/>
          </p:nvGrpSpPr>
          <p:grpSpPr>
            <a:xfrm>
              <a:off x="6650835" y="1066800"/>
              <a:ext cx="2133600" cy="2196596"/>
              <a:chOff x="6688935" y="1613333"/>
              <a:chExt cx="2133600" cy="2196596"/>
            </a:xfrm>
          </p:grpSpPr>
          <p:sp>
            <p:nvSpPr>
              <p:cNvPr id="38" name="Wave 37">
                <a:extLst>
                  <a:ext uri="{FF2B5EF4-FFF2-40B4-BE49-F238E27FC236}">
                    <a16:creationId xmlns:a16="http://schemas.microsoft.com/office/drawing/2014/main" id="{FF341D52-B3C6-87EF-E7AF-DA2C70FBB32C}"/>
                  </a:ext>
                </a:extLst>
              </p:cNvPr>
              <p:cNvSpPr/>
              <p:nvPr/>
            </p:nvSpPr>
            <p:spPr>
              <a:xfrm>
                <a:off x="7765258" y="1613333"/>
                <a:ext cx="385367" cy="266281"/>
              </a:xfrm>
              <a:prstGeom prst="wave">
                <a:avLst/>
              </a:prstGeom>
              <a:solidFill>
                <a:srgbClr val="92D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87443658-DFAC-1D34-DF0F-4B8B7A2A7D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65258" y="1613333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FDB4685F-894E-FCCF-5B9C-E89EAF64C03D}"/>
                  </a:ext>
                </a:extLst>
              </p:cNvPr>
              <p:cNvSpPr/>
              <p:nvPr/>
            </p:nvSpPr>
            <p:spPr>
              <a:xfrm>
                <a:off x="6841335" y="2560442"/>
                <a:ext cx="1790700" cy="1104900"/>
              </a:xfrm>
              <a:prstGeom prst="rect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1EE984DD-1D4E-95B7-23B1-3795F453B488}"/>
                  </a:ext>
                </a:extLst>
              </p:cNvPr>
              <p:cNvSpPr/>
              <p:nvPr/>
            </p:nvSpPr>
            <p:spPr>
              <a:xfrm>
                <a:off x="7442204" y="3139878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Trapezoid 41">
                <a:extLst>
                  <a:ext uri="{FF2B5EF4-FFF2-40B4-BE49-F238E27FC236}">
                    <a16:creationId xmlns:a16="http://schemas.microsoft.com/office/drawing/2014/main" id="{83CDF139-F43E-1756-7D0E-FA5DE67D1344}"/>
                  </a:ext>
                </a:extLst>
              </p:cNvPr>
              <p:cNvSpPr/>
              <p:nvPr/>
            </p:nvSpPr>
            <p:spPr>
              <a:xfrm>
                <a:off x="6688935" y="2195317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Isosceles Triangle 42">
                <a:extLst>
                  <a:ext uri="{FF2B5EF4-FFF2-40B4-BE49-F238E27FC236}">
                    <a16:creationId xmlns:a16="http://schemas.microsoft.com/office/drawing/2014/main" id="{E3674593-F191-E52A-3A8F-77D4B71AD338}"/>
                  </a:ext>
                </a:extLst>
              </p:cNvPr>
              <p:cNvSpPr/>
              <p:nvPr/>
            </p:nvSpPr>
            <p:spPr>
              <a:xfrm>
                <a:off x="7444585" y="1966717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BC9619CC-1741-3CB1-B790-CE4397ADE6BB}"/>
                  </a:ext>
                </a:extLst>
              </p:cNvPr>
              <p:cNvSpPr/>
              <p:nvPr/>
            </p:nvSpPr>
            <p:spPr>
              <a:xfrm>
                <a:off x="6955635" y="2706075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1CBDAFEF-0F40-2BF8-24EE-30D84F4926A5}"/>
                  </a:ext>
                </a:extLst>
              </p:cNvPr>
              <p:cNvGrpSpPr/>
              <p:nvPr/>
            </p:nvGrpSpPr>
            <p:grpSpPr>
              <a:xfrm>
                <a:off x="7484272" y="3147190"/>
                <a:ext cx="542925" cy="518153"/>
                <a:chOff x="1276350" y="3088858"/>
                <a:chExt cx="542925" cy="606843"/>
              </a:xfrm>
            </p:grpSpPr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79F28B52-F55B-DFFA-00BD-AF8880192748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6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E88E1C21-CCEE-0DA0-4B8A-6637B9AB1148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6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5F29B4EE-3A70-BC92-AA94-34111A8B8528}"/>
                  </a:ext>
                </a:extLst>
              </p:cNvPr>
              <p:cNvSpPr/>
              <p:nvPr/>
            </p:nvSpPr>
            <p:spPr>
              <a:xfrm>
                <a:off x="6955635" y="3179358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54B566D7-8261-7258-B886-7145BC5750BF}"/>
                  </a:ext>
                </a:extLst>
              </p:cNvPr>
              <p:cNvSpPr/>
              <p:nvPr/>
            </p:nvSpPr>
            <p:spPr>
              <a:xfrm>
                <a:off x="8174835" y="26995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C0B4613C-9C7F-E6B6-0367-1C21D090366A}"/>
                  </a:ext>
                </a:extLst>
              </p:cNvPr>
              <p:cNvSpPr/>
              <p:nvPr/>
            </p:nvSpPr>
            <p:spPr>
              <a:xfrm>
                <a:off x="8174835" y="3172799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C39919CB-30B8-C745-6F08-92924CA60118}"/>
                  </a:ext>
                </a:extLst>
              </p:cNvPr>
              <p:cNvSpPr/>
              <p:nvPr/>
            </p:nvSpPr>
            <p:spPr>
              <a:xfrm>
                <a:off x="7396960" y="2795391"/>
                <a:ext cx="742950" cy="365125"/>
              </a:xfrm>
              <a:prstGeom prst="triangle">
                <a:avLst/>
              </a:prstGeom>
              <a:solidFill>
                <a:srgbClr val="FFCC6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513B9AA6-93F1-E181-4CA7-07C8CA9494DD}"/>
                  </a:ext>
                </a:extLst>
              </p:cNvPr>
              <p:cNvSpPr/>
              <p:nvPr/>
            </p:nvSpPr>
            <p:spPr>
              <a:xfrm>
                <a:off x="6688935" y="3651389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FAF65117-28A4-701D-B78E-5F5F52F72E81}"/>
                  </a:ext>
                </a:extLst>
              </p:cNvPr>
              <p:cNvSpPr/>
              <p:nvPr/>
            </p:nvSpPr>
            <p:spPr>
              <a:xfrm>
                <a:off x="7431885" y="3651389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18ED0DAE-998B-D7BF-82F6-4E751CE022B8}"/>
                  </a:ext>
                </a:extLst>
              </p:cNvPr>
              <p:cNvSpPr/>
              <p:nvPr/>
            </p:nvSpPr>
            <p:spPr>
              <a:xfrm>
                <a:off x="7288215" y="3740705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Isosceles Triangle 52">
                <a:extLst>
                  <a:ext uri="{FF2B5EF4-FFF2-40B4-BE49-F238E27FC236}">
                    <a16:creationId xmlns:a16="http://schemas.microsoft.com/office/drawing/2014/main" id="{8CA329AA-9117-7A95-9CD7-F59E997EFDDC}"/>
                  </a:ext>
                </a:extLst>
              </p:cNvPr>
              <p:cNvSpPr/>
              <p:nvPr/>
            </p:nvSpPr>
            <p:spPr>
              <a:xfrm>
                <a:off x="7431885" y="2199744"/>
                <a:ext cx="647700" cy="365125"/>
              </a:xfrm>
              <a:prstGeom prst="triangle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54" name="Picture 6" descr="Image result for clock flat art">
                <a:extLst>
                  <a:ext uri="{FF2B5EF4-FFF2-40B4-BE49-F238E27FC236}">
                    <a16:creationId xmlns:a16="http://schemas.microsoft.com/office/drawing/2014/main" id="{94B6FC5C-B718-A50C-7EFD-A9E6A24FF9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34090" y="2335619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3C143330-EE8A-D19F-2EEE-735B08C60334}"/>
                  </a:ext>
                </a:extLst>
              </p:cNvPr>
              <p:cNvSpPr/>
              <p:nvPr/>
            </p:nvSpPr>
            <p:spPr>
              <a:xfrm>
                <a:off x="7386244" y="3088348"/>
                <a:ext cx="764381" cy="79480"/>
              </a:xfrm>
              <a:prstGeom prst="rect">
                <a:avLst/>
              </a:prstGeom>
              <a:solidFill>
                <a:srgbClr val="FFC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28135098-B7AE-6F8D-E962-D1C62C503BB2}"/>
                </a:ext>
              </a:extLst>
            </p:cNvPr>
            <p:cNvSpPr txBox="1"/>
            <p:nvPr/>
          </p:nvSpPr>
          <p:spPr>
            <a:xfrm>
              <a:off x="6668693" y="3351268"/>
              <a:ext cx="2095501" cy="429358"/>
            </a:xfrm>
            <a:prstGeom prst="rect">
              <a:avLst/>
            </a:prstGeom>
            <a:solidFill>
              <a:srgbClr val="00990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RECEIVER SITE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C88B9D1-28EA-D148-EE7E-830EEE7429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68458" y="365126"/>
            <a:ext cx="7346892" cy="1325563"/>
          </a:xfrm>
        </p:spPr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Post Operating Day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B99B62A-0B27-F6BE-ACB1-3914C57BA3BB}"/>
              </a:ext>
            </a:extLst>
          </p:cNvPr>
          <p:cNvSpPr txBox="1"/>
          <p:nvPr/>
        </p:nvSpPr>
        <p:spPr>
          <a:xfrm>
            <a:off x="4505943" y="1929651"/>
            <a:ext cx="3798973" cy="38625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rtl="0" fontAlgn="base"/>
            <a:r>
              <a:rPr lang="en-US" sz="2400" b="0" i="0" u="none" strike="noStrike" dirty="0">
                <a:effectLst/>
              </a:rPr>
              <a:t>After selecting </a:t>
            </a:r>
            <a:r>
              <a:rPr lang="en-US" sz="2400" dirty="0"/>
              <a:t>the cafeteria, the </a:t>
            </a:r>
            <a:r>
              <a:rPr lang="en-US" sz="2400" b="0" i="0" u="none" strike="noStrike" dirty="0">
                <a:effectLst/>
              </a:rPr>
              <a:t>Hub Site FSM will </a:t>
            </a:r>
            <a:r>
              <a:rPr lang="en-US" sz="2400" b="1" i="0" u="none" strike="noStrike" dirty="0">
                <a:effectLst/>
              </a:rPr>
              <a:t>Start</a:t>
            </a:r>
            <a:r>
              <a:rPr lang="en-US" sz="2400" b="0" i="0" u="none" strike="noStrike" dirty="0">
                <a:effectLst/>
              </a:rPr>
              <a:t> and </a:t>
            </a:r>
            <a:r>
              <a:rPr lang="en-US" sz="2400" b="1" i="0" u="none" strike="noStrike" dirty="0">
                <a:effectLst/>
              </a:rPr>
              <a:t>Post</a:t>
            </a:r>
            <a:r>
              <a:rPr lang="en-US" sz="2400" b="0" i="0" u="none" strike="noStrike" dirty="0">
                <a:effectLst/>
              </a:rPr>
              <a:t> Operating Day for </a:t>
            </a:r>
            <a:r>
              <a:rPr lang="en-US" sz="2400" b="0" i="0" u="none" strike="noStrike">
                <a:effectLst/>
              </a:rPr>
              <a:t>that site.</a:t>
            </a:r>
            <a:endParaRPr lang="en-US" sz="2400" b="0" i="0" u="none" strike="noStrike" dirty="0">
              <a:effectLst/>
            </a:endParaRPr>
          </a:p>
          <a:p>
            <a:pPr algn="l" rtl="0" fontAlgn="base"/>
            <a:endParaRPr lang="en-US" sz="2400" dirty="0"/>
          </a:p>
          <a:p>
            <a:pPr algn="l" rtl="0" fontAlgn="base"/>
            <a:r>
              <a:rPr lang="en-US" sz="2400" b="0" i="0" dirty="0">
                <a:effectLst/>
              </a:rPr>
              <a:t>Follow the steps on the </a:t>
            </a:r>
            <a:r>
              <a:rPr lang="en-US" sz="2400" b="1" i="0" dirty="0">
                <a:effectLst/>
              </a:rPr>
              <a:t>Post Operating Day for Hub Receiver Claiming </a:t>
            </a:r>
            <a:r>
              <a:rPr lang="en-US" sz="2400" b="0" i="0" dirty="0">
                <a:effectLst/>
              </a:rPr>
              <a:t>Best Practice. </a:t>
            </a:r>
          </a:p>
          <a:p>
            <a:pPr algn="l" rtl="0" fontAlgn="base"/>
            <a:endParaRPr lang="en-US" sz="500" b="0" i="0" dirty="0">
              <a:effectLst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D5A01BA-766D-437E-1B7A-B8421222BC14}"/>
              </a:ext>
            </a:extLst>
          </p:cNvPr>
          <p:cNvSpPr txBox="1"/>
          <p:nvPr/>
        </p:nvSpPr>
        <p:spPr>
          <a:xfrm>
            <a:off x="466344" y="6031209"/>
            <a:ext cx="821131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en-US" sz="2400" i="1" dirty="0"/>
              <a:t>Posted on the Café LA website under Summer 2025 tab</a:t>
            </a:r>
            <a:endParaRPr lang="en-US" sz="2400" b="0" i="1" dirty="0">
              <a:effectLst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F8532F1-5D02-15B5-E406-C5F1CAAA07A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3966" y="1666575"/>
            <a:ext cx="3068567" cy="4078803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317745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A6F38C4-3704-C89B-7159-8609176272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D3834-60A5-B8CF-82C2-1550AE9B28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68458" y="365126"/>
            <a:ext cx="7346892" cy="1325563"/>
          </a:xfrm>
        </p:spPr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All Meal Services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61F569A-B242-B6B4-20A2-ECF7750433F0}"/>
              </a:ext>
            </a:extLst>
          </p:cNvPr>
          <p:cNvSpPr txBox="1"/>
          <p:nvPr/>
        </p:nvSpPr>
        <p:spPr>
          <a:xfrm>
            <a:off x="495299" y="1545505"/>
            <a:ext cx="4092731" cy="48628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rtl="0" fontAlgn="base"/>
            <a:r>
              <a:rPr lang="en-US" sz="2400" b="0" i="0" u="none" strike="noStrike" dirty="0">
                <a:effectLst/>
              </a:rPr>
              <a:t>To account for all meals served to students </a:t>
            </a:r>
            <a:r>
              <a:rPr lang="en-US" sz="2400" dirty="0"/>
              <a:t>at</a:t>
            </a:r>
            <a:r>
              <a:rPr lang="en-US" sz="2400" b="0" i="0" u="none" strike="noStrike" dirty="0">
                <a:effectLst/>
              </a:rPr>
              <a:t> a Hub Receiver </a:t>
            </a:r>
            <a:r>
              <a:rPr lang="en-US" sz="2400" dirty="0"/>
              <a:t>S</a:t>
            </a:r>
            <a:r>
              <a:rPr lang="en-US" sz="2400" b="0" i="0" u="none" strike="noStrike" dirty="0">
                <a:effectLst/>
              </a:rPr>
              <a:t>ite, the Hub Site FSM will </a:t>
            </a:r>
            <a:r>
              <a:rPr lang="en-US" sz="2400" dirty="0"/>
              <a:t>record the amount in Newton Post Operating Day for that select site</a:t>
            </a:r>
            <a:r>
              <a:rPr lang="en-US" sz="2400" b="0" i="0" u="none" strike="noStrike" dirty="0">
                <a:effectLst/>
              </a:rPr>
              <a:t>.</a:t>
            </a:r>
          </a:p>
          <a:p>
            <a:pPr algn="l" rtl="0" fontAlgn="base"/>
            <a:endParaRPr lang="en-US" sz="500" dirty="0"/>
          </a:p>
          <a:p>
            <a:pPr algn="l" rtl="0" fontAlgn="base"/>
            <a:r>
              <a:rPr lang="en-US" sz="2400" b="0" i="0" dirty="0">
                <a:effectLst/>
              </a:rPr>
              <a:t>Click on the </a:t>
            </a:r>
            <a:r>
              <a:rPr lang="en-US" sz="2400" b="1" i="0" dirty="0">
                <a:effectLst/>
              </a:rPr>
              <a:t>MISC Counts</a:t>
            </a:r>
            <a:r>
              <a:rPr lang="en-US" sz="2400" b="0" i="0" dirty="0">
                <a:effectLst/>
              </a:rPr>
              <a:t> tab and input number of meals next to </a:t>
            </a:r>
            <a:r>
              <a:rPr lang="en-US" sz="2400" i="0" dirty="0">
                <a:effectLst/>
              </a:rPr>
              <a:t>each meal service.</a:t>
            </a:r>
          </a:p>
          <a:p>
            <a:pPr marL="342900" indent="-342900" algn="l" rtl="0" fontAlgn="base">
              <a:buFont typeface="Arial" panose="020B0604020202020204" pitchFamily="34" charset="0"/>
              <a:buChar char="•"/>
            </a:pPr>
            <a:r>
              <a:rPr lang="en-US" sz="2000" i="0" dirty="0">
                <a:effectLst/>
              </a:rPr>
              <a:t>Student Breakfast</a:t>
            </a:r>
          </a:p>
          <a:p>
            <a:pPr marL="342900" indent="-342900" algn="l" rtl="0" fontAlgn="base">
              <a:buFont typeface="Arial" panose="020B0604020202020204" pitchFamily="34" charset="0"/>
              <a:buChar char="•"/>
            </a:pPr>
            <a:r>
              <a:rPr lang="en-US" sz="2000" dirty="0"/>
              <a:t>Student Lunch</a:t>
            </a:r>
          </a:p>
          <a:p>
            <a:pPr marL="342900" indent="-342900" algn="l" rtl="0" fontAlgn="base">
              <a:buFont typeface="Arial" panose="020B0604020202020204" pitchFamily="34" charset="0"/>
              <a:buChar char="•"/>
            </a:pPr>
            <a:r>
              <a:rPr lang="en-US" sz="2000" i="0" dirty="0">
                <a:effectLst/>
              </a:rPr>
              <a:t>Student Supper</a:t>
            </a:r>
          </a:p>
          <a:p>
            <a:pPr algn="l" rtl="0" fontAlgn="base"/>
            <a:endParaRPr lang="en-US" sz="500" b="0" i="0" dirty="0">
              <a:effectLst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Calibri" panose="020F050202020403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C7B0969-50E6-630A-FB17-DB450E7A8557}"/>
              </a:ext>
            </a:extLst>
          </p:cNvPr>
          <p:cNvSpPr txBox="1"/>
          <p:nvPr/>
        </p:nvSpPr>
        <p:spPr>
          <a:xfrm>
            <a:off x="4798105" y="1408101"/>
            <a:ext cx="38704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1pPr>
            <a:lvl2pPr marL="457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2pPr>
            <a:lvl3pPr marL="914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3pPr>
            <a:lvl4pPr marL="1371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4pPr>
            <a:lvl5pPr marL="18288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5pPr>
            <a:lvl6pPr marL="22860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6pPr>
            <a:lvl7pPr marL="2743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7pPr>
            <a:lvl8pPr marL="3200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8pPr>
            <a:lvl9pPr marL="3657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9pPr>
          </a:lstStyle>
          <a:p>
            <a:pPr algn="ctr"/>
            <a:r>
              <a:rPr lang="en-US" sz="2400" dirty="0"/>
              <a:t>Newton Post Operating Day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B72BF22-D44E-4A83-8AAC-67C8B2B4C7A9}"/>
              </a:ext>
            </a:extLst>
          </p:cNvPr>
          <p:cNvGrpSpPr/>
          <p:nvPr/>
        </p:nvGrpSpPr>
        <p:grpSpPr>
          <a:xfrm>
            <a:off x="307499" y="281705"/>
            <a:ext cx="860959" cy="1099040"/>
            <a:chOff x="6650835" y="1066800"/>
            <a:chExt cx="2133600" cy="2713826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F800328E-D383-2FC5-7BCF-5AE8E9DF1206}"/>
                </a:ext>
              </a:extLst>
            </p:cNvPr>
            <p:cNvGrpSpPr/>
            <p:nvPr/>
          </p:nvGrpSpPr>
          <p:grpSpPr>
            <a:xfrm>
              <a:off x="6650835" y="1066800"/>
              <a:ext cx="2133600" cy="2196596"/>
              <a:chOff x="6688935" y="1613333"/>
              <a:chExt cx="2133600" cy="2196596"/>
            </a:xfrm>
          </p:grpSpPr>
          <p:sp>
            <p:nvSpPr>
              <p:cNvPr id="36" name="Wave 35">
                <a:extLst>
                  <a:ext uri="{FF2B5EF4-FFF2-40B4-BE49-F238E27FC236}">
                    <a16:creationId xmlns:a16="http://schemas.microsoft.com/office/drawing/2014/main" id="{129AA458-3D65-9189-AC63-68BECB8EE473}"/>
                  </a:ext>
                </a:extLst>
              </p:cNvPr>
              <p:cNvSpPr/>
              <p:nvPr/>
            </p:nvSpPr>
            <p:spPr>
              <a:xfrm>
                <a:off x="7765258" y="1613333"/>
                <a:ext cx="385367" cy="266281"/>
              </a:xfrm>
              <a:prstGeom prst="wave">
                <a:avLst/>
              </a:prstGeom>
              <a:solidFill>
                <a:srgbClr val="92D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D881FE54-5F61-5B83-5268-7E7AF6F5A4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65258" y="1613333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6AB678F9-4D4A-FD6D-FA1E-3F66D4A036FD}"/>
                  </a:ext>
                </a:extLst>
              </p:cNvPr>
              <p:cNvSpPr/>
              <p:nvPr/>
            </p:nvSpPr>
            <p:spPr>
              <a:xfrm>
                <a:off x="6841335" y="2560442"/>
                <a:ext cx="1790700" cy="1104900"/>
              </a:xfrm>
              <a:prstGeom prst="rect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1C988E65-7A2B-E58B-315A-49D087D5677E}"/>
                  </a:ext>
                </a:extLst>
              </p:cNvPr>
              <p:cNvSpPr/>
              <p:nvPr/>
            </p:nvSpPr>
            <p:spPr>
              <a:xfrm>
                <a:off x="7442204" y="3139878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Trapezoid 39">
                <a:extLst>
                  <a:ext uri="{FF2B5EF4-FFF2-40B4-BE49-F238E27FC236}">
                    <a16:creationId xmlns:a16="http://schemas.microsoft.com/office/drawing/2014/main" id="{D33793B7-BF5F-943F-E546-3A3BC26DFAC5}"/>
                  </a:ext>
                </a:extLst>
              </p:cNvPr>
              <p:cNvSpPr/>
              <p:nvPr/>
            </p:nvSpPr>
            <p:spPr>
              <a:xfrm>
                <a:off x="6688935" y="2195317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Isosceles Triangle 40">
                <a:extLst>
                  <a:ext uri="{FF2B5EF4-FFF2-40B4-BE49-F238E27FC236}">
                    <a16:creationId xmlns:a16="http://schemas.microsoft.com/office/drawing/2014/main" id="{FB7FB7A2-D934-4A7A-99A4-AFA698B79A4F}"/>
                  </a:ext>
                </a:extLst>
              </p:cNvPr>
              <p:cNvSpPr/>
              <p:nvPr/>
            </p:nvSpPr>
            <p:spPr>
              <a:xfrm>
                <a:off x="7444585" y="1966717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5C404DF0-798D-240D-610E-0993D42C6F20}"/>
                  </a:ext>
                </a:extLst>
              </p:cNvPr>
              <p:cNvSpPr/>
              <p:nvPr/>
            </p:nvSpPr>
            <p:spPr>
              <a:xfrm>
                <a:off x="6955635" y="2706075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E5FB7B7-1057-3AD7-468B-60640B632BE7}"/>
                  </a:ext>
                </a:extLst>
              </p:cNvPr>
              <p:cNvGrpSpPr/>
              <p:nvPr/>
            </p:nvGrpSpPr>
            <p:grpSpPr>
              <a:xfrm>
                <a:off x="7484272" y="3147190"/>
                <a:ext cx="542925" cy="518153"/>
                <a:chOff x="1276350" y="3088858"/>
                <a:chExt cx="542925" cy="606843"/>
              </a:xfrm>
            </p:grpSpPr>
            <p:sp>
              <p:nvSpPr>
                <p:cNvPr id="54" name="Rectangle 53">
                  <a:extLst>
                    <a:ext uri="{FF2B5EF4-FFF2-40B4-BE49-F238E27FC236}">
                      <a16:creationId xmlns:a16="http://schemas.microsoft.com/office/drawing/2014/main" id="{1B2178C2-3C60-3C8C-92C5-9A2E070CB6F1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6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7F2A69FF-32EE-2B29-435B-2DE2F9485183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6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C7D12327-739E-A2E3-0344-103A90B5D1F7}"/>
                  </a:ext>
                </a:extLst>
              </p:cNvPr>
              <p:cNvSpPr/>
              <p:nvPr/>
            </p:nvSpPr>
            <p:spPr>
              <a:xfrm>
                <a:off x="6955635" y="3179358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E3DDA083-64A3-4180-57DE-7E80F633F346}"/>
                  </a:ext>
                </a:extLst>
              </p:cNvPr>
              <p:cNvSpPr/>
              <p:nvPr/>
            </p:nvSpPr>
            <p:spPr>
              <a:xfrm>
                <a:off x="8174835" y="26995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BC72B60F-61FC-7AA6-1463-72D93E39DCDF}"/>
                  </a:ext>
                </a:extLst>
              </p:cNvPr>
              <p:cNvSpPr/>
              <p:nvPr/>
            </p:nvSpPr>
            <p:spPr>
              <a:xfrm>
                <a:off x="8174835" y="3172799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Isosceles Triangle 46">
                <a:extLst>
                  <a:ext uri="{FF2B5EF4-FFF2-40B4-BE49-F238E27FC236}">
                    <a16:creationId xmlns:a16="http://schemas.microsoft.com/office/drawing/2014/main" id="{D76AB111-9190-6B68-C21E-185F67BD6F81}"/>
                  </a:ext>
                </a:extLst>
              </p:cNvPr>
              <p:cNvSpPr/>
              <p:nvPr/>
            </p:nvSpPr>
            <p:spPr>
              <a:xfrm>
                <a:off x="7396960" y="2795391"/>
                <a:ext cx="742950" cy="365125"/>
              </a:xfrm>
              <a:prstGeom prst="triangle">
                <a:avLst/>
              </a:prstGeom>
              <a:solidFill>
                <a:srgbClr val="FFCC6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46601439-E9DB-DCAB-FDD5-232DE59ECF79}"/>
                  </a:ext>
                </a:extLst>
              </p:cNvPr>
              <p:cNvSpPr/>
              <p:nvPr/>
            </p:nvSpPr>
            <p:spPr>
              <a:xfrm>
                <a:off x="6688935" y="3651389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7CAACD87-1AE5-9ADF-9038-E6201226E7B2}"/>
                  </a:ext>
                </a:extLst>
              </p:cNvPr>
              <p:cNvSpPr/>
              <p:nvPr/>
            </p:nvSpPr>
            <p:spPr>
              <a:xfrm>
                <a:off x="7431885" y="3651389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5F7EA8CD-4EF7-DF82-B7F7-35834F2C5FA6}"/>
                  </a:ext>
                </a:extLst>
              </p:cNvPr>
              <p:cNvSpPr/>
              <p:nvPr/>
            </p:nvSpPr>
            <p:spPr>
              <a:xfrm>
                <a:off x="7288215" y="3740705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Isosceles Triangle 50">
                <a:extLst>
                  <a:ext uri="{FF2B5EF4-FFF2-40B4-BE49-F238E27FC236}">
                    <a16:creationId xmlns:a16="http://schemas.microsoft.com/office/drawing/2014/main" id="{7345723D-F5AC-FEC4-5494-E3B53B41899D}"/>
                  </a:ext>
                </a:extLst>
              </p:cNvPr>
              <p:cNvSpPr/>
              <p:nvPr/>
            </p:nvSpPr>
            <p:spPr>
              <a:xfrm>
                <a:off x="7431885" y="2199744"/>
                <a:ext cx="647700" cy="365125"/>
              </a:xfrm>
              <a:prstGeom prst="triangle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52" name="Picture 6" descr="Image result for clock flat art">
                <a:extLst>
                  <a:ext uri="{FF2B5EF4-FFF2-40B4-BE49-F238E27FC236}">
                    <a16:creationId xmlns:a16="http://schemas.microsoft.com/office/drawing/2014/main" id="{AE1FFCAF-4A43-8BF8-0C5A-82A9794F5E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34090" y="2335619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1057E46A-F900-23BC-BF4C-B09D1B2E8109}"/>
                  </a:ext>
                </a:extLst>
              </p:cNvPr>
              <p:cNvSpPr/>
              <p:nvPr/>
            </p:nvSpPr>
            <p:spPr>
              <a:xfrm>
                <a:off x="7386244" y="3088348"/>
                <a:ext cx="764381" cy="79480"/>
              </a:xfrm>
              <a:prstGeom prst="rect">
                <a:avLst/>
              </a:prstGeom>
              <a:solidFill>
                <a:srgbClr val="FFC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6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3DFDB07-D77A-9EB2-D29A-5C82598297F2}"/>
                </a:ext>
              </a:extLst>
            </p:cNvPr>
            <p:cNvSpPr txBox="1"/>
            <p:nvPr/>
          </p:nvSpPr>
          <p:spPr>
            <a:xfrm>
              <a:off x="6668693" y="3351268"/>
              <a:ext cx="2095501" cy="429358"/>
            </a:xfrm>
            <a:prstGeom prst="rect">
              <a:avLst/>
            </a:prstGeom>
            <a:solidFill>
              <a:srgbClr val="00990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RECEIVER SITE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3547E0A-721E-57FB-40EE-2D6B7DEA5753}"/>
              </a:ext>
            </a:extLst>
          </p:cNvPr>
          <p:cNvGrpSpPr/>
          <p:nvPr/>
        </p:nvGrpSpPr>
        <p:grpSpPr>
          <a:xfrm>
            <a:off x="4633736" y="2018935"/>
            <a:ext cx="4187713" cy="3722505"/>
            <a:chOff x="4140998" y="1895110"/>
            <a:chExt cx="4187713" cy="3722505"/>
          </a:xfrm>
        </p:grpSpPr>
        <p:pic>
          <p:nvPicPr>
            <p:cNvPr id="4" name="Picture 2">
              <a:extLst>
                <a:ext uri="{FF2B5EF4-FFF2-40B4-BE49-F238E27FC236}">
                  <a16:creationId xmlns:a16="http://schemas.microsoft.com/office/drawing/2014/main" id="{EDA94D13-F7F6-7156-CA96-10EF20A946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2985" y="2161130"/>
              <a:ext cx="3735170" cy="21411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 descr="A picture containing text, monitor, display&#10;&#10;Description automatically generated">
              <a:extLst>
                <a:ext uri="{FF2B5EF4-FFF2-40B4-BE49-F238E27FC236}">
                  <a16:creationId xmlns:a16="http://schemas.microsoft.com/office/drawing/2014/main" id="{D35547D7-9957-AAA7-2755-B2BCF9D1EB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>
                          <a14:backgroundMark x1="25583" y1="32083" x2="25583" y2="32083"/>
                          <a14:backgroundMark x1="17750" y1="28917" x2="34167" y2="31083"/>
                          <a14:backgroundMark x1="34167" y1="31083" x2="69000" y2="5066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394" t="20278" r="11256" b="14028"/>
            <a:stretch/>
          </p:blipFill>
          <p:spPr>
            <a:xfrm>
              <a:off x="4140998" y="1895110"/>
              <a:ext cx="4187713" cy="372250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222FF68-D498-82F7-C629-26F4BB21592F}"/>
                </a:ext>
              </a:extLst>
            </p:cNvPr>
            <p:cNvSpPr/>
            <p:nvPr/>
          </p:nvSpPr>
          <p:spPr>
            <a:xfrm>
              <a:off x="4550569" y="2528004"/>
              <a:ext cx="3472044" cy="363881"/>
            </a:xfrm>
            <a:prstGeom prst="rect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2B5F89CE-2AA1-E3D6-44CA-D95712BE78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455845" y="2981292"/>
              <a:ext cx="0" cy="323883"/>
            </a:xfrm>
            <a:prstGeom prst="straightConnector1">
              <a:avLst/>
            </a:prstGeom>
            <a:ln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8306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09EB39D2-A753-3E9F-042D-D2C276367A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AC2FFE-A0A8-7464-D7C0-839FE1C47A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Newton Claiming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E0C4AE7-C435-0114-1FD4-D4119A4754F3}"/>
              </a:ext>
            </a:extLst>
          </p:cNvPr>
          <p:cNvGrpSpPr/>
          <p:nvPr/>
        </p:nvGrpSpPr>
        <p:grpSpPr>
          <a:xfrm>
            <a:off x="384177" y="1547741"/>
            <a:ext cx="2133600" cy="2653800"/>
            <a:chOff x="381000" y="1066800"/>
            <a:chExt cx="2133600" cy="265380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F3144BC-E8CC-BBE3-E2EF-18223024CCE6}"/>
                </a:ext>
              </a:extLst>
            </p:cNvPr>
            <p:cNvGrpSpPr/>
            <p:nvPr/>
          </p:nvGrpSpPr>
          <p:grpSpPr>
            <a:xfrm>
              <a:off x="381000" y="1066800"/>
              <a:ext cx="2133600" cy="2207226"/>
              <a:chOff x="419100" y="1643691"/>
              <a:chExt cx="2133600" cy="2207226"/>
            </a:xfrm>
          </p:grpSpPr>
          <p:sp>
            <p:nvSpPr>
              <p:cNvPr id="10" name="Wave 9">
                <a:extLst>
                  <a:ext uri="{FF2B5EF4-FFF2-40B4-BE49-F238E27FC236}">
                    <a16:creationId xmlns:a16="http://schemas.microsoft.com/office/drawing/2014/main" id="{F5752B74-9919-004B-EEAE-9D12490D8518}"/>
                  </a:ext>
                </a:extLst>
              </p:cNvPr>
              <p:cNvSpPr/>
              <p:nvPr/>
            </p:nvSpPr>
            <p:spPr>
              <a:xfrm>
                <a:off x="1495423" y="1643691"/>
                <a:ext cx="385367" cy="266281"/>
              </a:xfrm>
              <a:prstGeom prst="wave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879B4993-15A6-D461-7B4A-F13C720160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95423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F6465863-B2F6-2C0A-06A1-732C8A3EE64B}"/>
                  </a:ext>
                </a:extLst>
              </p:cNvPr>
              <p:cNvSpPr/>
              <p:nvPr/>
            </p:nvSpPr>
            <p:spPr>
              <a:xfrm>
                <a:off x="571500" y="2590800"/>
                <a:ext cx="1790700" cy="1104900"/>
              </a:xfrm>
              <a:prstGeom prst="rect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F618893F-C665-182F-A3C0-B05112DA2305}"/>
                  </a:ext>
                </a:extLst>
              </p:cNvPr>
              <p:cNvSpPr/>
              <p:nvPr/>
            </p:nvSpPr>
            <p:spPr>
              <a:xfrm>
                <a:off x="1172369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Trapezoid 13">
                <a:extLst>
                  <a:ext uri="{FF2B5EF4-FFF2-40B4-BE49-F238E27FC236}">
                    <a16:creationId xmlns:a16="http://schemas.microsoft.com/office/drawing/2014/main" id="{CF372E6F-ECDD-DBFE-8A92-70E3E23C5CB6}"/>
                  </a:ext>
                </a:extLst>
              </p:cNvPr>
              <p:cNvSpPr/>
              <p:nvPr/>
            </p:nvSpPr>
            <p:spPr>
              <a:xfrm>
                <a:off x="419100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id="{F7AA89F6-E02C-5EBF-18A4-31C7FD7AC5CD}"/>
                  </a:ext>
                </a:extLst>
              </p:cNvPr>
              <p:cNvSpPr/>
              <p:nvPr/>
            </p:nvSpPr>
            <p:spPr>
              <a:xfrm>
                <a:off x="1174750" y="1997075"/>
                <a:ext cx="64770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B9B8EDA2-BBC8-1364-2F94-F1E6D893FD24}"/>
                  </a:ext>
                </a:extLst>
              </p:cNvPr>
              <p:cNvSpPr/>
              <p:nvPr/>
            </p:nvSpPr>
            <p:spPr>
              <a:xfrm>
                <a:off x="685800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D0BB4BD7-C463-1B0B-04DB-29A3A3DE1666}"/>
                  </a:ext>
                </a:extLst>
              </p:cNvPr>
              <p:cNvGrpSpPr/>
              <p:nvPr/>
            </p:nvGrpSpPr>
            <p:grpSpPr>
              <a:xfrm>
                <a:off x="1214437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6EE108FC-7219-D937-EDA0-1EBD4123F5C1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4AECD2FC-6E9F-1211-34B3-A3303028EDAE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D5081D8D-56CB-CA89-F67D-108689CF40BD}"/>
                  </a:ext>
                </a:extLst>
              </p:cNvPr>
              <p:cNvSpPr/>
              <p:nvPr/>
            </p:nvSpPr>
            <p:spPr>
              <a:xfrm>
                <a:off x="685800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4FA0ECC6-8149-1B5C-932D-DAB829A88566}"/>
                  </a:ext>
                </a:extLst>
              </p:cNvPr>
              <p:cNvSpPr/>
              <p:nvPr/>
            </p:nvSpPr>
            <p:spPr>
              <a:xfrm>
                <a:off x="1905000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ACDCEE7F-9905-6350-47A1-3A0D07C0108C}"/>
                  </a:ext>
                </a:extLst>
              </p:cNvPr>
              <p:cNvSpPr/>
              <p:nvPr/>
            </p:nvSpPr>
            <p:spPr>
              <a:xfrm>
                <a:off x="1905000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Isosceles Triangle 20">
                <a:extLst>
                  <a:ext uri="{FF2B5EF4-FFF2-40B4-BE49-F238E27FC236}">
                    <a16:creationId xmlns:a16="http://schemas.microsoft.com/office/drawing/2014/main" id="{6AAACC1F-CA16-DF82-2E56-3BFDD14022AA}"/>
                  </a:ext>
                </a:extLst>
              </p:cNvPr>
              <p:cNvSpPr/>
              <p:nvPr/>
            </p:nvSpPr>
            <p:spPr>
              <a:xfrm>
                <a:off x="1127125" y="2825749"/>
                <a:ext cx="74295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121501A0-D3F6-8908-0CD7-77EAF0B1163F}"/>
                  </a:ext>
                </a:extLst>
              </p:cNvPr>
              <p:cNvSpPr/>
              <p:nvPr/>
            </p:nvSpPr>
            <p:spPr>
              <a:xfrm>
                <a:off x="419100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7C9C0FA5-9E86-D4F6-23A4-BF10F874E3E9}"/>
                  </a:ext>
                </a:extLst>
              </p:cNvPr>
              <p:cNvSpPr/>
              <p:nvPr/>
            </p:nvSpPr>
            <p:spPr>
              <a:xfrm>
                <a:off x="1162050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A5778F0E-0FEB-8B59-3C72-DF04DC6DCAB4}"/>
                  </a:ext>
                </a:extLst>
              </p:cNvPr>
              <p:cNvSpPr/>
              <p:nvPr/>
            </p:nvSpPr>
            <p:spPr>
              <a:xfrm>
                <a:off x="1018380" y="378169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Isosceles Triangle 24">
                <a:extLst>
                  <a:ext uri="{FF2B5EF4-FFF2-40B4-BE49-F238E27FC236}">
                    <a16:creationId xmlns:a16="http://schemas.microsoft.com/office/drawing/2014/main" id="{27E4AB5D-DB30-DC2F-00E6-FF6A647B689A}"/>
                  </a:ext>
                </a:extLst>
              </p:cNvPr>
              <p:cNvSpPr/>
              <p:nvPr/>
            </p:nvSpPr>
            <p:spPr>
              <a:xfrm>
                <a:off x="1162050" y="2230102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26" name="Picture 6" descr="Image result for clock flat art">
                <a:extLst>
                  <a:ext uri="{FF2B5EF4-FFF2-40B4-BE49-F238E27FC236}">
                    <a16:creationId xmlns:a16="http://schemas.microsoft.com/office/drawing/2014/main" id="{9CB6F3C7-21F3-E768-DC35-A5831C499D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64255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46C330EC-101F-F6E8-1E66-B598E18CA536}"/>
                  </a:ext>
                </a:extLst>
              </p:cNvPr>
              <p:cNvSpPr/>
              <p:nvPr/>
            </p:nvSpPr>
            <p:spPr>
              <a:xfrm>
                <a:off x="1116409" y="3118706"/>
                <a:ext cx="764381" cy="79480"/>
              </a:xfrm>
              <a:prstGeom prst="rect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116091E-A00A-CF54-D5FC-77CCC154308A}"/>
                </a:ext>
              </a:extLst>
            </p:cNvPr>
            <p:cNvSpPr txBox="1"/>
            <p:nvPr/>
          </p:nvSpPr>
          <p:spPr>
            <a:xfrm>
              <a:off x="462951" y="3351268"/>
              <a:ext cx="1988744" cy="369332"/>
            </a:xfrm>
            <a:prstGeom prst="rect">
              <a:avLst/>
            </a:prstGeom>
            <a:solidFill>
              <a:srgbClr val="4BACC6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STAND ALONE SITE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4B690B5-A7E3-21CB-272E-6CC1DC01170F}"/>
              </a:ext>
            </a:extLst>
          </p:cNvPr>
          <p:cNvGrpSpPr/>
          <p:nvPr/>
        </p:nvGrpSpPr>
        <p:grpSpPr>
          <a:xfrm>
            <a:off x="3232454" y="1510021"/>
            <a:ext cx="2133600" cy="2653800"/>
            <a:chOff x="3515918" y="1066800"/>
            <a:chExt cx="2133600" cy="265380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5417E3C-EB5E-FA17-B00B-96978F3C6918}"/>
                </a:ext>
              </a:extLst>
            </p:cNvPr>
            <p:cNvGrpSpPr/>
            <p:nvPr/>
          </p:nvGrpSpPr>
          <p:grpSpPr>
            <a:xfrm>
              <a:off x="3515918" y="1066800"/>
              <a:ext cx="2133600" cy="2196596"/>
              <a:chOff x="3554018" y="1643691"/>
              <a:chExt cx="2133600" cy="2196596"/>
            </a:xfrm>
          </p:grpSpPr>
          <p:sp>
            <p:nvSpPr>
              <p:cNvPr id="33" name="Wave 32">
                <a:extLst>
                  <a:ext uri="{FF2B5EF4-FFF2-40B4-BE49-F238E27FC236}">
                    <a16:creationId xmlns:a16="http://schemas.microsoft.com/office/drawing/2014/main" id="{1C4B8692-C0BC-E0C0-4DF3-0AAE304C6466}"/>
                  </a:ext>
                </a:extLst>
              </p:cNvPr>
              <p:cNvSpPr/>
              <p:nvPr/>
            </p:nvSpPr>
            <p:spPr>
              <a:xfrm>
                <a:off x="4630341" y="1643691"/>
                <a:ext cx="385367" cy="266281"/>
              </a:xfrm>
              <a:prstGeom prst="wave">
                <a:avLst/>
              </a:prstGeom>
              <a:solidFill>
                <a:srgbClr val="FF0000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1C89AC3C-8F58-120A-14BD-7F8F17F00D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30341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AA82B218-2E67-B0B9-FCE9-649AF976A2EB}"/>
                  </a:ext>
                </a:extLst>
              </p:cNvPr>
              <p:cNvSpPr/>
              <p:nvPr/>
            </p:nvSpPr>
            <p:spPr>
              <a:xfrm>
                <a:off x="3706418" y="2590800"/>
                <a:ext cx="1790700" cy="1104900"/>
              </a:xfrm>
              <a:prstGeom prst="rect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73FD7ACE-7D63-DA83-1B9B-96021F86A592}"/>
                  </a:ext>
                </a:extLst>
              </p:cNvPr>
              <p:cNvSpPr/>
              <p:nvPr/>
            </p:nvSpPr>
            <p:spPr>
              <a:xfrm>
                <a:off x="4307287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Trapezoid 36">
                <a:extLst>
                  <a:ext uri="{FF2B5EF4-FFF2-40B4-BE49-F238E27FC236}">
                    <a16:creationId xmlns:a16="http://schemas.microsoft.com/office/drawing/2014/main" id="{6E971DBB-E163-8F48-4E4C-888C93FF6CAF}"/>
                  </a:ext>
                </a:extLst>
              </p:cNvPr>
              <p:cNvSpPr/>
              <p:nvPr/>
            </p:nvSpPr>
            <p:spPr>
              <a:xfrm>
                <a:off x="3554018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Isosceles Triangle 37">
                <a:extLst>
                  <a:ext uri="{FF2B5EF4-FFF2-40B4-BE49-F238E27FC236}">
                    <a16:creationId xmlns:a16="http://schemas.microsoft.com/office/drawing/2014/main" id="{4A37A367-013E-6D7D-E258-899594E074A8}"/>
                  </a:ext>
                </a:extLst>
              </p:cNvPr>
              <p:cNvSpPr/>
              <p:nvPr/>
            </p:nvSpPr>
            <p:spPr>
              <a:xfrm>
                <a:off x="4309668" y="1997075"/>
                <a:ext cx="64770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A037B7CF-3017-691F-464A-8BB10CC26A1A}"/>
                  </a:ext>
                </a:extLst>
              </p:cNvPr>
              <p:cNvSpPr/>
              <p:nvPr/>
            </p:nvSpPr>
            <p:spPr>
              <a:xfrm>
                <a:off x="3820718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B427CF84-60BB-D8B5-9712-F216752A5766}"/>
                  </a:ext>
                </a:extLst>
              </p:cNvPr>
              <p:cNvGrpSpPr/>
              <p:nvPr/>
            </p:nvGrpSpPr>
            <p:grpSpPr>
              <a:xfrm>
                <a:off x="4349355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51" name="Rectangle 50">
                  <a:extLst>
                    <a:ext uri="{FF2B5EF4-FFF2-40B4-BE49-F238E27FC236}">
                      <a16:creationId xmlns:a16="http://schemas.microsoft.com/office/drawing/2014/main" id="{08D78C47-2FC3-25E5-B443-09465333B4D8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3BA631D7-13F3-12A1-B840-CFA85FAF679A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6629F63C-9280-92E8-4E7E-9EA8D209001D}"/>
                  </a:ext>
                </a:extLst>
              </p:cNvPr>
              <p:cNvSpPr/>
              <p:nvPr/>
            </p:nvSpPr>
            <p:spPr>
              <a:xfrm>
                <a:off x="3820718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7A958B72-3E8F-2F24-2096-B749E266B8DA}"/>
                  </a:ext>
                </a:extLst>
              </p:cNvPr>
              <p:cNvSpPr/>
              <p:nvPr/>
            </p:nvSpPr>
            <p:spPr>
              <a:xfrm>
                <a:off x="5039918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AEB0E3B7-89C1-41AD-551A-1484A8183999}"/>
                  </a:ext>
                </a:extLst>
              </p:cNvPr>
              <p:cNvSpPr/>
              <p:nvPr/>
            </p:nvSpPr>
            <p:spPr>
              <a:xfrm>
                <a:off x="5039918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Isosceles Triangle 43">
                <a:extLst>
                  <a:ext uri="{FF2B5EF4-FFF2-40B4-BE49-F238E27FC236}">
                    <a16:creationId xmlns:a16="http://schemas.microsoft.com/office/drawing/2014/main" id="{5FA3DFC1-D737-57BF-B1A5-4673DE0426D2}"/>
                  </a:ext>
                </a:extLst>
              </p:cNvPr>
              <p:cNvSpPr/>
              <p:nvPr/>
            </p:nvSpPr>
            <p:spPr>
              <a:xfrm>
                <a:off x="4262043" y="2825749"/>
                <a:ext cx="74295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A30ED0F8-3191-8094-F68D-338EE41112FE}"/>
                  </a:ext>
                </a:extLst>
              </p:cNvPr>
              <p:cNvSpPr/>
              <p:nvPr/>
            </p:nvSpPr>
            <p:spPr>
              <a:xfrm>
                <a:off x="3554018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E59C476F-40F8-2544-2EEA-4124B18ABA51}"/>
                  </a:ext>
                </a:extLst>
              </p:cNvPr>
              <p:cNvSpPr/>
              <p:nvPr/>
            </p:nvSpPr>
            <p:spPr>
              <a:xfrm>
                <a:off x="4296968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63663973-B362-F802-F66E-325C4FE63040}"/>
                  </a:ext>
                </a:extLst>
              </p:cNvPr>
              <p:cNvSpPr/>
              <p:nvPr/>
            </p:nvSpPr>
            <p:spPr>
              <a:xfrm>
                <a:off x="4130676" y="377106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76EB0801-0F8B-1ED1-0067-2B5F43B5A2EF}"/>
                  </a:ext>
                </a:extLst>
              </p:cNvPr>
              <p:cNvSpPr/>
              <p:nvPr/>
            </p:nvSpPr>
            <p:spPr>
              <a:xfrm>
                <a:off x="4296968" y="2230102"/>
                <a:ext cx="647700" cy="365125"/>
              </a:xfrm>
              <a:prstGeom prst="triangle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9" name="Picture 6" descr="Image result for clock flat art">
                <a:extLst>
                  <a:ext uri="{FF2B5EF4-FFF2-40B4-BE49-F238E27FC236}">
                    <a16:creationId xmlns:a16="http://schemas.microsoft.com/office/drawing/2014/main" id="{9E44ECE9-D54B-F6E2-F4F3-FDEBD63C8A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99173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F5D7E459-22E1-D615-39B2-B50D9A4C8900}"/>
                  </a:ext>
                </a:extLst>
              </p:cNvPr>
              <p:cNvSpPr/>
              <p:nvPr/>
            </p:nvSpPr>
            <p:spPr>
              <a:xfrm>
                <a:off x="4251327" y="3118706"/>
                <a:ext cx="764381" cy="79480"/>
              </a:xfrm>
              <a:prstGeom prst="rect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BC4B58F-F98C-485B-4BD2-4973FEBEE5FE}"/>
                </a:ext>
              </a:extLst>
            </p:cNvPr>
            <p:cNvSpPr txBox="1"/>
            <p:nvPr/>
          </p:nvSpPr>
          <p:spPr>
            <a:xfrm>
              <a:off x="3704830" y="3351268"/>
              <a:ext cx="1803400" cy="369332"/>
            </a:xfrm>
            <a:prstGeom prst="rect">
              <a:avLst/>
            </a:prstGeom>
            <a:solidFill>
              <a:srgbClr val="FF0000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SITE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75C05DE-5E84-77F7-E8E4-69E2BF41BBD4}"/>
              </a:ext>
            </a:extLst>
          </p:cNvPr>
          <p:cNvGrpSpPr/>
          <p:nvPr/>
        </p:nvGrpSpPr>
        <p:grpSpPr>
          <a:xfrm>
            <a:off x="5926392" y="488081"/>
            <a:ext cx="1313787" cy="1693300"/>
            <a:chOff x="6650835" y="1066800"/>
            <a:chExt cx="2133600" cy="2687461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8B8D122-6A77-FF09-9C4C-920DA73E1FD6}"/>
                </a:ext>
              </a:extLst>
            </p:cNvPr>
            <p:cNvGrpSpPr/>
            <p:nvPr/>
          </p:nvGrpSpPr>
          <p:grpSpPr>
            <a:xfrm>
              <a:off x="6650835" y="1066800"/>
              <a:ext cx="2133600" cy="2196596"/>
              <a:chOff x="6688935" y="1613333"/>
              <a:chExt cx="2133600" cy="2196596"/>
            </a:xfrm>
          </p:grpSpPr>
          <p:sp>
            <p:nvSpPr>
              <p:cNvPr id="56" name="Wave 55">
                <a:extLst>
                  <a:ext uri="{FF2B5EF4-FFF2-40B4-BE49-F238E27FC236}">
                    <a16:creationId xmlns:a16="http://schemas.microsoft.com/office/drawing/2014/main" id="{A28B2834-BD16-B77C-90D6-6D678DA1912D}"/>
                  </a:ext>
                </a:extLst>
              </p:cNvPr>
              <p:cNvSpPr/>
              <p:nvPr/>
            </p:nvSpPr>
            <p:spPr>
              <a:xfrm>
                <a:off x="7765258" y="1613333"/>
                <a:ext cx="385367" cy="266281"/>
              </a:xfrm>
              <a:prstGeom prst="wave">
                <a:avLst/>
              </a:prstGeom>
              <a:solidFill>
                <a:srgbClr val="92D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6F5DE2FC-24B2-1D25-6922-E368E959FA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65258" y="1613333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12395405-4162-37CE-EB9C-B404EA2DB3B4}"/>
                  </a:ext>
                </a:extLst>
              </p:cNvPr>
              <p:cNvSpPr/>
              <p:nvPr/>
            </p:nvSpPr>
            <p:spPr>
              <a:xfrm>
                <a:off x="6841335" y="2560442"/>
                <a:ext cx="1790700" cy="1104900"/>
              </a:xfrm>
              <a:prstGeom prst="rect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0B13A96D-0802-C28A-2149-63506F405FC3}"/>
                  </a:ext>
                </a:extLst>
              </p:cNvPr>
              <p:cNvSpPr/>
              <p:nvPr/>
            </p:nvSpPr>
            <p:spPr>
              <a:xfrm>
                <a:off x="7442204" y="3139878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Trapezoid 59">
                <a:extLst>
                  <a:ext uri="{FF2B5EF4-FFF2-40B4-BE49-F238E27FC236}">
                    <a16:creationId xmlns:a16="http://schemas.microsoft.com/office/drawing/2014/main" id="{81E5866B-EDB8-6329-ED99-78FD31F24232}"/>
                  </a:ext>
                </a:extLst>
              </p:cNvPr>
              <p:cNvSpPr/>
              <p:nvPr/>
            </p:nvSpPr>
            <p:spPr>
              <a:xfrm>
                <a:off x="6688935" y="2195317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Isosceles Triangle 60">
                <a:extLst>
                  <a:ext uri="{FF2B5EF4-FFF2-40B4-BE49-F238E27FC236}">
                    <a16:creationId xmlns:a16="http://schemas.microsoft.com/office/drawing/2014/main" id="{68982FF2-8D9D-F254-1FD9-1DD48B93275A}"/>
                  </a:ext>
                </a:extLst>
              </p:cNvPr>
              <p:cNvSpPr/>
              <p:nvPr/>
            </p:nvSpPr>
            <p:spPr>
              <a:xfrm>
                <a:off x="7444585" y="1966717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1BF3EBBD-D1DC-F1C2-90AF-A138383D7E7F}"/>
                  </a:ext>
                </a:extLst>
              </p:cNvPr>
              <p:cNvSpPr/>
              <p:nvPr/>
            </p:nvSpPr>
            <p:spPr>
              <a:xfrm>
                <a:off x="6955635" y="2706075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1B6EF789-243A-18D8-D79A-1BE17824BDF7}"/>
                  </a:ext>
                </a:extLst>
              </p:cNvPr>
              <p:cNvGrpSpPr/>
              <p:nvPr/>
            </p:nvGrpSpPr>
            <p:grpSpPr>
              <a:xfrm>
                <a:off x="7484272" y="3147190"/>
                <a:ext cx="542925" cy="518153"/>
                <a:chOff x="1276350" y="3088858"/>
                <a:chExt cx="542925" cy="606843"/>
              </a:xfrm>
            </p:grpSpPr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36D9BA71-1283-DF12-2D96-E515CF07E842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Rectangle 74">
                  <a:extLst>
                    <a:ext uri="{FF2B5EF4-FFF2-40B4-BE49-F238E27FC236}">
                      <a16:creationId xmlns:a16="http://schemas.microsoft.com/office/drawing/2014/main" id="{FC6C4A43-1175-8F0C-92B8-35C73E942D1D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5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37C3C745-2128-FC43-BB02-2D1C27043D26}"/>
                  </a:ext>
                </a:extLst>
              </p:cNvPr>
              <p:cNvSpPr/>
              <p:nvPr/>
            </p:nvSpPr>
            <p:spPr>
              <a:xfrm>
                <a:off x="6955635" y="3179358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D6C61971-8803-FA20-B0A3-F2121ECE7F7A}"/>
                  </a:ext>
                </a:extLst>
              </p:cNvPr>
              <p:cNvSpPr/>
              <p:nvPr/>
            </p:nvSpPr>
            <p:spPr>
              <a:xfrm>
                <a:off x="8174835" y="26995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CE66AC0C-7813-3D0F-A03A-82D8C4492F2C}"/>
                  </a:ext>
                </a:extLst>
              </p:cNvPr>
              <p:cNvSpPr/>
              <p:nvPr/>
            </p:nvSpPr>
            <p:spPr>
              <a:xfrm>
                <a:off x="8174835" y="3172799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Isosceles Triangle 66">
                <a:extLst>
                  <a:ext uri="{FF2B5EF4-FFF2-40B4-BE49-F238E27FC236}">
                    <a16:creationId xmlns:a16="http://schemas.microsoft.com/office/drawing/2014/main" id="{7DCDACD8-3778-1441-A8E8-D32DEDA096E5}"/>
                  </a:ext>
                </a:extLst>
              </p:cNvPr>
              <p:cNvSpPr/>
              <p:nvPr/>
            </p:nvSpPr>
            <p:spPr>
              <a:xfrm>
                <a:off x="7396960" y="2795391"/>
                <a:ext cx="742950" cy="365125"/>
              </a:xfrm>
              <a:prstGeom prst="triangle">
                <a:avLst/>
              </a:prstGeom>
              <a:solidFill>
                <a:srgbClr val="FFCC6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54ACB61D-F035-6174-1207-7E8E5253B14C}"/>
                  </a:ext>
                </a:extLst>
              </p:cNvPr>
              <p:cNvSpPr/>
              <p:nvPr/>
            </p:nvSpPr>
            <p:spPr>
              <a:xfrm>
                <a:off x="6688935" y="3651389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99C6020D-11D8-D883-2DF6-22144C4902FD}"/>
                  </a:ext>
                </a:extLst>
              </p:cNvPr>
              <p:cNvSpPr/>
              <p:nvPr/>
            </p:nvSpPr>
            <p:spPr>
              <a:xfrm>
                <a:off x="7431885" y="3651389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A9F5507E-401C-92F4-87A8-57C470AB3C7B}"/>
                  </a:ext>
                </a:extLst>
              </p:cNvPr>
              <p:cNvSpPr/>
              <p:nvPr/>
            </p:nvSpPr>
            <p:spPr>
              <a:xfrm>
                <a:off x="7288215" y="3740705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Isosceles Triangle 70">
                <a:extLst>
                  <a:ext uri="{FF2B5EF4-FFF2-40B4-BE49-F238E27FC236}">
                    <a16:creationId xmlns:a16="http://schemas.microsoft.com/office/drawing/2014/main" id="{C9696C05-37C4-7564-3A8E-384574A050FD}"/>
                  </a:ext>
                </a:extLst>
              </p:cNvPr>
              <p:cNvSpPr/>
              <p:nvPr/>
            </p:nvSpPr>
            <p:spPr>
              <a:xfrm>
                <a:off x="7431885" y="2199744"/>
                <a:ext cx="647700" cy="365125"/>
              </a:xfrm>
              <a:prstGeom prst="triangle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72" name="Picture 6" descr="Image result for clock flat art">
                <a:extLst>
                  <a:ext uri="{FF2B5EF4-FFF2-40B4-BE49-F238E27FC236}">
                    <a16:creationId xmlns:a16="http://schemas.microsoft.com/office/drawing/2014/main" id="{071C5632-CBFE-58BA-5EC5-A12BB36B7B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34090" y="2335619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B99D6C0A-A498-A583-8C93-405550C04302}"/>
                  </a:ext>
                </a:extLst>
              </p:cNvPr>
              <p:cNvSpPr/>
              <p:nvPr/>
            </p:nvSpPr>
            <p:spPr>
              <a:xfrm>
                <a:off x="7386244" y="3088348"/>
                <a:ext cx="764381" cy="79480"/>
              </a:xfrm>
              <a:prstGeom prst="rect">
                <a:avLst/>
              </a:prstGeom>
              <a:solidFill>
                <a:srgbClr val="FFC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C0D06CE-CC02-EAC7-7AB0-A7E736743095}"/>
                </a:ext>
              </a:extLst>
            </p:cNvPr>
            <p:cNvSpPr txBox="1"/>
            <p:nvPr/>
          </p:nvSpPr>
          <p:spPr>
            <a:xfrm>
              <a:off x="6668693" y="3351267"/>
              <a:ext cx="2095501" cy="402994"/>
            </a:xfrm>
            <a:prstGeom prst="rect">
              <a:avLst/>
            </a:prstGeom>
            <a:solidFill>
              <a:srgbClr val="00990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RECEIVER SITE</a:t>
              </a: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90BE6854-80C5-5B45-E386-C495FC75D91A}"/>
              </a:ext>
            </a:extLst>
          </p:cNvPr>
          <p:cNvSpPr/>
          <p:nvPr/>
        </p:nvSpPr>
        <p:spPr>
          <a:xfrm>
            <a:off x="178895" y="4459144"/>
            <a:ext cx="2790213" cy="14927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Breakfast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– FOH POS</a:t>
            </a:r>
            <a:endParaRPr kumimoji="0" lang="en-US" sz="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b="1" kern="0" dirty="0">
                <a:solidFill>
                  <a:srgbClr val="000000"/>
                </a:solidFill>
              </a:rPr>
              <a:t>Lunch</a:t>
            </a:r>
            <a:r>
              <a:rPr lang="en-US" kern="0" dirty="0">
                <a:solidFill>
                  <a:srgbClr val="000000"/>
                </a:solidFill>
              </a:rPr>
              <a:t> – FOH POS</a:t>
            </a:r>
            <a:endParaRPr lang="en-US" sz="400" kern="0" dirty="0">
              <a:solidFill>
                <a:srgbClr val="000000"/>
              </a:solidFill>
            </a:endParaRPr>
          </a:p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BTB Non-Reimbursable Supper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– MISC </a:t>
            </a:r>
            <a:r>
              <a:rPr lang="en-US" kern="0" dirty="0">
                <a:solidFill>
                  <a:srgbClr val="000000"/>
                </a:solidFill>
              </a:rPr>
              <a:t>counts in Post Operating Day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D164F13-9DE8-BEB6-CE76-A9DA5942E5F1}"/>
              </a:ext>
            </a:extLst>
          </p:cNvPr>
          <p:cNvCxnSpPr/>
          <p:nvPr/>
        </p:nvCxnSpPr>
        <p:spPr>
          <a:xfrm>
            <a:off x="2937687" y="1546371"/>
            <a:ext cx="0" cy="5070106"/>
          </a:xfrm>
          <a:prstGeom prst="line">
            <a:avLst/>
          </a:prstGeom>
          <a:noFill/>
          <a:ln w="25400" cap="flat" cmpd="sng" algn="ctr">
            <a:solidFill>
              <a:sysClr val="window" lastClr="FFFFFF">
                <a:lumMod val="8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9CDFBC3D-DEB5-4970-BB47-A2797F181765}"/>
              </a:ext>
            </a:extLst>
          </p:cNvPr>
          <p:cNvCxnSpPr/>
          <p:nvPr/>
        </p:nvCxnSpPr>
        <p:spPr>
          <a:xfrm>
            <a:off x="5785104" y="1546371"/>
            <a:ext cx="0" cy="5070106"/>
          </a:xfrm>
          <a:prstGeom prst="line">
            <a:avLst/>
          </a:prstGeom>
          <a:noFill/>
          <a:ln w="25400" cap="flat" cmpd="sng" algn="ctr">
            <a:solidFill>
              <a:sysClr val="window" lastClr="FFFFFF">
                <a:lumMod val="8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FC0297AC-EC4B-4090-B347-1D5913464B7E}"/>
              </a:ext>
            </a:extLst>
          </p:cNvPr>
          <p:cNvSpPr/>
          <p:nvPr/>
        </p:nvSpPr>
        <p:spPr>
          <a:xfrm>
            <a:off x="3038082" y="4459143"/>
            <a:ext cx="2715599" cy="14927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Breakfast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– FOH POS</a:t>
            </a:r>
            <a:endParaRPr kumimoji="0" lang="en-US" sz="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b="1" kern="0" dirty="0">
                <a:solidFill>
                  <a:srgbClr val="000000"/>
                </a:solidFill>
              </a:rPr>
              <a:t>Lunch</a:t>
            </a:r>
            <a:r>
              <a:rPr lang="en-US" kern="0" dirty="0">
                <a:solidFill>
                  <a:srgbClr val="000000"/>
                </a:solidFill>
              </a:rPr>
              <a:t> – FOH POS</a:t>
            </a:r>
            <a:endParaRPr lang="en-US" sz="400" kern="0" dirty="0">
              <a:solidFill>
                <a:srgbClr val="000000"/>
              </a:solidFill>
            </a:endParaRPr>
          </a:p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BTB Non-Reimbursable Supper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– MISC </a:t>
            </a:r>
            <a:r>
              <a:rPr lang="en-US" kern="0" dirty="0">
                <a:solidFill>
                  <a:srgbClr val="000000"/>
                </a:solidFill>
              </a:rPr>
              <a:t>counts in Post Operating Day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7106E2B-828F-6231-4189-F74ABC9CD21C}"/>
              </a:ext>
            </a:extLst>
          </p:cNvPr>
          <p:cNvSpPr/>
          <p:nvPr/>
        </p:nvSpPr>
        <p:spPr>
          <a:xfrm>
            <a:off x="5891848" y="3333958"/>
            <a:ext cx="3073257" cy="35240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Paperwork returned to Hub site; Hub site FSM selects the Hub Receiver cafeteria in Newton.</a:t>
            </a:r>
          </a:p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endParaRPr lang="en-US" sz="400" b="1" kern="0" dirty="0">
              <a:solidFill>
                <a:srgbClr val="000000"/>
              </a:solidFill>
            </a:endParaRPr>
          </a:p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Breakfast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– MISC </a:t>
            </a:r>
            <a:r>
              <a:rPr lang="en-US" kern="0" dirty="0">
                <a:solidFill>
                  <a:srgbClr val="000000"/>
                </a:solidFill>
              </a:rPr>
              <a:t>counts in Post Operating Day</a:t>
            </a:r>
            <a:endParaRPr kumimoji="0" lang="en-US" sz="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b="1" kern="0" dirty="0">
                <a:solidFill>
                  <a:srgbClr val="000000"/>
                </a:solidFill>
              </a:rPr>
              <a:t>Lunch</a:t>
            </a:r>
            <a:r>
              <a:rPr lang="en-US" kern="0" dirty="0">
                <a:solidFill>
                  <a:srgbClr val="000000"/>
                </a:solidFill>
              </a:rPr>
              <a:t> –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MISC </a:t>
            </a:r>
            <a:r>
              <a:rPr lang="en-US" kern="0" dirty="0">
                <a:solidFill>
                  <a:srgbClr val="000000"/>
                </a:solidFill>
              </a:rPr>
              <a:t>counts in Post Operating Day</a:t>
            </a:r>
            <a:endParaRPr lang="en-US" sz="400" kern="0" dirty="0">
              <a:solidFill>
                <a:srgbClr val="000000"/>
              </a:solidFill>
            </a:endParaRPr>
          </a:p>
          <a:p>
            <a:pPr defTabSz="914400" fontAlgn="base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defRPr/>
            </a:pPr>
            <a: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BTB Non-Reimbursable Supper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– MISC </a:t>
            </a:r>
            <a:r>
              <a:rPr lang="en-US" kern="0" dirty="0">
                <a:solidFill>
                  <a:srgbClr val="000000"/>
                </a:solidFill>
              </a:rPr>
              <a:t>counts in Post Operating Day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marR="0" lvl="0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BFCA371-F30F-DE1D-D98B-6B99D387A354}"/>
              </a:ext>
            </a:extLst>
          </p:cNvPr>
          <p:cNvGrpSpPr/>
          <p:nvPr/>
        </p:nvGrpSpPr>
        <p:grpSpPr>
          <a:xfrm>
            <a:off x="7463353" y="1398758"/>
            <a:ext cx="1432791" cy="1859850"/>
            <a:chOff x="3515918" y="1066800"/>
            <a:chExt cx="2133600" cy="268424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B56AAE76-15D9-EDA6-6930-0280E45D5A4D}"/>
                </a:ext>
              </a:extLst>
            </p:cNvPr>
            <p:cNvGrpSpPr/>
            <p:nvPr/>
          </p:nvGrpSpPr>
          <p:grpSpPr>
            <a:xfrm>
              <a:off x="3515918" y="1066800"/>
              <a:ext cx="2133600" cy="2196596"/>
              <a:chOff x="3554018" y="1643691"/>
              <a:chExt cx="2133600" cy="2196596"/>
            </a:xfrm>
          </p:grpSpPr>
          <p:sp>
            <p:nvSpPr>
              <p:cNvPr id="82" name="Wave 81">
                <a:extLst>
                  <a:ext uri="{FF2B5EF4-FFF2-40B4-BE49-F238E27FC236}">
                    <a16:creationId xmlns:a16="http://schemas.microsoft.com/office/drawing/2014/main" id="{A77F6C68-F48C-AABF-ADEC-C606B7C0DCCE}"/>
                  </a:ext>
                </a:extLst>
              </p:cNvPr>
              <p:cNvSpPr/>
              <p:nvPr/>
            </p:nvSpPr>
            <p:spPr>
              <a:xfrm>
                <a:off x="4630341" y="1643691"/>
                <a:ext cx="385367" cy="266281"/>
              </a:xfrm>
              <a:prstGeom prst="wave">
                <a:avLst/>
              </a:prstGeom>
              <a:solidFill>
                <a:srgbClr val="FF0000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360482B4-529F-9B63-76CC-8ADAF9C9AE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30341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174EFCAB-96BA-3280-FECB-E430790BC181}"/>
                  </a:ext>
                </a:extLst>
              </p:cNvPr>
              <p:cNvSpPr/>
              <p:nvPr/>
            </p:nvSpPr>
            <p:spPr>
              <a:xfrm>
                <a:off x="3706418" y="2590800"/>
                <a:ext cx="1790700" cy="1104900"/>
              </a:xfrm>
              <a:prstGeom prst="rect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Rectangle 84">
                <a:extLst>
                  <a:ext uri="{FF2B5EF4-FFF2-40B4-BE49-F238E27FC236}">
                    <a16:creationId xmlns:a16="http://schemas.microsoft.com/office/drawing/2014/main" id="{9E3E7AA5-94A3-9465-9A1B-722DC0351D65}"/>
                  </a:ext>
                </a:extLst>
              </p:cNvPr>
              <p:cNvSpPr/>
              <p:nvPr/>
            </p:nvSpPr>
            <p:spPr>
              <a:xfrm>
                <a:off x="4307287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Trapezoid 85">
                <a:extLst>
                  <a:ext uri="{FF2B5EF4-FFF2-40B4-BE49-F238E27FC236}">
                    <a16:creationId xmlns:a16="http://schemas.microsoft.com/office/drawing/2014/main" id="{F8DD8772-8A7A-4673-0387-43A57395EA1C}"/>
                  </a:ext>
                </a:extLst>
              </p:cNvPr>
              <p:cNvSpPr/>
              <p:nvPr/>
            </p:nvSpPr>
            <p:spPr>
              <a:xfrm>
                <a:off x="3554018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Isosceles Triangle 86">
                <a:extLst>
                  <a:ext uri="{FF2B5EF4-FFF2-40B4-BE49-F238E27FC236}">
                    <a16:creationId xmlns:a16="http://schemas.microsoft.com/office/drawing/2014/main" id="{7C86B3FD-5ACF-EA14-E31E-75AC295CAD30}"/>
                  </a:ext>
                </a:extLst>
              </p:cNvPr>
              <p:cNvSpPr/>
              <p:nvPr/>
            </p:nvSpPr>
            <p:spPr>
              <a:xfrm>
                <a:off x="4309668" y="1997075"/>
                <a:ext cx="64770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FF6A72CC-0DCC-3228-C5FF-268C181A123E}"/>
                  </a:ext>
                </a:extLst>
              </p:cNvPr>
              <p:cNvSpPr/>
              <p:nvPr/>
            </p:nvSpPr>
            <p:spPr>
              <a:xfrm>
                <a:off x="3820718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B3B5863F-B6C9-9358-A638-216BA4C074F7}"/>
                  </a:ext>
                </a:extLst>
              </p:cNvPr>
              <p:cNvGrpSpPr/>
              <p:nvPr/>
            </p:nvGrpSpPr>
            <p:grpSpPr>
              <a:xfrm>
                <a:off x="4349355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100" name="Rectangle 99">
                  <a:extLst>
                    <a:ext uri="{FF2B5EF4-FFF2-40B4-BE49-F238E27FC236}">
                      <a16:creationId xmlns:a16="http://schemas.microsoft.com/office/drawing/2014/main" id="{CE8C5B80-9505-CD73-F36C-3B076DF242DD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Rectangle 100">
                  <a:extLst>
                    <a:ext uri="{FF2B5EF4-FFF2-40B4-BE49-F238E27FC236}">
                      <a16:creationId xmlns:a16="http://schemas.microsoft.com/office/drawing/2014/main" id="{37C69453-D54B-A81A-5D79-8536848EC939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8697A334-7863-A407-567C-43D5221D48AD}"/>
                  </a:ext>
                </a:extLst>
              </p:cNvPr>
              <p:cNvSpPr/>
              <p:nvPr/>
            </p:nvSpPr>
            <p:spPr>
              <a:xfrm>
                <a:off x="3820718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F9130CB7-4219-D9A7-C323-AE9CB6A627EA}"/>
                  </a:ext>
                </a:extLst>
              </p:cNvPr>
              <p:cNvSpPr/>
              <p:nvPr/>
            </p:nvSpPr>
            <p:spPr>
              <a:xfrm>
                <a:off x="5039918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Rectangle 91">
                <a:extLst>
                  <a:ext uri="{FF2B5EF4-FFF2-40B4-BE49-F238E27FC236}">
                    <a16:creationId xmlns:a16="http://schemas.microsoft.com/office/drawing/2014/main" id="{F6362950-F118-759E-B186-4F151FD9955D}"/>
                  </a:ext>
                </a:extLst>
              </p:cNvPr>
              <p:cNvSpPr/>
              <p:nvPr/>
            </p:nvSpPr>
            <p:spPr>
              <a:xfrm>
                <a:off x="5039918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Isosceles Triangle 92">
                <a:extLst>
                  <a:ext uri="{FF2B5EF4-FFF2-40B4-BE49-F238E27FC236}">
                    <a16:creationId xmlns:a16="http://schemas.microsoft.com/office/drawing/2014/main" id="{CC7F7B57-F938-4700-158A-5BA08993C370}"/>
                  </a:ext>
                </a:extLst>
              </p:cNvPr>
              <p:cNvSpPr/>
              <p:nvPr/>
            </p:nvSpPr>
            <p:spPr>
              <a:xfrm>
                <a:off x="4262043" y="2825749"/>
                <a:ext cx="74295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1DD41045-D0C8-A398-AC7B-B17A8CD3C0BF}"/>
                  </a:ext>
                </a:extLst>
              </p:cNvPr>
              <p:cNvSpPr/>
              <p:nvPr/>
            </p:nvSpPr>
            <p:spPr>
              <a:xfrm>
                <a:off x="3554018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74B639E0-D248-55B1-44AC-8EE5EB1180C6}"/>
                  </a:ext>
                </a:extLst>
              </p:cNvPr>
              <p:cNvSpPr/>
              <p:nvPr/>
            </p:nvSpPr>
            <p:spPr>
              <a:xfrm>
                <a:off x="4296968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48DADB0F-F5F2-F68D-D9B6-E3BE30969BE4}"/>
                  </a:ext>
                </a:extLst>
              </p:cNvPr>
              <p:cNvSpPr/>
              <p:nvPr/>
            </p:nvSpPr>
            <p:spPr>
              <a:xfrm>
                <a:off x="4130676" y="377106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Isosceles Triangle 96">
                <a:extLst>
                  <a:ext uri="{FF2B5EF4-FFF2-40B4-BE49-F238E27FC236}">
                    <a16:creationId xmlns:a16="http://schemas.microsoft.com/office/drawing/2014/main" id="{9F32DE3A-5598-D479-FF2E-B64DF679C7E5}"/>
                  </a:ext>
                </a:extLst>
              </p:cNvPr>
              <p:cNvSpPr/>
              <p:nvPr/>
            </p:nvSpPr>
            <p:spPr>
              <a:xfrm>
                <a:off x="4296968" y="2230102"/>
                <a:ext cx="647700" cy="365125"/>
              </a:xfrm>
              <a:prstGeom prst="triangle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98" name="Picture 6" descr="Image result for clock flat art">
                <a:extLst>
                  <a:ext uri="{FF2B5EF4-FFF2-40B4-BE49-F238E27FC236}">
                    <a16:creationId xmlns:a16="http://schemas.microsoft.com/office/drawing/2014/main" id="{B50E2C40-C569-FF86-2941-57105B1E88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99173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A1EF4C41-6E0B-C13D-2203-4DE7B8F1CA5B}"/>
                  </a:ext>
                </a:extLst>
              </p:cNvPr>
              <p:cNvSpPr/>
              <p:nvPr/>
            </p:nvSpPr>
            <p:spPr>
              <a:xfrm>
                <a:off x="4251327" y="3118706"/>
                <a:ext cx="764381" cy="79480"/>
              </a:xfrm>
              <a:prstGeom prst="rect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595FEC97-DF93-B36A-F28D-F0BFD5162559}"/>
                </a:ext>
              </a:extLst>
            </p:cNvPr>
            <p:cNvSpPr txBox="1"/>
            <p:nvPr/>
          </p:nvSpPr>
          <p:spPr>
            <a:xfrm>
              <a:off x="3704829" y="3351267"/>
              <a:ext cx="1803400" cy="399782"/>
            </a:xfrm>
            <a:prstGeom prst="rect">
              <a:avLst/>
            </a:prstGeom>
            <a:solidFill>
              <a:srgbClr val="FF0000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SITE</a:t>
              </a:r>
            </a:p>
          </p:txBody>
        </p:sp>
      </p:grpSp>
      <p:sp>
        <p:nvSpPr>
          <p:cNvPr id="102" name="Arrow: Bent 101">
            <a:extLst>
              <a:ext uri="{FF2B5EF4-FFF2-40B4-BE49-F238E27FC236}">
                <a16:creationId xmlns:a16="http://schemas.microsoft.com/office/drawing/2014/main" id="{8EEC2AF3-C9D3-D0C8-9DF4-20D23FFF5BEC}"/>
              </a:ext>
            </a:extLst>
          </p:cNvPr>
          <p:cNvSpPr/>
          <p:nvPr/>
        </p:nvSpPr>
        <p:spPr>
          <a:xfrm flipV="1">
            <a:off x="6455663" y="2299306"/>
            <a:ext cx="841237" cy="603504"/>
          </a:xfrm>
          <a:prstGeom prst="ben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352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4165600" y="2234674"/>
            <a:ext cx="4410142" cy="2308324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Field 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Trips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74399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Field Trip Approval Process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B7909D4D-49A1-E4D8-0533-7E666CF0F38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2999" y="1690689"/>
            <a:ext cx="8396969" cy="5090710"/>
          </a:xfrm>
        </p:spPr>
        <p:txBody>
          <a:bodyPr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1000"/>
              </a:spcAft>
              <a:buNone/>
            </a:pPr>
            <a:r>
              <a:rPr lang="en-US" sz="2400">
                <a:solidFill>
                  <a:srgbClr val="000000"/>
                </a:solidFill>
              </a:rPr>
              <a:t>To be reimbursed for meals taken on a field trip, the sponsor must report all field trips in CNIPS prior to the trip date.</a:t>
            </a:r>
            <a:endParaRPr lang="en-US" sz="400">
              <a:solidFill>
                <a:srgbClr val="000000"/>
              </a:solidFill>
            </a:endParaRPr>
          </a:p>
          <a:p>
            <a:pPr marL="690562" lvl="1" indent="-342900">
              <a:spcAft>
                <a:spcPts val="600"/>
              </a:spcAft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</a:rPr>
              <a:t>The FSM will provide blank SSO Field Trip Request Forms and instructions to the Principal </a:t>
            </a:r>
          </a:p>
          <a:p>
            <a:pPr marL="690562" lvl="1" indent="-342900">
              <a:spcAft>
                <a:spcPts val="600"/>
              </a:spcAft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</a:rPr>
              <a:t>Request must be made no later than 10 days prior to the field trip</a:t>
            </a:r>
          </a:p>
          <a:p>
            <a:pPr marL="690562" lvl="1" indent="-342900">
              <a:spcAft>
                <a:spcPts val="600"/>
              </a:spcAft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</a:rPr>
              <a:t>Any changes to the field trip are considered a new request</a:t>
            </a:r>
          </a:p>
          <a:p>
            <a:pPr marL="690562" lvl="1" indent="-342900">
              <a:spcAft>
                <a:spcPts val="600"/>
              </a:spcAft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</a:rPr>
              <a:t>Submit a separate request for each field trip</a:t>
            </a:r>
          </a:p>
          <a:p>
            <a:pPr marL="693737" marR="0" lvl="0" indent="-342900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Cancellations of field trips will be accepted</a:t>
            </a:r>
          </a:p>
          <a:p>
            <a:pPr marL="693737" marR="0" lvl="1" indent="-342900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FSD will obtain approval from the CDE and will post the approved field trips on the summer page</a:t>
            </a:r>
          </a:p>
          <a:p>
            <a:pPr marL="693737" marR="0" lvl="1" indent="-342900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Unapproved field trips meals may 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NOT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be claimed for reimbursement</a:t>
            </a:r>
          </a:p>
          <a:p>
            <a:pPr marL="693737">
              <a:spcAft>
                <a:spcPts val="400"/>
              </a:spcAft>
              <a:buFont typeface="Wingdings" panose="05000000000000000000" pitchFamily="2" charset="2"/>
              <a:buChar char="Ø"/>
            </a:pPr>
            <a:endParaRPr lang="en-US" sz="2200">
              <a:solidFill>
                <a:srgbClr val="000000"/>
              </a:solidFill>
            </a:endParaRPr>
          </a:p>
          <a:p>
            <a:pPr marL="350837" indent="0">
              <a:buNone/>
            </a:pPr>
            <a:endParaRPr lang="en-US" sz="2200">
              <a:solidFill>
                <a:srgbClr val="000000"/>
              </a:solidFill>
            </a:endParaRPr>
          </a:p>
          <a:p>
            <a:pPr marL="0" lvl="1" indent="0">
              <a:buNone/>
            </a:pPr>
            <a:endParaRPr lang="en-US" sz="2200">
              <a:solidFill>
                <a:srgbClr val="000000"/>
              </a:solidFill>
            </a:endParaRPr>
          </a:p>
          <a:p>
            <a:pPr marL="0" indent="0">
              <a:buNone/>
              <a:defRPr/>
            </a:pPr>
            <a:endParaRPr lang="en-US" sz="2000">
              <a:solidFill>
                <a:srgbClr val="000000"/>
              </a:solidFill>
            </a:endParaRPr>
          </a:p>
          <a:p>
            <a:pPr marL="0" indent="0" eaLnBrk="1" hangingPunct="1">
              <a:buNone/>
              <a:defRPr/>
            </a:pPr>
            <a:endParaRPr lang="en-US" sz="1200">
              <a:solidFill>
                <a:srgbClr val="000000"/>
              </a:solidFill>
            </a:endParaRPr>
          </a:p>
          <a:p>
            <a:pPr marL="914400" lvl="2" indent="0" eaLnBrk="1" hangingPunct="1">
              <a:buNone/>
              <a:defRPr/>
            </a:pPr>
            <a:endParaRPr lang="en-US" sz="1200">
              <a:solidFill>
                <a:srgbClr val="000000"/>
              </a:solidFill>
            </a:endParaRPr>
          </a:p>
          <a:p>
            <a:pPr lvl="2" eaLnBrk="1" hangingPunct="1"/>
            <a:endParaRPr lang="en-US" sz="600">
              <a:solidFill>
                <a:srgbClr val="000000"/>
              </a:solidFill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6258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Field Trip Approval Process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B7909D4D-49A1-E4D8-0533-7E666CF0F38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13507"/>
            <a:ext cx="3091638" cy="4452493"/>
          </a:xfrm>
        </p:spPr>
        <p:txBody>
          <a:bodyPr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1000"/>
              </a:spcAft>
              <a:buNone/>
            </a:pPr>
            <a:r>
              <a:rPr lang="en-US" sz="2400">
                <a:solidFill>
                  <a:srgbClr val="000000"/>
                </a:solidFill>
              </a:rPr>
              <a:t>SSO Field Trip Request Form can be found on the Café LA website and be provided to the Summer Principal. </a:t>
            </a:r>
          </a:p>
          <a:p>
            <a:pPr marL="0" lvl="0" indent="0">
              <a:spcBef>
                <a:spcPts val="0"/>
              </a:spcBef>
              <a:spcAft>
                <a:spcPts val="1000"/>
              </a:spcAft>
              <a:buNone/>
            </a:pPr>
            <a:r>
              <a:rPr lang="en-US" sz="2400">
                <a:solidFill>
                  <a:srgbClr val="000000"/>
                </a:solidFill>
              </a:rPr>
              <a:t>Collect the form from principal. Enter information into the field trip survey on the Café LA website NO LATER than 10 working days prior to field trip. </a:t>
            </a:r>
            <a:endParaRPr lang="en-US" sz="2200">
              <a:solidFill>
                <a:srgbClr val="000000"/>
              </a:solidFill>
            </a:endParaRPr>
          </a:p>
          <a:p>
            <a:pPr marL="0" lvl="1" indent="0">
              <a:buNone/>
            </a:pPr>
            <a:endParaRPr lang="en-US" sz="2200">
              <a:solidFill>
                <a:srgbClr val="000000"/>
              </a:solidFill>
            </a:endParaRPr>
          </a:p>
          <a:p>
            <a:pPr marL="0" indent="0">
              <a:buNone/>
              <a:defRPr/>
            </a:pPr>
            <a:endParaRPr lang="en-US" sz="2000">
              <a:solidFill>
                <a:srgbClr val="000000"/>
              </a:solidFill>
            </a:endParaRPr>
          </a:p>
          <a:p>
            <a:pPr marL="0" indent="0" eaLnBrk="1" hangingPunct="1">
              <a:buNone/>
              <a:defRPr/>
            </a:pPr>
            <a:endParaRPr lang="en-US" sz="1200">
              <a:solidFill>
                <a:srgbClr val="000000"/>
              </a:solidFill>
            </a:endParaRPr>
          </a:p>
          <a:p>
            <a:pPr marL="914400" lvl="2" indent="0" eaLnBrk="1" hangingPunct="1">
              <a:buNone/>
              <a:defRPr/>
            </a:pPr>
            <a:endParaRPr lang="en-US" sz="1200">
              <a:solidFill>
                <a:srgbClr val="000000"/>
              </a:solidFill>
            </a:endParaRPr>
          </a:p>
          <a:p>
            <a:pPr lvl="2" eaLnBrk="1" hangingPunct="1"/>
            <a:endParaRPr lang="en-US" sz="600">
              <a:solidFill>
                <a:srgbClr val="000000"/>
              </a:solidFill>
            </a:endParaRPr>
          </a:p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EFEB118-7FA6-600E-9AA0-927EBA58DC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68823" y="1690689"/>
            <a:ext cx="3662436" cy="4575311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280143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Field Trip Service Requirements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D5533752-A662-0CBB-2BF5-BF9587E495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199" y="1545505"/>
            <a:ext cx="7924800" cy="4800600"/>
          </a:xfrm>
        </p:spPr>
        <p:txBody>
          <a:bodyPr>
            <a:noAutofit/>
          </a:bodyPr>
          <a:lstStyle/>
          <a:p>
            <a:pPr marL="0" lvl="1" indent="0">
              <a:buNone/>
            </a:pPr>
            <a:endParaRPr lang="en-US" sz="900">
              <a:solidFill>
                <a:srgbClr val="000000"/>
              </a:solidFill>
            </a:endParaRPr>
          </a:p>
          <a:p>
            <a:pPr marL="0" indent="0">
              <a:spcBef>
                <a:spcPts val="0"/>
              </a:spcBef>
              <a:buNone/>
              <a:defRPr/>
            </a:pPr>
            <a:r>
              <a:rPr lang="en-US" sz="2400">
                <a:solidFill>
                  <a:srgbClr val="000000"/>
                </a:solidFill>
              </a:rPr>
              <a:t>Maintain documentation that show all field trip meals comply with meal pattern requirements and food safety regulations.</a:t>
            </a:r>
          </a:p>
          <a:p>
            <a:pPr marL="744538">
              <a:spcAft>
                <a:spcPts val="800"/>
              </a:spcAft>
              <a:buFont typeface="Wingdings" panose="05000000000000000000" pitchFamily="2" charset="2"/>
              <a:buChar char="Ø"/>
              <a:defRPr/>
            </a:pPr>
            <a:r>
              <a:rPr lang="en-US" sz="2200">
                <a:solidFill>
                  <a:srgbClr val="000000"/>
                </a:solidFill>
              </a:rPr>
              <a:t>Summer Daily Meal Transport Records must be completed</a:t>
            </a:r>
          </a:p>
          <a:p>
            <a:pPr marL="0" indent="0">
              <a:buNone/>
              <a:defRPr/>
            </a:pPr>
            <a:r>
              <a:rPr lang="en-US" sz="2400">
                <a:solidFill>
                  <a:srgbClr val="000000"/>
                </a:solidFill>
              </a:rPr>
              <a:t>The designated server must conduct a point of service meal count at the field trip location where meals will be served.</a:t>
            </a:r>
          </a:p>
          <a:p>
            <a:pPr marL="742950">
              <a:spcAft>
                <a:spcPts val="800"/>
              </a:spcAft>
              <a:buFont typeface="Wingdings" panose="05000000000000000000" pitchFamily="2" charset="2"/>
              <a:buChar char="Ø"/>
              <a:defRPr/>
            </a:pPr>
            <a:r>
              <a:rPr lang="en-US" sz="2200">
                <a:solidFill>
                  <a:srgbClr val="000000"/>
                </a:solidFill>
              </a:rPr>
              <a:t>Document meals by using the Lunch Daily Meal Count Form</a:t>
            </a:r>
          </a:p>
          <a:p>
            <a:pPr marL="0" indent="0">
              <a:buNone/>
              <a:defRPr/>
            </a:pPr>
            <a:endParaRPr lang="en-US" sz="2000">
              <a:solidFill>
                <a:srgbClr val="000000"/>
              </a:solidFill>
            </a:endParaRPr>
          </a:p>
          <a:p>
            <a:pPr marL="0" indent="0" eaLnBrk="1" hangingPunct="1">
              <a:buNone/>
              <a:defRPr/>
            </a:pPr>
            <a:endParaRPr lang="en-US" sz="1200">
              <a:solidFill>
                <a:srgbClr val="000000"/>
              </a:solidFill>
            </a:endParaRPr>
          </a:p>
          <a:p>
            <a:pPr marL="914400" lvl="2" indent="0" eaLnBrk="1" hangingPunct="1">
              <a:buNone/>
              <a:defRPr/>
            </a:pPr>
            <a:endParaRPr lang="en-US" sz="1200">
              <a:solidFill>
                <a:srgbClr val="000000"/>
              </a:solidFill>
            </a:endParaRPr>
          </a:p>
          <a:p>
            <a:pPr lvl="2" eaLnBrk="1" hangingPunct="1"/>
            <a:endParaRPr lang="en-US" sz="600">
              <a:solidFill>
                <a:srgbClr val="000000"/>
              </a:solidFill>
            </a:endParaRPr>
          </a:p>
          <a:p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730D6B4-0C59-E0CB-C4BE-D63C98C362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4562" y="4544765"/>
            <a:ext cx="2729620" cy="20898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201DCBB-B869-6B8D-0439-6FD949D8935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29045" y="4244897"/>
            <a:ext cx="1817855" cy="2389733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655659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3504538" y="482074"/>
            <a:ext cx="5071204" cy="5632311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Program Sponsor Responsibilities &amp; Civil Rights </a:t>
            </a:r>
            <a:r>
              <a:rPr lang="en-US" sz="7200" b="1" i="1" err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Complaince</a:t>
            </a:r>
            <a:endParaRPr lang="en-US" sz="7200" b="1" i="1">
              <a:ln w="19050">
                <a:solidFill>
                  <a:prstClr val="white"/>
                </a:solidFill>
                <a:prstDash val="solid"/>
              </a:ln>
              <a:solidFill>
                <a:srgbClr val="ED3432"/>
              </a:solidFill>
              <a:effectLst>
                <a:outerShdw blurRad="50800" dist="50800" dir="5400000" algn="ctr" rotWithShape="0">
                  <a:srgbClr val="68C0E4"/>
                </a:outerShdw>
              </a:effectLst>
              <a:latin typeface="Bahnschrift Condensed" panose="020B0502040204020203" pitchFamily="34" charset="0"/>
            </a:endParaRP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1689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4432300" y="2310874"/>
            <a:ext cx="4143442" cy="2308324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Timesheets &amp; Contacts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51414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Food Service Timesheet</a:t>
            </a:r>
          </a:p>
        </p:txBody>
      </p:sp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7DEF0071-380D-43F3-9A88-D1AA9F2CE0B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44" b="19712"/>
          <a:stretch/>
        </p:blipFill>
        <p:spPr>
          <a:xfrm rot="20942074">
            <a:off x="7350959" y="74916"/>
            <a:ext cx="1689525" cy="1030786"/>
          </a:xfrm>
          <a:prstGeom prst="rect">
            <a:avLst/>
          </a:prstGeom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BD6B90B5-E8C0-2549-F0FC-E4B9188161CF}"/>
              </a:ext>
            </a:extLst>
          </p:cNvPr>
          <p:cNvSpPr txBox="1">
            <a:spLocks/>
          </p:cNvSpPr>
          <p:nvPr/>
        </p:nvSpPr>
        <p:spPr>
          <a:xfrm>
            <a:off x="4946468" y="1825625"/>
            <a:ext cx="3568881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During the summer, all Food Services Staff will use the Food Service Division Timesheet.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ensure Food Services employees are paid on time, follow the payroll due dates.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AD3150E-37FE-BD57-0FC8-0775BBD086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1958" y="1950719"/>
            <a:ext cx="4280042" cy="3666310"/>
          </a:xfrm>
          <a:prstGeom prst="rect">
            <a:avLst/>
          </a:prstGeom>
          <a:ln>
            <a:solidFill>
              <a:sysClr val="windowText" lastClr="000000"/>
            </a:solidFill>
          </a:ln>
        </p:spPr>
      </p:pic>
    </p:spTree>
    <p:extLst>
      <p:ext uri="{BB962C8B-B14F-4D97-AF65-F5344CB8AC3E}">
        <p14:creationId xmlns:p14="http://schemas.microsoft.com/office/powerpoint/2010/main" val="1123910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Mileage</a:t>
            </a:r>
          </a:p>
        </p:txBody>
      </p:sp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7DEF0071-380D-43F3-9A88-D1AA9F2CE0B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44" b="19712"/>
          <a:stretch/>
        </p:blipFill>
        <p:spPr>
          <a:xfrm rot="20942074">
            <a:off x="7350959" y="74916"/>
            <a:ext cx="1689525" cy="1030786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CD82F07B-6397-96C6-53E9-86F07BE141D0}"/>
              </a:ext>
            </a:extLst>
          </p:cNvPr>
          <p:cNvSpPr txBox="1">
            <a:spLocks/>
          </p:cNvSpPr>
          <p:nvPr/>
        </p:nvSpPr>
        <p:spPr>
          <a:xfrm>
            <a:off x="687955" y="1825625"/>
            <a:ext cx="3568881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 claiming mileage, Mileage Form must be submitted every Friday with your timesheet.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Mileage Training can be found on Training &amp; Resources tab on the Café LA website.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Mileage Reimbursement Process Training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786D4EF-6859-C920-0581-43C9E8745BD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03776" y="1515784"/>
            <a:ext cx="3863715" cy="4977090"/>
          </a:xfrm>
          <a:prstGeom prst="rect">
            <a:avLst/>
          </a:prstGeom>
          <a:ln>
            <a:solidFill>
              <a:sysClr val="windowText" lastClr="000000"/>
            </a:solidFill>
          </a:ln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F1202493-03F7-95BC-9195-910B37E6E28E}"/>
              </a:ext>
            </a:extLst>
          </p:cNvPr>
          <p:cNvSpPr/>
          <p:nvPr/>
        </p:nvSpPr>
        <p:spPr>
          <a:xfrm>
            <a:off x="6532593" y="2544684"/>
            <a:ext cx="10743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130-5310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571E952-F0A5-E4A8-7809-A42BA11530B7}"/>
              </a:ext>
            </a:extLst>
          </p:cNvPr>
          <p:cNvSpPr txBox="1"/>
          <p:nvPr/>
        </p:nvSpPr>
        <p:spPr>
          <a:xfrm>
            <a:off x="5051239" y="2544684"/>
            <a:ext cx="90525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17025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8194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Payroll Due Date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3A45224-4FEF-07C4-9A85-5A677651804A}"/>
              </a:ext>
            </a:extLst>
          </p:cNvPr>
          <p:cNvSpPr txBox="1">
            <a:spLocks/>
          </p:cNvSpPr>
          <p:nvPr/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Post the SSO Payroll Due Dates sheet and follow the timesheet instructions: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EF89B71-FF72-081A-B4DD-3F7BD398F0DE}"/>
              </a:ext>
            </a:extLst>
          </p:cNvPr>
          <p:cNvSpPr/>
          <p:nvPr/>
        </p:nvSpPr>
        <p:spPr>
          <a:xfrm>
            <a:off x="533400" y="3108383"/>
            <a:ext cx="4573797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Email timesheets to appropriate Time Reporter based on the name of the school</a:t>
            </a:r>
          </a:p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Timesheets are due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EVERY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FRIDAY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BY 1:00 pm</a:t>
            </a:r>
          </a:p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Follow additional due dates posted</a:t>
            </a:r>
          </a:p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June 12</a:t>
            </a:r>
            <a:r>
              <a:rPr kumimoji="0" lang="en-US" sz="2400" b="0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th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– August </a:t>
            </a:r>
            <a:r>
              <a:rPr lang="en-US" sz="2400" kern="0" dirty="0">
                <a:solidFill>
                  <a:srgbClr val="000000"/>
                </a:solidFill>
              </a:rPr>
              <a:t>1</a:t>
            </a:r>
            <a:r>
              <a:rPr lang="en-US" sz="2400" kern="0" baseline="30000" dirty="0">
                <a:solidFill>
                  <a:srgbClr val="000000"/>
                </a:solidFill>
              </a:rPr>
              <a:t>st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, 2025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0F1D220-23A7-B506-5A80-7F68CA7F0C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1046" y="2480819"/>
            <a:ext cx="3008103" cy="4025549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4242145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4165600" y="1701274"/>
            <a:ext cx="4410142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Record Retention 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&amp; Filing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57346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Recordkeeping Requirements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EAF0D300-C2FA-15C6-DFF0-3FEAE0BBDBB6}"/>
              </a:ext>
            </a:extLst>
          </p:cNvPr>
          <p:cNvSpPr txBox="1">
            <a:spLocks/>
          </p:cNvSpPr>
          <p:nvPr/>
        </p:nvSpPr>
        <p:spPr>
          <a:xfrm>
            <a:off x="464934" y="1725476"/>
            <a:ext cx="8214132" cy="51325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2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Food Services Manager or designee is required to maintain the following documents in a folder: </a:t>
            </a:r>
          </a:p>
          <a:p>
            <a:pPr marL="635000" marR="0" lvl="3" indent="-2921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SSO Service Agreement Sign in Sheet for all staff members</a:t>
            </a:r>
          </a:p>
          <a:p>
            <a:pPr marL="512763" marR="0" lvl="2" indent="-1682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>
                <a:tab pos="688975" algn="l"/>
              </a:tabLst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SSO Training Verification</a:t>
            </a:r>
            <a:r>
              <a:rPr lang="en-US" sz="2200">
                <a:solidFill>
                  <a:srgbClr val="000000"/>
                </a:solidFill>
                <a:latin typeface="Calibri" panose="020F0502020204030204"/>
              </a:rPr>
              <a:t> Form</a:t>
            </a:r>
          </a:p>
          <a:p>
            <a:pPr marL="512763" marR="0" lvl="2" indent="-1682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>
                <a:tab pos="688975" algn="l"/>
              </a:tabLst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SSO Training Certificate</a:t>
            </a:r>
          </a:p>
          <a:p>
            <a:pPr marL="512763" marR="0" lvl="2" indent="-1682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>
                <a:tab pos="688975" algn="l"/>
              </a:tabLst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Production Worksheets</a:t>
            </a:r>
          </a:p>
          <a:p>
            <a:pPr marL="512763" marR="0" lvl="2" indent="-1682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>
                <a:tab pos="688975" algn="l"/>
              </a:tabLst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Daily Meal Count Forms</a:t>
            </a:r>
          </a:p>
          <a:p>
            <a:pPr marL="512763" marR="0" lvl="2" indent="-1682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>
                <a:tab pos="688975" algn="l"/>
              </a:tabLst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Faculty A La Carte Sales and Inventory Forms</a:t>
            </a:r>
          </a:p>
          <a:p>
            <a:pPr marL="512763" marR="0" lvl="2" indent="-1682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>
                <a:tab pos="688975" algn="l"/>
              </a:tabLst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Summer Daily Meal Transport Records </a:t>
            </a:r>
          </a:p>
          <a:p>
            <a:pPr marL="512763" marR="0" lvl="2" indent="-1682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>
                <a:tab pos="688975" algn="l"/>
              </a:tabLst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HACCP Logs</a:t>
            </a:r>
          </a:p>
          <a:p>
            <a:pPr marL="344488" marR="0" lvl="2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>
                <a:tab pos="688975" algn="l"/>
              </a:tabLst>
              <a:defRPr/>
            </a:pPr>
            <a:endParaRPr kumimoji="0" lang="en-US" sz="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1" indent="-230187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>
                <a:tab pos="509588" algn="l"/>
              </a:tabLst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Sites must maintain and have copies of all documents readily available for site monitoring and audits. </a:t>
            </a:r>
          </a:p>
          <a:p>
            <a:pPr marL="685800" marR="0" lvl="2" indent="-2857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Immediately notify your AFSS if an auditor is at your site.</a:t>
            </a:r>
          </a:p>
          <a:p>
            <a:pPr marL="685800" marR="0" lvl="2" indent="-2857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Scan and email a copy of the audited report to </a:t>
            </a:r>
          </a:p>
          <a:p>
            <a:pPr marL="400050" marR="0" lvl="2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   your AFSS and Lisa Hess.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68BB237-D89F-CCB8-31BD-367A184AB5C9}"/>
              </a:ext>
            </a:extLst>
          </p:cNvPr>
          <p:cNvGrpSpPr/>
          <p:nvPr/>
        </p:nvGrpSpPr>
        <p:grpSpPr>
          <a:xfrm>
            <a:off x="7740295" y="3374742"/>
            <a:ext cx="1046433" cy="1460653"/>
            <a:chOff x="7188728" y="3248614"/>
            <a:chExt cx="1856513" cy="249256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1613E7A-00D4-0E7F-E7B5-B9F4F0E10066}"/>
                </a:ext>
              </a:extLst>
            </p:cNvPr>
            <p:cNvSpPr/>
            <p:nvPr/>
          </p:nvSpPr>
          <p:spPr>
            <a:xfrm>
              <a:off x="7207661" y="3248614"/>
              <a:ext cx="1837580" cy="609852"/>
            </a:xfrm>
            <a:custGeom>
              <a:avLst/>
              <a:gdLst>
                <a:gd name="connsiteX0" fmla="*/ 2714625 w 4686300"/>
                <a:gd name="connsiteY0" fmla="*/ 1638300 h 1638300"/>
                <a:gd name="connsiteX1" fmla="*/ 4686300 w 4686300"/>
                <a:gd name="connsiteY1" fmla="*/ 352425 h 1638300"/>
                <a:gd name="connsiteX2" fmla="*/ 2324100 w 4686300"/>
                <a:gd name="connsiteY2" fmla="*/ 0 h 1638300"/>
                <a:gd name="connsiteX3" fmla="*/ 0 w 4686300"/>
                <a:gd name="connsiteY3" fmla="*/ 1162050 h 1638300"/>
                <a:gd name="connsiteX4" fmla="*/ 2714625 w 4686300"/>
                <a:gd name="connsiteY4" fmla="*/ 16383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6300" h="1638300">
                  <a:moveTo>
                    <a:pt x="2714625" y="1638300"/>
                  </a:moveTo>
                  <a:lnTo>
                    <a:pt x="4686300" y="352425"/>
                  </a:lnTo>
                  <a:lnTo>
                    <a:pt x="2324100" y="0"/>
                  </a:lnTo>
                  <a:lnTo>
                    <a:pt x="0" y="1162050"/>
                  </a:lnTo>
                  <a:lnTo>
                    <a:pt x="2714625" y="1638300"/>
                  </a:lnTo>
                  <a:close/>
                </a:path>
              </a:pathLst>
            </a:custGeom>
            <a:solidFill>
              <a:srgbClr val="9FB1C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1E944DD-8A49-C7FF-44A8-E277129CD302}"/>
                </a:ext>
              </a:extLst>
            </p:cNvPr>
            <p:cNvGrpSpPr/>
            <p:nvPr/>
          </p:nvGrpSpPr>
          <p:grpSpPr>
            <a:xfrm>
              <a:off x="7188728" y="3376228"/>
              <a:ext cx="1828242" cy="2364950"/>
              <a:chOff x="6477000" y="3040275"/>
              <a:chExt cx="1828242" cy="2364950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749E4B8-E4B4-25F5-D0B6-061881E6EFC6}"/>
                  </a:ext>
                </a:extLst>
              </p:cNvPr>
              <p:cNvSpPr/>
              <p:nvPr/>
            </p:nvSpPr>
            <p:spPr>
              <a:xfrm>
                <a:off x="6477000" y="3343044"/>
                <a:ext cx="1068187" cy="2056478"/>
              </a:xfrm>
              <a:custGeom>
                <a:avLst/>
                <a:gdLst>
                  <a:gd name="connsiteX0" fmla="*/ 2714625 w 4686300"/>
                  <a:gd name="connsiteY0" fmla="*/ 1638300 h 1638300"/>
                  <a:gd name="connsiteX1" fmla="*/ 4686300 w 4686300"/>
                  <a:gd name="connsiteY1" fmla="*/ 352425 h 1638300"/>
                  <a:gd name="connsiteX2" fmla="*/ 2324100 w 4686300"/>
                  <a:gd name="connsiteY2" fmla="*/ 0 h 1638300"/>
                  <a:gd name="connsiteX3" fmla="*/ 0 w 4686300"/>
                  <a:gd name="connsiteY3" fmla="*/ 1162050 h 1638300"/>
                  <a:gd name="connsiteX4" fmla="*/ 2714625 w 4686300"/>
                  <a:gd name="connsiteY4" fmla="*/ 1638300 h 1638300"/>
                  <a:gd name="connsiteX0" fmla="*/ 352425 w 4686300"/>
                  <a:gd name="connsiteY0" fmla="*/ 6353175 h 6353175"/>
                  <a:gd name="connsiteX1" fmla="*/ 4686300 w 4686300"/>
                  <a:gd name="connsiteY1" fmla="*/ 352425 h 6353175"/>
                  <a:gd name="connsiteX2" fmla="*/ 2324100 w 4686300"/>
                  <a:gd name="connsiteY2" fmla="*/ 0 h 6353175"/>
                  <a:gd name="connsiteX3" fmla="*/ 0 w 4686300"/>
                  <a:gd name="connsiteY3" fmla="*/ 1162050 h 6353175"/>
                  <a:gd name="connsiteX4" fmla="*/ 352425 w 4686300"/>
                  <a:gd name="connsiteY4" fmla="*/ 6353175 h 6353175"/>
                  <a:gd name="connsiteX0" fmla="*/ 85725 w 4419600"/>
                  <a:gd name="connsiteY0" fmla="*/ 6353175 h 6353175"/>
                  <a:gd name="connsiteX1" fmla="*/ 4419600 w 4419600"/>
                  <a:gd name="connsiteY1" fmla="*/ 352425 h 6353175"/>
                  <a:gd name="connsiteX2" fmla="*/ 2057400 w 4419600"/>
                  <a:gd name="connsiteY2" fmla="*/ 0 h 6353175"/>
                  <a:gd name="connsiteX3" fmla="*/ 0 w 4419600"/>
                  <a:gd name="connsiteY3" fmla="*/ 1247775 h 6353175"/>
                  <a:gd name="connsiteX4" fmla="*/ 85725 w 4419600"/>
                  <a:gd name="connsiteY4" fmla="*/ 6353175 h 6353175"/>
                  <a:gd name="connsiteX0" fmla="*/ 0 w 4333875"/>
                  <a:gd name="connsiteY0" fmla="*/ 6353175 h 6353175"/>
                  <a:gd name="connsiteX1" fmla="*/ 4333875 w 4333875"/>
                  <a:gd name="connsiteY1" fmla="*/ 352425 h 6353175"/>
                  <a:gd name="connsiteX2" fmla="*/ 1971675 w 4333875"/>
                  <a:gd name="connsiteY2" fmla="*/ 0 h 6353175"/>
                  <a:gd name="connsiteX3" fmla="*/ 104775 w 4333875"/>
                  <a:gd name="connsiteY3" fmla="*/ 1333500 h 6353175"/>
                  <a:gd name="connsiteX4" fmla="*/ 0 w 4333875"/>
                  <a:gd name="connsiteY4" fmla="*/ 6353175 h 6353175"/>
                  <a:gd name="connsiteX0" fmla="*/ 0 w 4333875"/>
                  <a:gd name="connsiteY0" fmla="*/ 6353175 h 6353175"/>
                  <a:gd name="connsiteX1" fmla="*/ 4333875 w 4333875"/>
                  <a:gd name="connsiteY1" fmla="*/ 352425 h 6353175"/>
                  <a:gd name="connsiteX2" fmla="*/ 1971675 w 4333875"/>
                  <a:gd name="connsiteY2" fmla="*/ 0 h 6353175"/>
                  <a:gd name="connsiteX3" fmla="*/ 19050 w 4333875"/>
                  <a:gd name="connsiteY3" fmla="*/ 1304925 h 6353175"/>
                  <a:gd name="connsiteX4" fmla="*/ 0 w 4333875"/>
                  <a:gd name="connsiteY4" fmla="*/ 6353175 h 6353175"/>
                  <a:gd name="connsiteX0" fmla="*/ 0 w 1971675"/>
                  <a:gd name="connsiteY0" fmla="*/ 6353175 h 6353175"/>
                  <a:gd name="connsiteX1" fmla="*/ 1781175 w 1971675"/>
                  <a:gd name="connsiteY1" fmla="*/ 4867275 h 6353175"/>
                  <a:gd name="connsiteX2" fmla="*/ 1971675 w 1971675"/>
                  <a:gd name="connsiteY2" fmla="*/ 0 h 6353175"/>
                  <a:gd name="connsiteX3" fmla="*/ 19050 w 1971675"/>
                  <a:gd name="connsiteY3" fmla="*/ 1304925 h 6353175"/>
                  <a:gd name="connsiteX4" fmla="*/ 0 w 1971675"/>
                  <a:gd name="connsiteY4" fmla="*/ 6353175 h 6353175"/>
                  <a:gd name="connsiteX0" fmla="*/ 0 w 2743200"/>
                  <a:gd name="connsiteY0" fmla="*/ 5048250 h 5048250"/>
                  <a:gd name="connsiteX1" fmla="*/ 1781175 w 2743200"/>
                  <a:gd name="connsiteY1" fmla="*/ 3562350 h 5048250"/>
                  <a:gd name="connsiteX2" fmla="*/ 2743200 w 2743200"/>
                  <a:gd name="connsiteY2" fmla="*/ 485775 h 5048250"/>
                  <a:gd name="connsiteX3" fmla="*/ 19050 w 2743200"/>
                  <a:gd name="connsiteY3" fmla="*/ 0 h 5048250"/>
                  <a:gd name="connsiteX4" fmla="*/ 0 w 2743200"/>
                  <a:gd name="connsiteY4" fmla="*/ 5048250 h 5048250"/>
                  <a:gd name="connsiteX0" fmla="*/ 0 w 2743200"/>
                  <a:gd name="connsiteY0" fmla="*/ 5048250 h 5524500"/>
                  <a:gd name="connsiteX1" fmla="*/ 2714625 w 2743200"/>
                  <a:gd name="connsiteY1" fmla="*/ 5524500 h 5524500"/>
                  <a:gd name="connsiteX2" fmla="*/ 2743200 w 2743200"/>
                  <a:gd name="connsiteY2" fmla="*/ 485775 h 5524500"/>
                  <a:gd name="connsiteX3" fmla="*/ 19050 w 2743200"/>
                  <a:gd name="connsiteY3" fmla="*/ 0 h 5524500"/>
                  <a:gd name="connsiteX4" fmla="*/ 0 w 2743200"/>
                  <a:gd name="connsiteY4" fmla="*/ 5048250 h 5524500"/>
                  <a:gd name="connsiteX0" fmla="*/ 1019175 w 2724150"/>
                  <a:gd name="connsiteY0" fmla="*/ 4391025 h 5524500"/>
                  <a:gd name="connsiteX1" fmla="*/ 2695575 w 2724150"/>
                  <a:gd name="connsiteY1" fmla="*/ 5524500 h 5524500"/>
                  <a:gd name="connsiteX2" fmla="*/ 2724150 w 2724150"/>
                  <a:gd name="connsiteY2" fmla="*/ 485775 h 5524500"/>
                  <a:gd name="connsiteX3" fmla="*/ 0 w 2724150"/>
                  <a:gd name="connsiteY3" fmla="*/ 0 h 5524500"/>
                  <a:gd name="connsiteX4" fmla="*/ 1019175 w 2724150"/>
                  <a:gd name="connsiteY4" fmla="*/ 4391025 h 5524500"/>
                  <a:gd name="connsiteX0" fmla="*/ 238125 w 2724150"/>
                  <a:gd name="connsiteY0" fmla="*/ 4657725 h 5524500"/>
                  <a:gd name="connsiteX1" fmla="*/ 2695575 w 2724150"/>
                  <a:gd name="connsiteY1" fmla="*/ 5524500 h 5524500"/>
                  <a:gd name="connsiteX2" fmla="*/ 2724150 w 2724150"/>
                  <a:gd name="connsiteY2" fmla="*/ 485775 h 5524500"/>
                  <a:gd name="connsiteX3" fmla="*/ 0 w 2724150"/>
                  <a:gd name="connsiteY3" fmla="*/ 0 h 5524500"/>
                  <a:gd name="connsiteX4" fmla="*/ 238125 w 2724150"/>
                  <a:gd name="connsiteY4" fmla="*/ 4657725 h 5524500"/>
                  <a:gd name="connsiteX0" fmla="*/ 171450 w 2724150"/>
                  <a:gd name="connsiteY0" fmla="*/ 4610100 h 5524500"/>
                  <a:gd name="connsiteX1" fmla="*/ 2695575 w 2724150"/>
                  <a:gd name="connsiteY1" fmla="*/ 5524500 h 5524500"/>
                  <a:gd name="connsiteX2" fmla="*/ 2724150 w 2724150"/>
                  <a:gd name="connsiteY2" fmla="*/ 485775 h 5524500"/>
                  <a:gd name="connsiteX3" fmla="*/ 0 w 2724150"/>
                  <a:gd name="connsiteY3" fmla="*/ 0 h 5524500"/>
                  <a:gd name="connsiteX4" fmla="*/ 171450 w 2724150"/>
                  <a:gd name="connsiteY4" fmla="*/ 4610100 h 552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4150" h="5524500">
                    <a:moveTo>
                      <a:pt x="171450" y="4610100"/>
                    </a:moveTo>
                    <a:lnTo>
                      <a:pt x="2695575" y="5524500"/>
                    </a:lnTo>
                    <a:lnTo>
                      <a:pt x="2724150" y="485775"/>
                    </a:lnTo>
                    <a:lnTo>
                      <a:pt x="0" y="0"/>
                    </a:lnTo>
                    <a:lnTo>
                      <a:pt x="171450" y="4610100"/>
                    </a:lnTo>
                    <a:close/>
                  </a:path>
                </a:pathLst>
              </a:custGeom>
              <a:solidFill>
                <a:srgbClr val="74819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64D40A1E-E5B9-85FB-FC1D-F0914D7F9F3C}"/>
                  </a:ext>
                </a:extLst>
              </p:cNvPr>
              <p:cNvGrpSpPr/>
              <p:nvPr/>
            </p:nvGrpSpPr>
            <p:grpSpPr>
              <a:xfrm>
                <a:off x="6641868" y="4582100"/>
                <a:ext cx="758811" cy="648855"/>
                <a:chOff x="2934045" y="5017452"/>
                <a:chExt cx="1935163" cy="1743075"/>
              </a:xfrm>
            </p:grpSpPr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B6D21E2C-DEB8-FB80-99B7-1EA0C253B7C3}"/>
                    </a:ext>
                  </a:extLst>
                </p:cNvPr>
                <p:cNvSpPr/>
                <p:nvPr/>
              </p:nvSpPr>
              <p:spPr>
                <a:xfrm>
                  <a:off x="2934045" y="5017452"/>
                  <a:ext cx="1935163" cy="1743075"/>
                </a:xfrm>
                <a:custGeom>
                  <a:avLst/>
                  <a:gdLst>
                    <a:gd name="connsiteX0" fmla="*/ 157163 w 2262188"/>
                    <a:gd name="connsiteY0" fmla="*/ 0 h 557212"/>
                    <a:gd name="connsiteX1" fmla="*/ 2262188 w 2262188"/>
                    <a:gd name="connsiteY1" fmla="*/ 476250 h 557212"/>
                    <a:gd name="connsiteX2" fmla="*/ 2109788 w 2262188"/>
                    <a:gd name="connsiteY2" fmla="*/ 557212 h 557212"/>
                    <a:gd name="connsiteX3" fmla="*/ 0 w 2262188"/>
                    <a:gd name="connsiteY3" fmla="*/ 85725 h 557212"/>
                    <a:gd name="connsiteX4" fmla="*/ 157163 w 2262188"/>
                    <a:gd name="connsiteY4" fmla="*/ 0 h 557212"/>
                    <a:gd name="connsiteX0" fmla="*/ 157163 w 2157413"/>
                    <a:gd name="connsiteY0" fmla="*/ 0 h 1962150"/>
                    <a:gd name="connsiteX1" fmla="*/ 2157413 w 2157413"/>
                    <a:gd name="connsiteY1" fmla="*/ 1962150 h 1962150"/>
                    <a:gd name="connsiteX2" fmla="*/ 2109788 w 2157413"/>
                    <a:gd name="connsiteY2" fmla="*/ 557212 h 1962150"/>
                    <a:gd name="connsiteX3" fmla="*/ 0 w 2157413"/>
                    <a:gd name="connsiteY3" fmla="*/ 85725 h 1962150"/>
                    <a:gd name="connsiteX4" fmla="*/ 157163 w 2157413"/>
                    <a:gd name="connsiteY4" fmla="*/ 0 h 1962150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2109788 w 2157413"/>
                    <a:gd name="connsiteY2" fmla="*/ 471487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2005013 w 2157413"/>
                    <a:gd name="connsiteY2" fmla="*/ 541337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1935163 w 2157413"/>
                    <a:gd name="connsiteY2" fmla="*/ 608012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1976438 w 2157413"/>
                    <a:gd name="connsiteY2" fmla="*/ 595312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1976438"/>
                    <a:gd name="connsiteY0" fmla="*/ 1338262 h 1670050"/>
                    <a:gd name="connsiteX1" fmla="*/ 1827213 w 1976438"/>
                    <a:gd name="connsiteY1" fmla="*/ 1670050 h 1670050"/>
                    <a:gd name="connsiteX2" fmla="*/ 1976438 w 1976438"/>
                    <a:gd name="connsiteY2" fmla="*/ 595312 h 1670050"/>
                    <a:gd name="connsiteX3" fmla="*/ 0 w 1976438"/>
                    <a:gd name="connsiteY3" fmla="*/ 0 h 1670050"/>
                    <a:gd name="connsiteX4" fmla="*/ 28575 w 1976438"/>
                    <a:gd name="connsiteY4" fmla="*/ 1338262 h 1670050"/>
                    <a:gd name="connsiteX0" fmla="*/ 28575 w 1976438"/>
                    <a:gd name="connsiteY0" fmla="*/ 1338262 h 1793875"/>
                    <a:gd name="connsiteX1" fmla="*/ 1947863 w 1976438"/>
                    <a:gd name="connsiteY1" fmla="*/ 1793875 h 1793875"/>
                    <a:gd name="connsiteX2" fmla="*/ 1976438 w 1976438"/>
                    <a:gd name="connsiteY2" fmla="*/ 595312 h 1793875"/>
                    <a:gd name="connsiteX3" fmla="*/ 0 w 1976438"/>
                    <a:gd name="connsiteY3" fmla="*/ 0 h 1793875"/>
                    <a:gd name="connsiteX4" fmla="*/ 28575 w 1976438"/>
                    <a:gd name="connsiteY4" fmla="*/ 1338262 h 1793875"/>
                    <a:gd name="connsiteX0" fmla="*/ 101600 w 1976438"/>
                    <a:gd name="connsiteY0" fmla="*/ 1189037 h 1793875"/>
                    <a:gd name="connsiteX1" fmla="*/ 1947863 w 1976438"/>
                    <a:gd name="connsiteY1" fmla="*/ 1793875 h 1793875"/>
                    <a:gd name="connsiteX2" fmla="*/ 1976438 w 1976438"/>
                    <a:gd name="connsiteY2" fmla="*/ 595312 h 1793875"/>
                    <a:gd name="connsiteX3" fmla="*/ 0 w 1976438"/>
                    <a:gd name="connsiteY3" fmla="*/ 0 h 1793875"/>
                    <a:gd name="connsiteX4" fmla="*/ 101600 w 1976438"/>
                    <a:gd name="connsiteY4" fmla="*/ 1189037 h 1793875"/>
                    <a:gd name="connsiteX0" fmla="*/ 79375 w 1976438"/>
                    <a:gd name="connsiteY0" fmla="*/ 1166812 h 1793875"/>
                    <a:gd name="connsiteX1" fmla="*/ 1947863 w 1976438"/>
                    <a:gd name="connsiteY1" fmla="*/ 1793875 h 1793875"/>
                    <a:gd name="connsiteX2" fmla="*/ 1976438 w 1976438"/>
                    <a:gd name="connsiteY2" fmla="*/ 595312 h 1793875"/>
                    <a:gd name="connsiteX3" fmla="*/ 0 w 1976438"/>
                    <a:gd name="connsiteY3" fmla="*/ 0 h 1793875"/>
                    <a:gd name="connsiteX4" fmla="*/ 79375 w 1976438"/>
                    <a:gd name="connsiteY4" fmla="*/ 1166812 h 1793875"/>
                    <a:gd name="connsiteX0" fmla="*/ 0 w 1897063"/>
                    <a:gd name="connsiteY0" fmla="*/ 944562 h 1571625"/>
                    <a:gd name="connsiteX1" fmla="*/ 1868488 w 1897063"/>
                    <a:gd name="connsiteY1" fmla="*/ 1571625 h 1571625"/>
                    <a:gd name="connsiteX2" fmla="*/ 1897063 w 1897063"/>
                    <a:gd name="connsiteY2" fmla="*/ 373062 h 1571625"/>
                    <a:gd name="connsiteX3" fmla="*/ 98425 w 1897063"/>
                    <a:gd name="connsiteY3" fmla="*/ 0 h 1571625"/>
                    <a:gd name="connsiteX4" fmla="*/ 0 w 1897063"/>
                    <a:gd name="connsiteY4" fmla="*/ 944562 h 1571625"/>
                    <a:gd name="connsiteX0" fmla="*/ 38100 w 1935163"/>
                    <a:gd name="connsiteY0" fmla="*/ 1116012 h 1743075"/>
                    <a:gd name="connsiteX1" fmla="*/ 1906588 w 1935163"/>
                    <a:gd name="connsiteY1" fmla="*/ 1743075 h 1743075"/>
                    <a:gd name="connsiteX2" fmla="*/ 1935163 w 1935163"/>
                    <a:gd name="connsiteY2" fmla="*/ 544512 h 1743075"/>
                    <a:gd name="connsiteX3" fmla="*/ 0 w 1935163"/>
                    <a:gd name="connsiteY3" fmla="*/ 0 h 1743075"/>
                    <a:gd name="connsiteX4" fmla="*/ 38100 w 1935163"/>
                    <a:gd name="connsiteY4" fmla="*/ 1116012 h 1743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5163" h="1743075">
                      <a:moveTo>
                        <a:pt x="38100" y="1116012"/>
                      </a:moveTo>
                      <a:lnTo>
                        <a:pt x="1906588" y="1743075"/>
                      </a:lnTo>
                      <a:lnTo>
                        <a:pt x="1935163" y="544512"/>
                      </a:lnTo>
                      <a:lnTo>
                        <a:pt x="0" y="0"/>
                      </a:lnTo>
                      <a:lnTo>
                        <a:pt x="38100" y="1116012"/>
                      </a:lnTo>
                      <a:close/>
                    </a:path>
                  </a:pathLst>
                </a:custGeom>
                <a:solidFill>
                  <a:srgbClr val="A9B6BE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7" name="Group 86">
                  <a:extLst>
                    <a:ext uri="{FF2B5EF4-FFF2-40B4-BE49-F238E27FC236}">
                      <a16:creationId xmlns:a16="http://schemas.microsoft.com/office/drawing/2014/main" id="{F4635B2F-B0F2-2567-0285-C3870144C0D5}"/>
                    </a:ext>
                  </a:extLst>
                </p:cNvPr>
                <p:cNvGrpSpPr/>
                <p:nvPr/>
              </p:nvGrpSpPr>
              <p:grpSpPr>
                <a:xfrm>
                  <a:off x="3299509" y="5256377"/>
                  <a:ext cx="904882" cy="556896"/>
                  <a:chOff x="1859448" y="3104357"/>
                  <a:chExt cx="919471" cy="484188"/>
                </a:xfrm>
              </p:grpSpPr>
              <p:sp>
                <p:nvSpPr>
                  <p:cNvPr id="88" name="Freeform: Shape 87">
                    <a:extLst>
                      <a:ext uri="{FF2B5EF4-FFF2-40B4-BE49-F238E27FC236}">
                        <a16:creationId xmlns:a16="http://schemas.microsoft.com/office/drawing/2014/main" id="{F433AE33-7E69-F0C7-9653-24D49FFF1030}"/>
                      </a:ext>
                    </a:extLst>
                  </p:cNvPr>
                  <p:cNvSpPr/>
                  <p:nvPr/>
                </p:nvSpPr>
                <p:spPr>
                  <a:xfrm>
                    <a:off x="1859448" y="3104357"/>
                    <a:ext cx="919471" cy="484188"/>
                  </a:xfrm>
                  <a:custGeom>
                    <a:avLst/>
                    <a:gdLst>
                      <a:gd name="connsiteX0" fmla="*/ 157163 w 2262188"/>
                      <a:gd name="connsiteY0" fmla="*/ 0 h 557212"/>
                      <a:gd name="connsiteX1" fmla="*/ 2262188 w 2262188"/>
                      <a:gd name="connsiteY1" fmla="*/ 476250 h 557212"/>
                      <a:gd name="connsiteX2" fmla="*/ 2109788 w 2262188"/>
                      <a:gd name="connsiteY2" fmla="*/ 557212 h 557212"/>
                      <a:gd name="connsiteX3" fmla="*/ 0 w 2262188"/>
                      <a:gd name="connsiteY3" fmla="*/ 85725 h 557212"/>
                      <a:gd name="connsiteX4" fmla="*/ 157163 w 2262188"/>
                      <a:gd name="connsiteY4" fmla="*/ 0 h 557212"/>
                      <a:gd name="connsiteX0" fmla="*/ 157163 w 2157413"/>
                      <a:gd name="connsiteY0" fmla="*/ 0 h 1962150"/>
                      <a:gd name="connsiteX1" fmla="*/ 2157413 w 2157413"/>
                      <a:gd name="connsiteY1" fmla="*/ 1962150 h 1962150"/>
                      <a:gd name="connsiteX2" fmla="*/ 2109788 w 2157413"/>
                      <a:gd name="connsiteY2" fmla="*/ 557212 h 1962150"/>
                      <a:gd name="connsiteX3" fmla="*/ 0 w 2157413"/>
                      <a:gd name="connsiteY3" fmla="*/ 85725 h 1962150"/>
                      <a:gd name="connsiteX4" fmla="*/ 157163 w 2157413"/>
                      <a:gd name="connsiteY4" fmla="*/ 0 h 1962150"/>
                      <a:gd name="connsiteX0" fmla="*/ 28575 w 2157413"/>
                      <a:gd name="connsiteY0" fmla="*/ 1338262 h 1876425"/>
                      <a:gd name="connsiteX1" fmla="*/ 2157413 w 2157413"/>
                      <a:gd name="connsiteY1" fmla="*/ 1876425 h 1876425"/>
                      <a:gd name="connsiteX2" fmla="*/ 2109788 w 2157413"/>
                      <a:gd name="connsiteY2" fmla="*/ 471487 h 1876425"/>
                      <a:gd name="connsiteX3" fmla="*/ 0 w 2157413"/>
                      <a:gd name="connsiteY3" fmla="*/ 0 h 1876425"/>
                      <a:gd name="connsiteX4" fmla="*/ 28575 w 2157413"/>
                      <a:gd name="connsiteY4" fmla="*/ 1338262 h 1876425"/>
                      <a:gd name="connsiteX0" fmla="*/ 28575 w 2157413"/>
                      <a:gd name="connsiteY0" fmla="*/ 1338262 h 1876425"/>
                      <a:gd name="connsiteX1" fmla="*/ 2157413 w 2157413"/>
                      <a:gd name="connsiteY1" fmla="*/ 1876425 h 1876425"/>
                      <a:gd name="connsiteX2" fmla="*/ 2109788 w 2157413"/>
                      <a:gd name="connsiteY2" fmla="*/ 1199225 h 1876425"/>
                      <a:gd name="connsiteX3" fmla="*/ 0 w 2157413"/>
                      <a:gd name="connsiteY3" fmla="*/ 0 h 1876425"/>
                      <a:gd name="connsiteX4" fmla="*/ 28575 w 2157413"/>
                      <a:gd name="connsiteY4" fmla="*/ 1338262 h 1876425"/>
                      <a:gd name="connsiteX0" fmla="*/ 28575 w 2135212"/>
                      <a:gd name="connsiteY0" fmla="*/ 1338262 h 2176082"/>
                      <a:gd name="connsiteX1" fmla="*/ 2135212 w 2135212"/>
                      <a:gd name="connsiteY1" fmla="*/ 2176082 h 2176082"/>
                      <a:gd name="connsiteX2" fmla="*/ 2109788 w 2135212"/>
                      <a:gd name="connsiteY2" fmla="*/ 1199225 h 2176082"/>
                      <a:gd name="connsiteX3" fmla="*/ 0 w 2135212"/>
                      <a:gd name="connsiteY3" fmla="*/ 0 h 2176082"/>
                      <a:gd name="connsiteX4" fmla="*/ 28575 w 2135212"/>
                      <a:gd name="connsiteY4" fmla="*/ 1338262 h 2176082"/>
                      <a:gd name="connsiteX0" fmla="*/ 28575 w 2143090"/>
                      <a:gd name="connsiteY0" fmla="*/ 1338262 h 2176082"/>
                      <a:gd name="connsiteX1" fmla="*/ 2135212 w 2143090"/>
                      <a:gd name="connsiteY1" fmla="*/ 2176082 h 2176082"/>
                      <a:gd name="connsiteX2" fmla="*/ 2143090 w 2143090"/>
                      <a:gd name="connsiteY2" fmla="*/ 878162 h 2176082"/>
                      <a:gd name="connsiteX3" fmla="*/ 0 w 2143090"/>
                      <a:gd name="connsiteY3" fmla="*/ 0 h 2176082"/>
                      <a:gd name="connsiteX4" fmla="*/ 28575 w 2143090"/>
                      <a:gd name="connsiteY4" fmla="*/ 1338262 h 2176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43090" h="2176082">
                        <a:moveTo>
                          <a:pt x="28575" y="1338262"/>
                        </a:moveTo>
                        <a:lnTo>
                          <a:pt x="2135212" y="2176082"/>
                        </a:lnTo>
                        <a:lnTo>
                          <a:pt x="2143090" y="878162"/>
                        </a:lnTo>
                        <a:lnTo>
                          <a:pt x="0" y="0"/>
                        </a:lnTo>
                        <a:lnTo>
                          <a:pt x="28575" y="1338262"/>
                        </a:lnTo>
                        <a:close/>
                      </a:path>
                    </a:pathLst>
                  </a:custGeom>
                  <a:solidFill>
                    <a:srgbClr val="E4E4E4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89" name="Group 88">
                    <a:extLst>
                      <a:ext uri="{FF2B5EF4-FFF2-40B4-BE49-F238E27FC236}">
                        <a16:creationId xmlns:a16="http://schemas.microsoft.com/office/drawing/2014/main" id="{A5C151DD-0C5E-1B04-387D-B43B3A574F55}"/>
                      </a:ext>
                    </a:extLst>
                  </p:cNvPr>
                  <p:cNvGrpSpPr/>
                  <p:nvPr/>
                </p:nvGrpSpPr>
                <p:grpSpPr>
                  <a:xfrm>
                    <a:off x="1949541" y="3188492"/>
                    <a:ext cx="744806" cy="299245"/>
                    <a:chOff x="2238663" y="3548458"/>
                    <a:chExt cx="744806" cy="299245"/>
                  </a:xfrm>
                </p:grpSpPr>
                <p:sp>
                  <p:nvSpPr>
                    <p:cNvPr id="90" name="Freeform: Shape 89">
                      <a:extLst>
                        <a:ext uri="{FF2B5EF4-FFF2-40B4-BE49-F238E27FC236}">
                          <a16:creationId xmlns:a16="http://schemas.microsoft.com/office/drawing/2014/main" id="{EE47D33B-9400-10E9-C5AA-957E0C70D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38663" y="3548458"/>
                      <a:ext cx="744806" cy="299245"/>
                    </a:xfrm>
                    <a:custGeom>
                      <a:avLst/>
                      <a:gdLst>
                        <a:gd name="connsiteX0" fmla="*/ 157163 w 2262188"/>
                        <a:gd name="connsiteY0" fmla="*/ 0 h 557212"/>
                        <a:gd name="connsiteX1" fmla="*/ 2262188 w 2262188"/>
                        <a:gd name="connsiteY1" fmla="*/ 476250 h 557212"/>
                        <a:gd name="connsiteX2" fmla="*/ 2109788 w 2262188"/>
                        <a:gd name="connsiteY2" fmla="*/ 557212 h 557212"/>
                        <a:gd name="connsiteX3" fmla="*/ 0 w 2262188"/>
                        <a:gd name="connsiteY3" fmla="*/ 85725 h 557212"/>
                        <a:gd name="connsiteX4" fmla="*/ 157163 w 2262188"/>
                        <a:gd name="connsiteY4" fmla="*/ 0 h 557212"/>
                        <a:gd name="connsiteX0" fmla="*/ 157163 w 2157413"/>
                        <a:gd name="connsiteY0" fmla="*/ 0 h 1962150"/>
                        <a:gd name="connsiteX1" fmla="*/ 2157413 w 2157413"/>
                        <a:gd name="connsiteY1" fmla="*/ 1962150 h 1962150"/>
                        <a:gd name="connsiteX2" fmla="*/ 2109788 w 2157413"/>
                        <a:gd name="connsiteY2" fmla="*/ 557212 h 1962150"/>
                        <a:gd name="connsiteX3" fmla="*/ 0 w 2157413"/>
                        <a:gd name="connsiteY3" fmla="*/ 85725 h 1962150"/>
                        <a:gd name="connsiteX4" fmla="*/ 157163 w 2157413"/>
                        <a:gd name="connsiteY4" fmla="*/ 0 h 1962150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471487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1199225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35212"/>
                        <a:gd name="connsiteY0" fmla="*/ 1338262 h 2176082"/>
                        <a:gd name="connsiteX1" fmla="*/ 2135212 w 2135212"/>
                        <a:gd name="connsiteY1" fmla="*/ 2176082 h 2176082"/>
                        <a:gd name="connsiteX2" fmla="*/ 2109788 w 2135212"/>
                        <a:gd name="connsiteY2" fmla="*/ 1199225 h 2176082"/>
                        <a:gd name="connsiteX3" fmla="*/ 0 w 2135212"/>
                        <a:gd name="connsiteY3" fmla="*/ 0 h 2176082"/>
                        <a:gd name="connsiteX4" fmla="*/ 28575 w 2135212"/>
                        <a:gd name="connsiteY4" fmla="*/ 1338262 h 2176082"/>
                        <a:gd name="connsiteX0" fmla="*/ 28575 w 2143090"/>
                        <a:gd name="connsiteY0" fmla="*/ 1338262 h 2176082"/>
                        <a:gd name="connsiteX1" fmla="*/ 2135212 w 2143090"/>
                        <a:gd name="connsiteY1" fmla="*/ 2176082 h 2176082"/>
                        <a:gd name="connsiteX2" fmla="*/ 2143090 w 2143090"/>
                        <a:gd name="connsiteY2" fmla="*/ 878162 h 2176082"/>
                        <a:gd name="connsiteX3" fmla="*/ 0 w 2143090"/>
                        <a:gd name="connsiteY3" fmla="*/ 0 h 2176082"/>
                        <a:gd name="connsiteX4" fmla="*/ 28575 w 2143090"/>
                        <a:gd name="connsiteY4" fmla="*/ 1338262 h 2176082"/>
                        <a:gd name="connsiteX0" fmla="*/ 28575 w 2199707"/>
                        <a:gd name="connsiteY0" fmla="*/ 1338262 h 2176082"/>
                        <a:gd name="connsiteX1" fmla="*/ 2135212 w 2199707"/>
                        <a:gd name="connsiteY1" fmla="*/ 2176082 h 2176082"/>
                        <a:gd name="connsiteX2" fmla="*/ 2199707 w 2199707"/>
                        <a:gd name="connsiteY2" fmla="*/ 878162 h 2176082"/>
                        <a:gd name="connsiteX3" fmla="*/ 0 w 2199707"/>
                        <a:gd name="connsiteY3" fmla="*/ 0 h 2176082"/>
                        <a:gd name="connsiteX4" fmla="*/ 28575 w 2199707"/>
                        <a:gd name="connsiteY4" fmla="*/ 1338262 h 2176082"/>
                        <a:gd name="connsiteX0" fmla="*/ 28575 w 2199707"/>
                        <a:gd name="connsiteY0" fmla="*/ 1338262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28575 w 2199707"/>
                        <a:gd name="connsiteY4" fmla="*/ 1338262 h 1640769"/>
                        <a:gd name="connsiteX0" fmla="*/ 141811 w 2199707"/>
                        <a:gd name="connsiteY0" fmla="*/ 685433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141811 w 2199707"/>
                        <a:gd name="connsiteY4" fmla="*/ 685433 h 1640769"/>
                        <a:gd name="connsiteX0" fmla="*/ 7344 w 2199707"/>
                        <a:gd name="connsiteY0" fmla="*/ 763769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7344 w 2199707"/>
                        <a:gd name="connsiteY4" fmla="*/ 763769 h 1640769"/>
                        <a:gd name="connsiteX0" fmla="*/ 0 w 2213595"/>
                        <a:gd name="connsiteY0" fmla="*/ 789885 h 1640769"/>
                        <a:gd name="connsiteX1" fmla="*/ 2212796 w 2213595"/>
                        <a:gd name="connsiteY1" fmla="*/ 1640769 h 1640769"/>
                        <a:gd name="connsiteX2" fmla="*/ 2213595 w 2213595"/>
                        <a:gd name="connsiteY2" fmla="*/ 878162 h 1640769"/>
                        <a:gd name="connsiteX3" fmla="*/ 13888 w 2213595"/>
                        <a:gd name="connsiteY3" fmla="*/ 0 h 1640769"/>
                        <a:gd name="connsiteX4" fmla="*/ 0 w 2213595"/>
                        <a:gd name="connsiteY4" fmla="*/ 789885 h 1640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13595" h="1640769">
                          <a:moveTo>
                            <a:pt x="0" y="789885"/>
                          </a:moveTo>
                          <a:lnTo>
                            <a:pt x="2212796" y="1640769"/>
                          </a:lnTo>
                          <a:cubicBezTo>
                            <a:pt x="2213062" y="1386567"/>
                            <a:pt x="2213329" y="1132364"/>
                            <a:pt x="2213595" y="878162"/>
                          </a:cubicBezTo>
                          <a:lnTo>
                            <a:pt x="13888" y="0"/>
                          </a:lnTo>
                          <a:lnTo>
                            <a:pt x="0" y="789885"/>
                          </a:lnTo>
                          <a:close/>
                        </a:path>
                      </a:pathLst>
                    </a:custGeom>
                    <a:solidFill>
                      <a:srgbClr val="32323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3274A7DD-FA51-67F4-CE1A-A21AEF5870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81527" y="3568697"/>
                      <a:ext cx="697181" cy="249239"/>
                    </a:xfrm>
                    <a:custGeom>
                      <a:avLst/>
                      <a:gdLst>
                        <a:gd name="connsiteX0" fmla="*/ 157163 w 2262188"/>
                        <a:gd name="connsiteY0" fmla="*/ 0 h 557212"/>
                        <a:gd name="connsiteX1" fmla="*/ 2262188 w 2262188"/>
                        <a:gd name="connsiteY1" fmla="*/ 476250 h 557212"/>
                        <a:gd name="connsiteX2" fmla="*/ 2109788 w 2262188"/>
                        <a:gd name="connsiteY2" fmla="*/ 557212 h 557212"/>
                        <a:gd name="connsiteX3" fmla="*/ 0 w 2262188"/>
                        <a:gd name="connsiteY3" fmla="*/ 85725 h 557212"/>
                        <a:gd name="connsiteX4" fmla="*/ 157163 w 2262188"/>
                        <a:gd name="connsiteY4" fmla="*/ 0 h 557212"/>
                        <a:gd name="connsiteX0" fmla="*/ 157163 w 2157413"/>
                        <a:gd name="connsiteY0" fmla="*/ 0 h 1962150"/>
                        <a:gd name="connsiteX1" fmla="*/ 2157413 w 2157413"/>
                        <a:gd name="connsiteY1" fmla="*/ 1962150 h 1962150"/>
                        <a:gd name="connsiteX2" fmla="*/ 2109788 w 2157413"/>
                        <a:gd name="connsiteY2" fmla="*/ 557212 h 1962150"/>
                        <a:gd name="connsiteX3" fmla="*/ 0 w 2157413"/>
                        <a:gd name="connsiteY3" fmla="*/ 85725 h 1962150"/>
                        <a:gd name="connsiteX4" fmla="*/ 157163 w 2157413"/>
                        <a:gd name="connsiteY4" fmla="*/ 0 h 1962150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471487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1199225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35212"/>
                        <a:gd name="connsiteY0" fmla="*/ 1338262 h 2176082"/>
                        <a:gd name="connsiteX1" fmla="*/ 2135212 w 2135212"/>
                        <a:gd name="connsiteY1" fmla="*/ 2176082 h 2176082"/>
                        <a:gd name="connsiteX2" fmla="*/ 2109788 w 2135212"/>
                        <a:gd name="connsiteY2" fmla="*/ 1199225 h 2176082"/>
                        <a:gd name="connsiteX3" fmla="*/ 0 w 2135212"/>
                        <a:gd name="connsiteY3" fmla="*/ 0 h 2176082"/>
                        <a:gd name="connsiteX4" fmla="*/ 28575 w 2135212"/>
                        <a:gd name="connsiteY4" fmla="*/ 1338262 h 2176082"/>
                        <a:gd name="connsiteX0" fmla="*/ 28575 w 2143090"/>
                        <a:gd name="connsiteY0" fmla="*/ 1338262 h 2176082"/>
                        <a:gd name="connsiteX1" fmla="*/ 2135212 w 2143090"/>
                        <a:gd name="connsiteY1" fmla="*/ 2176082 h 2176082"/>
                        <a:gd name="connsiteX2" fmla="*/ 2143090 w 2143090"/>
                        <a:gd name="connsiteY2" fmla="*/ 878162 h 2176082"/>
                        <a:gd name="connsiteX3" fmla="*/ 0 w 2143090"/>
                        <a:gd name="connsiteY3" fmla="*/ 0 h 2176082"/>
                        <a:gd name="connsiteX4" fmla="*/ 28575 w 2143090"/>
                        <a:gd name="connsiteY4" fmla="*/ 1338262 h 2176082"/>
                        <a:gd name="connsiteX0" fmla="*/ 28575 w 2199707"/>
                        <a:gd name="connsiteY0" fmla="*/ 1338262 h 2176082"/>
                        <a:gd name="connsiteX1" fmla="*/ 2135212 w 2199707"/>
                        <a:gd name="connsiteY1" fmla="*/ 2176082 h 2176082"/>
                        <a:gd name="connsiteX2" fmla="*/ 2199707 w 2199707"/>
                        <a:gd name="connsiteY2" fmla="*/ 878162 h 2176082"/>
                        <a:gd name="connsiteX3" fmla="*/ 0 w 2199707"/>
                        <a:gd name="connsiteY3" fmla="*/ 0 h 2176082"/>
                        <a:gd name="connsiteX4" fmla="*/ 28575 w 2199707"/>
                        <a:gd name="connsiteY4" fmla="*/ 1338262 h 2176082"/>
                        <a:gd name="connsiteX0" fmla="*/ 28575 w 2199707"/>
                        <a:gd name="connsiteY0" fmla="*/ 1338262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28575 w 2199707"/>
                        <a:gd name="connsiteY4" fmla="*/ 1338262 h 1640769"/>
                        <a:gd name="connsiteX0" fmla="*/ 141811 w 2199707"/>
                        <a:gd name="connsiteY0" fmla="*/ 685433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141811 w 2199707"/>
                        <a:gd name="connsiteY4" fmla="*/ 685433 h 1640769"/>
                        <a:gd name="connsiteX0" fmla="*/ 7344 w 2199707"/>
                        <a:gd name="connsiteY0" fmla="*/ 763769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7344 w 2199707"/>
                        <a:gd name="connsiteY4" fmla="*/ 763769 h 1640769"/>
                        <a:gd name="connsiteX0" fmla="*/ 0 w 2213595"/>
                        <a:gd name="connsiteY0" fmla="*/ 789885 h 1640769"/>
                        <a:gd name="connsiteX1" fmla="*/ 2212796 w 2213595"/>
                        <a:gd name="connsiteY1" fmla="*/ 1640769 h 1640769"/>
                        <a:gd name="connsiteX2" fmla="*/ 2213595 w 2213595"/>
                        <a:gd name="connsiteY2" fmla="*/ 878162 h 1640769"/>
                        <a:gd name="connsiteX3" fmla="*/ 13888 w 2213595"/>
                        <a:gd name="connsiteY3" fmla="*/ 0 h 1640769"/>
                        <a:gd name="connsiteX4" fmla="*/ 0 w 2213595"/>
                        <a:gd name="connsiteY4" fmla="*/ 789885 h 1640769"/>
                        <a:gd name="connsiteX0" fmla="*/ 0 w 2212796"/>
                        <a:gd name="connsiteY0" fmla="*/ 789885 h 1640769"/>
                        <a:gd name="connsiteX1" fmla="*/ 2212796 w 2212796"/>
                        <a:gd name="connsiteY1" fmla="*/ 1640769 h 1640769"/>
                        <a:gd name="connsiteX2" fmla="*/ 1746500 w 2212796"/>
                        <a:gd name="connsiteY2" fmla="*/ 878162 h 1640769"/>
                        <a:gd name="connsiteX3" fmla="*/ 13888 w 2212796"/>
                        <a:gd name="connsiteY3" fmla="*/ 0 h 1640769"/>
                        <a:gd name="connsiteX4" fmla="*/ 0 w 2212796"/>
                        <a:gd name="connsiteY4" fmla="*/ 789885 h 1640769"/>
                        <a:gd name="connsiteX0" fmla="*/ 0 w 2212796"/>
                        <a:gd name="connsiteY0" fmla="*/ 789885 h 1640769"/>
                        <a:gd name="connsiteX1" fmla="*/ 2212796 w 2212796"/>
                        <a:gd name="connsiteY1" fmla="*/ 1640769 h 1640769"/>
                        <a:gd name="connsiteX2" fmla="*/ 2036667 w 2212796"/>
                        <a:gd name="connsiteY2" fmla="*/ 825936 h 1640769"/>
                        <a:gd name="connsiteX3" fmla="*/ 13888 w 2212796"/>
                        <a:gd name="connsiteY3" fmla="*/ 0 h 1640769"/>
                        <a:gd name="connsiteX4" fmla="*/ 0 w 2212796"/>
                        <a:gd name="connsiteY4" fmla="*/ 789885 h 1640769"/>
                        <a:gd name="connsiteX0" fmla="*/ 0 w 2092485"/>
                        <a:gd name="connsiteY0" fmla="*/ 789885 h 1510202"/>
                        <a:gd name="connsiteX1" fmla="*/ 2092485 w 2092485"/>
                        <a:gd name="connsiteY1" fmla="*/ 1510202 h 1510202"/>
                        <a:gd name="connsiteX2" fmla="*/ 2036667 w 2092485"/>
                        <a:gd name="connsiteY2" fmla="*/ 825936 h 1510202"/>
                        <a:gd name="connsiteX3" fmla="*/ 13888 w 2092485"/>
                        <a:gd name="connsiteY3" fmla="*/ 0 h 1510202"/>
                        <a:gd name="connsiteX4" fmla="*/ 0 w 2092485"/>
                        <a:gd name="connsiteY4" fmla="*/ 789885 h 1510202"/>
                        <a:gd name="connsiteX0" fmla="*/ 0 w 2036667"/>
                        <a:gd name="connsiteY0" fmla="*/ 789885 h 1588538"/>
                        <a:gd name="connsiteX1" fmla="*/ 2035868 w 2036667"/>
                        <a:gd name="connsiteY1" fmla="*/ 1588538 h 1588538"/>
                        <a:gd name="connsiteX2" fmla="*/ 2036667 w 2036667"/>
                        <a:gd name="connsiteY2" fmla="*/ 825936 h 1588538"/>
                        <a:gd name="connsiteX3" fmla="*/ 13888 w 2036667"/>
                        <a:gd name="connsiteY3" fmla="*/ 0 h 1588538"/>
                        <a:gd name="connsiteX4" fmla="*/ 0 w 2036667"/>
                        <a:gd name="connsiteY4" fmla="*/ 789885 h 1588538"/>
                        <a:gd name="connsiteX0" fmla="*/ 113503 w 2022779"/>
                        <a:gd name="connsiteY0" fmla="*/ 750720 h 1588538"/>
                        <a:gd name="connsiteX1" fmla="*/ 2021980 w 2022779"/>
                        <a:gd name="connsiteY1" fmla="*/ 1588538 h 1588538"/>
                        <a:gd name="connsiteX2" fmla="*/ 2022779 w 2022779"/>
                        <a:gd name="connsiteY2" fmla="*/ 825936 h 1588538"/>
                        <a:gd name="connsiteX3" fmla="*/ 0 w 2022779"/>
                        <a:gd name="connsiteY3" fmla="*/ 0 h 1588538"/>
                        <a:gd name="connsiteX4" fmla="*/ 113503 w 2022779"/>
                        <a:gd name="connsiteY4" fmla="*/ 750720 h 1588538"/>
                        <a:gd name="connsiteX0" fmla="*/ 0 w 2050820"/>
                        <a:gd name="connsiteY0" fmla="*/ 554872 h 1588538"/>
                        <a:gd name="connsiteX1" fmla="*/ 2050021 w 2050820"/>
                        <a:gd name="connsiteY1" fmla="*/ 1588538 h 1588538"/>
                        <a:gd name="connsiteX2" fmla="*/ 2050820 w 2050820"/>
                        <a:gd name="connsiteY2" fmla="*/ 825936 h 1588538"/>
                        <a:gd name="connsiteX3" fmla="*/ 28041 w 2050820"/>
                        <a:gd name="connsiteY3" fmla="*/ 0 h 1588538"/>
                        <a:gd name="connsiteX4" fmla="*/ 0 w 2050820"/>
                        <a:gd name="connsiteY4" fmla="*/ 554872 h 1588538"/>
                        <a:gd name="connsiteX0" fmla="*/ 0 w 2050820"/>
                        <a:gd name="connsiteY0" fmla="*/ 554872 h 1353524"/>
                        <a:gd name="connsiteX1" fmla="*/ 2050021 w 2050820"/>
                        <a:gd name="connsiteY1" fmla="*/ 1353524 h 1353524"/>
                        <a:gd name="connsiteX2" fmla="*/ 2050820 w 2050820"/>
                        <a:gd name="connsiteY2" fmla="*/ 825936 h 1353524"/>
                        <a:gd name="connsiteX3" fmla="*/ 28041 w 2050820"/>
                        <a:gd name="connsiteY3" fmla="*/ 0 h 1353524"/>
                        <a:gd name="connsiteX4" fmla="*/ 0 w 2050820"/>
                        <a:gd name="connsiteY4" fmla="*/ 554872 h 1353524"/>
                        <a:gd name="connsiteX0" fmla="*/ 0 w 2078329"/>
                        <a:gd name="connsiteY0" fmla="*/ 554872 h 1340469"/>
                        <a:gd name="connsiteX1" fmla="*/ 2078329 w 2078329"/>
                        <a:gd name="connsiteY1" fmla="*/ 1340469 h 1340469"/>
                        <a:gd name="connsiteX2" fmla="*/ 2050820 w 2078329"/>
                        <a:gd name="connsiteY2" fmla="*/ 825936 h 1340469"/>
                        <a:gd name="connsiteX3" fmla="*/ 28041 w 2078329"/>
                        <a:gd name="connsiteY3" fmla="*/ 0 h 1340469"/>
                        <a:gd name="connsiteX4" fmla="*/ 0 w 2078329"/>
                        <a:gd name="connsiteY4" fmla="*/ 554872 h 1340469"/>
                        <a:gd name="connsiteX0" fmla="*/ 0 w 2114517"/>
                        <a:gd name="connsiteY0" fmla="*/ 554872 h 1340469"/>
                        <a:gd name="connsiteX1" fmla="*/ 2078329 w 2114517"/>
                        <a:gd name="connsiteY1" fmla="*/ 1340469 h 1340469"/>
                        <a:gd name="connsiteX2" fmla="*/ 2114517 w 2114517"/>
                        <a:gd name="connsiteY2" fmla="*/ 865107 h 1340469"/>
                        <a:gd name="connsiteX3" fmla="*/ 28041 w 2114517"/>
                        <a:gd name="connsiteY3" fmla="*/ 0 h 1340469"/>
                        <a:gd name="connsiteX4" fmla="*/ 0 w 2114517"/>
                        <a:gd name="connsiteY4" fmla="*/ 554872 h 1340469"/>
                        <a:gd name="connsiteX0" fmla="*/ 0 w 2078335"/>
                        <a:gd name="connsiteY0" fmla="*/ 554872 h 1340469"/>
                        <a:gd name="connsiteX1" fmla="*/ 2078329 w 2078335"/>
                        <a:gd name="connsiteY1" fmla="*/ 1340469 h 1340469"/>
                        <a:gd name="connsiteX2" fmla="*/ 2072052 w 2078335"/>
                        <a:gd name="connsiteY2" fmla="*/ 812881 h 1340469"/>
                        <a:gd name="connsiteX3" fmla="*/ 28041 w 2078335"/>
                        <a:gd name="connsiteY3" fmla="*/ 0 h 1340469"/>
                        <a:gd name="connsiteX4" fmla="*/ 0 w 2078335"/>
                        <a:gd name="connsiteY4" fmla="*/ 554872 h 1340469"/>
                        <a:gd name="connsiteX0" fmla="*/ 0 w 2072052"/>
                        <a:gd name="connsiteY0" fmla="*/ 554872 h 1327414"/>
                        <a:gd name="connsiteX1" fmla="*/ 2064173 w 2072052"/>
                        <a:gd name="connsiteY1" fmla="*/ 1327414 h 1327414"/>
                        <a:gd name="connsiteX2" fmla="*/ 2072052 w 2072052"/>
                        <a:gd name="connsiteY2" fmla="*/ 812881 h 1327414"/>
                        <a:gd name="connsiteX3" fmla="*/ 28041 w 2072052"/>
                        <a:gd name="connsiteY3" fmla="*/ 0 h 1327414"/>
                        <a:gd name="connsiteX4" fmla="*/ 0 w 2072052"/>
                        <a:gd name="connsiteY4" fmla="*/ 554872 h 1327414"/>
                        <a:gd name="connsiteX0" fmla="*/ 0 w 2072052"/>
                        <a:gd name="connsiteY0" fmla="*/ 541817 h 1327414"/>
                        <a:gd name="connsiteX1" fmla="*/ 2064173 w 2072052"/>
                        <a:gd name="connsiteY1" fmla="*/ 1327414 h 1327414"/>
                        <a:gd name="connsiteX2" fmla="*/ 2072052 w 2072052"/>
                        <a:gd name="connsiteY2" fmla="*/ 812881 h 1327414"/>
                        <a:gd name="connsiteX3" fmla="*/ 28041 w 2072052"/>
                        <a:gd name="connsiteY3" fmla="*/ 0 h 1327414"/>
                        <a:gd name="connsiteX4" fmla="*/ 0 w 2072052"/>
                        <a:gd name="connsiteY4" fmla="*/ 541817 h 1327414"/>
                        <a:gd name="connsiteX0" fmla="*/ 0 w 2072052"/>
                        <a:gd name="connsiteY0" fmla="*/ 541817 h 1366585"/>
                        <a:gd name="connsiteX1" fmla="*/ 2064173 w 2072052"/>
                        <a:gd name="connsiteY1" fmla="*/ 1366585 h 1366585"/>
                        <a:gd name="connsiteX2" fmla="*/ 2072052 w 2072052"/>
                        <a:gd name="connsiteY2" fmla="*/ 812881 h 1366585"/>
                        <a:gd name="connsiteX3" fmla="*/ 28041 w 2072052"/>
                        <a:gd name="connsiteY3" fmla="*/ 0 h 1366585"/>
                        <a:gd name="connsiteX4" fmla="*/ 0 w 2072052"/>
                        <a:gd name="connsiteY4" fmla="*/ 541817 h 13665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2052" h="1366585">
                          <a:moveTo>
                            <a:pt x="0" y="541817"/>
                          </a:moveTo>
                          <a:lnTo>
                            <a:pt x="2064173" y="1366585"/>
                          </a:lnTo>
                          <a:cubicBezTo>
                            <a:pt x="2064439" y="1112383"/>
                            <a:pt x="2071786" y="1067083"/>
                            <a:pt x="2072052" y="812881"/>
                          </a:cubicBezTo>
                          <a:lnTo>
                            <a:pt x="28041" y="0"/>
                          </a:lnTo>
                          <a:lnTo>
                            <a:pt x="0" y="541817"/>
                          </a:lnTo>
                          <a:close/>
                        </a:path>
                      </a:pathLst>
                    </a:custGeom>
                    <a:solidFill>
                      <a:srgbClr val="090909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760BD010-CA80-6FAD-FF82-49D93849C784}"/>
                  </a:ext>
                </a:extLst>
              </p:cNvPr>
              <p:cNvGrpSpPr/>
              <p:nvPr/>
            </p:nvGrpSpPr>
            <p:grpSpPr>
              <a:xfrm>
                <a:off x="6632215" y="4058207"/>
                <a:ext cx="758811" cy="648855"/>
                <a:chOff x="2934045" y="5017452"/>
                <a:chExt cx="1935163" cy="1743075"/>
              </a:xfrm>
            </p:grpSpPr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EDA1C189-4A8A-757F-4163-43111CB9B7C0}"/>
                    </a:ext>
                  </a:extLst>
                </p:cNvPr>
                <p:cNvSpPr/>
                <p:nvPr/>
              </p:nvSpPr>
              <p:spPr>
                <a:xfrm>
                  <a:off x="2934045" y="5017452"/>
                  <a:ext cx="1935163" cy="1743075"/>
                </a:xfrm>
                <a:custGeom>
                  <a:avLst/>
                  <a:gdLst>
                    <a:gd name="connsiteX0" fmla="*/ 157163 w 2262188"/>
                    <a:gd name="connsiteY0" fmla="*/ 0 h 557212"/>
                    <a:gd name="connsiteX1" fmla="*/ 2262188 w 2262188"/>
                    <a:gd name="connsiteY1" fmla="*/ 476250 h 557212"/>
                    <a:gd name="connsiteX2" fmla="*/ 2109788 w 2262188"/>
                    <a:gd name="connsiteY2" fmla="*/ 557212 h 557212"/>
                    <a:gd name="connsiteX3" fmla="*/ 0 w 2262188"/>
                    <a:gd name="connsiteY3" fmla="*/ 85725 h 557212"/>
                    <a:gd name="connsiteX4" fmla="*/ 157163 w 2262188"/>
                    <a:gd name="connsiteY4" fmla="*/ 0 h 557212"/>
                    <a:gd name="connsiteX0" fmla="*/ 157163 w 2157413"/>
                    <a:gd name="connsiteY0" fmla="*/ 0 h 1962150"/>
                    <a:gd name="connsiteX1" fmla="*/ 2157413 w 2157413"/>
                    <a:gd name="connsiteY1" fmla="*/ 1962150 h 1962150"/>
                    <a:gd name="connsiteX2" fmla="*/ 2109788 w 2157413"/>
                    <a:gd name="connsiteY2" fmla="*/ 557212 h 1962150"/>
                    <a:gd name="connsiteX3" fmla="*/ 0 w 2157413"/>
                    <a:gd name="connsiteY3" fmla="*/ 85725 h 1962150"/>
                    <a:gd name="connsiteX4" fmla="*/ 157163 w 2157413"/>
                    <a:gd name="connsiteY4" fmla="*/ 0 h 1962150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2109788 w 2157413"/>
                    <a:gd name="connsiteY2" fmla="*/ 471487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2005013 w 2157413"/>
                    <a:gd name="connsiteY2" fmla="*/ 541337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1935163 w 2157413"/>
                    <a:gd name="connsiteY2" fmla="*/ 608012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1976438 w 2157413"/>
                    <a:gd name="connsiteY2" fmla="*/ 595312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1976438"/>
                    <a:gd name="connsiteY0" fmla="*/ 1338262 h 1670050"/>
                    <a:gd name="connsiteX1" fmla="*/ 1827213 w 1976438"/>
                    <a:gd name="connsiteY1" fmla="*/ 1670050 h 1670050"/>
                    <a:gd name="connsiteX2" fmla="*/ 1976438 w 1976438"/>
                    <a:gd name="connsiteY2" fmla="*/ 595312 h 1670050"/>
                    <a:gd name="connsiteX3" fmla="*/ 0 w 1976438"/>
                    <a:gd name="connsiteY3" fmla="*/ 0 h 1670050"/>
                    <a:gd name="connsiteX4" fmla="*/ 28575 w 1976438"/>
                    <a:gd name="connsiteY4" fmla="*/ 1338262 h 1670050"/>
                    <a:gd name="connsiteX0" fmla="*/ 28575 w 1976438"/>
                    <a:gd name="connsiteY0" fmla="*/ 1338262 h 1793875"/>
                    <a:gd name="connsiteX1" fmla="*/ 1947863 w 1976438"/>
                    <a:gd name="connsiteY1" fmla="*/ 1793875 h 1793875"/>
                    <a:gd name="connsiteX2" fmla="*/ 1976438 w 1976438"/>
                    <a:gd name="connsiteY2" fmla="*/ 595312 h 1793875"/>
                    <a:gd name="connsiteX3" fmla="*/ 0 w 1976438"/>
                    <a:gd name="connsiteY3" fmla="*/ 0 h 1793875"/>
                    <a:gd name="connsiteX4" fmla="*/ 28575 w 1976438"/>
                    <a:gd name="connsiteY4" fmla="*/ 1338262 h 1793875"/>
                    <a:gd name="connsiteX0" fmla="*/ 101600 w 1976438"/>
                    <a:gd name="connsiteY0" fmla="*/ 1189037 h 1793875"/>
                    <a:gd name="connsiteX1" fmla="*/ 1947863 w 1976438"/>
                    <a:gd name="connsiteY1" fmla="*/ 1793875 h 1793875"/>
                    <a:gd name="connsiteX2" fmla="*/ 1976438 w 1976438"/>
                    <a:gd name="connsiteY2" fmla="*/ 595312 h 1793875"/>
                    <a:gd name="connsiteX3" fmla="*/ 0 w 1976438"/>
                    <a:gd name="connsiteY3" fmla="*/ 0 h 1793875"/>
                    <a:gd name="connsiteX4" fmla="*/ 101600 w 1976438"/>
                    <a:gd name="connsiteY4" fmla="*/ 1189037 h 1793875"/>
                    <a:gd name="connsiteX0" fmla="*/ 79375 w 1976438"/>
                    <a:gd name="connsiteY0" fmla="*/ 1166812 h 1793875"/>
                    <a:gd name="connsiteX1" fmla="*/ 1947863 w 1976438"/>
                    <a:gd name="connsiteY1" fmla="*/ 1793875 h 1793875"/>
                    <a:gd name="connsiteX2" fmla="*/ 1976438 w 1976438"/>
                    <a:gd name="connsiteY2" fmla="*/ 595312 h 1793875"/>
                    <a:gd name="connsiteX3" fmla="*/ 0 w 1976438"/>
                    <a:gd name="connsiteY3" fmla="*/ 0 h 1793875"/>
                    <a:gd name="connsiteX4" fmla="*/ 79375 w 1976438"/>
                    <a:gd name="connsiteY4" fmla="*/ 1166812 h 1793875"/>
                    <a:gd name="connsiteX0" fmla="*/ 0 w 1897063"/>
                    <a:gd name="connsiteY0" fmla="*/ 944562 h 1571625"/>
                    <a:gd name="connsiteX1" fmla="*/ 1868488 w 1897063"/>
                    <a:gd name="connsiteY1" fmla="*/ 1571625 h 1571625"/>
                    <a:gd name="connsiteX2" fmla="*/ 1897063 w 1897063"/>
                    <a:gd name="connsiteY2" fmla="*/ 373062 h 1571625"/>
                    <a:gd name="connsiteX3" fmla="*/ 98425 w 1897063"/>
                    <a:gd name="connsiteY3" fmla="*/ 0 h 1571625"/>
                    <a:gd name="connsiteX4" fmla="*/ 0 w 1897063"/>
                    <a:gd name="connsiteY4" fmla="*/ 944562 h 1571625"/>
                    <a:gd name="connsiteX0" fmla="*/ 38100 w 1935163"/>
                    <a:gd name="connsiteY0" fmla="*/ 1116012 h 1743075"/>
                    <a:gd name="connsiteX1" fmla="*/ 1906588 w 1935163"/>
                    <a:gd name="connsiteY1" fmla="*/ 1743075 h 1743075"/>
                    <a:gd name="connsiteX2" fmla="*/ 1935163 w 1935163"/>
                    <a:gd name="connsiteY2" fmla="*/ 544512 h 1743075"/>
                    <a:gd name="connsiteX3" fmla="*/ 0 w 1935163"/>
                    <a:gd name="connsiteY3" fmla="*/ 0 h 1743075"/>
                    <a:gd name="connsiteX4" fmla="*/ 38100 w 1935163"/>
                    <a:gd name="connsiteY4" fmla="*/ 1116012 h 1743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5163" h="1743075">
                      <a:moveTo>
                        <a:pt x="38100" y="1116012"/>
                      </a:moveTo>
                      <a:lnTo>
                        <a:pt x="1906588" y="1743075"/>
                      </a:lnTo>
                      <a:lnTo>
                        <a:pt x="1935163" y="544512"/>
                      </a:lnTo>
                      <a:lnTo>
                        <a:pt x="0" y="0"/>
                      </a:lnTo>
                      <a:lnTo>
                        <a:pt x="38100" y="1116012"/>
                      </a:lnTo>
                      <a:close/>
                    </a:path>
                  </a:pathLst>
                </a:custGeom>
                <a:solidFill>
                  <a:srgbClr val="A9B6BE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1" name="Group 80">
                  <a:extLst>
                    <a:ext uri="{FF2B5EF4-FFF2-40B4-BE49-F238E27FC236}">
                      <a16:creationId xmlns:a16="http://schemas.microsoft.com/office/drawing/2014/main" id="{6B4A630A-C59E-0B28-E5A9-2D522F3A5202}"/>
                    </a:ext>
                  </a:extLst>
                </p:cNvPr>
                <p:cNvGrpSpPr/>
                <p:nvPr/>
              </p:nvGrpSpPr>
              <p:grpSpPr>
                <a:xfrm>
                  <a:off x="3299509" y="5256377"/>
                  <a:ext cx="904882" cy="556896"/>
                  <a:chOff x="1859448" y="3104357"/>
                  <a:chExt cx="919471" cy="484188"/>
                </a:xfrm>
              </p:grpSpPr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5BA348D1-6393-DE57-623E-F896197E9F48}"/>
                      </a:ext>
                    </a:extLst>
                  </p:cNvPr>
                  <p:cNvSpPr/>
                  <p:nvPr/>
                </p:nvSpPr>
                <p:spPr>
                  <a:xfrm>
                    <a:off x="1859448" y="3104357"/>
                    <a:ext cx="919471" cy="484188"/>
                  </a:xfrm>
                  <a:custGeom>
                    <a:avLst/>
                    <a:gdLst>
                      <a:gd name="connsiteX0" fmla="*/ 157163 w 2262188"/>
                      <a:gd name="connsiteY0" fmla="*/ 0 h 557212"/>
                      <a:gd name="connsiteX1" fmla="*/ 2262188 w 2262188"/>
                      <a:gd name="connsiteY1" fmla="*/ 476250 h 557212"/>
                      <a:gd name="connsiteX2" fmla="*/ 2109788 w 2262188"/>
                      <a:gd name="connsiteY2" fmla="*/ 557212 h 557212"/>
                      <a:gd name="connsiteX3" fmla="*/ 0 w 2262188"/>
                      <a:gd name="connsiteY3" fmla="*/ 85725 h 557212"/>
                      <a:gd name="connsiteX4" fmla="*/ 157163 w 2262188"/>
                      <a:gd name="connsiteY4" fmla="*/ 0 h 557212"/>
                      <a:gd name="connsiteX0" fmla="*/ 157163 w 2157413"/>
                      <a:gd name="connsiteY0" fmla="*/ 0 h 1962150"/>
                      <a:gd name="connsiteX1" fmla="*/ 2157413 w 2157413"/>
                      <a:gd name="connsiteY1" fmla="*/ 1962150 h 1962150"/>
                      <a:gd name="connsiteX2" fmla="*/ 2109788 w 2157413"/>
                      <a:gd name="connsiteY2" fmla="*/ 557212 h 1962150"/>
                      <a:gd name="connsiteX3" fmla="*/ 0 w 2157413"/>
                      <a:gd name="connsiteY3" fmla="*/ 85725 h 1962150"/>
                      <a:gd name="connsiteX4" fmla="*/ 157163 w 2157413"/>
                      <a:gd name="connsiteY4" fmla="*/ 0 h 1962150"/>
                      <a:gd name="connsiteX0" fmla="*/ 28575 w 2157413"/>
                      <a:gd name="connsiteY0" fmla="*/ 1338262 h 1876425"/>
                      <a:gd name="connsiteX1" fmla="*/ 2157413 w 2157413"/>
                      <a:gd name="connsiteY1" fmla="*/ 1876425 h 1876425"/>
                      <a:gd name="connsiteX2" fmla="*/ 2109788 w 2157413"/>
                      <a:gd name="connsiteY2" fmla="*/ 471487 h 1876425"/>
                      <a:gd name="connsiteX3" fmla="*/ 0 w 2157413"/>
                      <a:gd name="connsiteY3" fmla="*/ 0 h 1876425"/>
                      <a:gd name="connsiteX4" fmla="*/ 28575 w 2157413"/>
                      <a:gd name="connsiteY4" fmla="*/ 1338262 h 1876425"/>
                      <a:gd name="connsiteX0" fmla="*/ 28575 w 2157413"/>
                      <a:gd name="connsiteY0" fmla="*/ 1338262 h 1876425"/>
                      <a:gd name="connsiteX1" fmla="*/ 2157413 w 2157413"/>
                      <a:gd name="connsiteY1" fmla="*/ 1876425 h 1876425"/>
                      <a:gd name="connsiteX2" fmla="*/ 2109788 w 2157413"/>
                      <a:gd name="connsiteY2" fmla="*/ 1199225 h 1876425"/>
                      <a:gd name="connsiteX3" fmla="*/ 0 w 2157413"/>
                      <a:gd name="connsiteY3" fmla="*/ 0 h 1876425"/>
                      <a:gd name="connsiteX4" fmla="*/ 28575 w 2157413"/>
                      <a:gd name="connsiteY4" fmla="*/ 1338262 h 1876425"/>
                      <a:gd name="connsiteX0" fmla="*/ 28575 w 2135212"/>
                      <a:gd name="connsiteY0" fmla="*/ 1338262 h 2176082"/>
                      <a:gd name="connsiteX1" fmla="*/ 2135212 w 2135212"/>
                      <a:gd name="connsiteY1" fmla="*/ 2176082 h 2176082"/>
                      <a:gd name="connsiteX2" fmla="*/ 2109788 w 2135212"/>
                      <a:gd name="connsiteY2" fmla="*/ 1199225 h 2176082"/>
                      <a:gd name="connsiteX3" fmla="*/ 0 w 2135212"/>
                      <a:gd name="connsiteY3" fmla="*/ 0 h 2176082"/>
                      <a:gd name="connsiteX4" fmla="*/ 28575 w 2135212"/>
                      <a:gd name="connsiteY4" fmla="*/ 1338262 h 2176082"/>
                      <a:gd name="connsiteX0" fmla="*/ 28575 w 2143090"/>
                      <a:gd name="connsiteY0" fmla="*/ 1338262 h 2176082"/>
                      <a:gd name="connsiteX1" fmla="*/ 2135212 w 2143090"/>
                      <a:gd name="connsiteY1" fmla="*/ 2176082 h 2176082"/>
                      <a:gd name="connsiteX2" fmla="*/ 2143090 w 2143090"/>
                      <a:gd name="connsiteY2" fmla="*/ 878162 h 2176082"/>
                      <a:gd name="connsiteX3" fmla="*/ 0 w 2143090"/>
                      <a:gd name="connsiteY3" fmla="*/ 0 h 2176082"/>
                      <a:gd name="connsiteX4" fmla="*/ 28575 w 2143090"/>
                      <a:gd name="connsiteY4" fmla="*/ 1338262 h 2176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43090" h="2176082">
                        <a:moveTo>
                          <a:pt x="28575" y="1338262"/>
                        </a:moveTo>
                        <a:lnTo>
                          <a:pt x="2135212" y="2176082"/>
                        </a:lnTo>
                        <a:lnTo>
                          <a:pt x="2143090" y="878162"/>
                        </a:lnTo>
                        <a:lnTo>
                          <a:pt x="0" y="0"/>
                        </a:lnTo>
                        <a:lnTo>
                          <a:pt x="28575" y="1338262"/>
                        </a:lnTo>
                        <a:close/>
                      </a:path>
                    </a:pathLst>
                  </a:custGeom>
                  <a:solidFill>
                    <a:srgbClr val="E4E4E4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83" name="Group 82">
                    <a:extLst>
                      <a:ext uri="{FF2B5EF4-FFF2-40B4-BE49-F238E27FC236}">
                        <a16:creationId xmlns:a16="http://schemas.microsoft.com/office/drawing/2014/main" id="{FA9BCFFB-C1F3-15DF-8DAF-82C1E9B2AFD1}"/>
                      </a:ext>
                    </a:extLst>
                  </p:cNvPr>
                  <p:cNvGrpSpPr/>
                  <p:nvPr/>
                </p:nvGrpSpPr>
                <p:grpSpPr>
                  <a:xfrm>
                    <a:off x="1949541" y="3188492"/>
                    <a:ext cx="744806" cy="299245"/>
                    <a:chOff x="2238663" y="3548458"/>
                    <a:chExt cx="744806" cy="299245"/>
                  </a:xfrm>
                </p:grpSpPr>
                <p:sp>
                  <p:nvSpPr>
                    <p:cNvPr id="84" name="Freeform: Shape 83">
                      <a:extLst>
                        <a:ext uri="{FF2B5EF4-FFF2-40B4-BE49-F238E27FC236}">
                          <a16:creationId xmlns:a16="http://schemas.microsoft.com/office/drawing/2014/main" id="{84509AB8-7D98-E5AB-FB87-0FE88B457D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38663" y="3548458"/>
                      <a:ext cx="744806" cy="299245"/>
                    </a:xfrm>
                    <a:custGeom>
                      <a:avLst/>
                      <a:gdLst>
                        <a:gd name="connsiteX0" fmla="*/ 157163 w 2262188"/>
                        <a:gd name="connsiteY0" fmla="*/ 0 h 557212"/>
                        <a:gd name="connsiteX1" fmla="*/ 2262188 w 2262188"/>
                        <a:gd name="connsiteY1" fmla="*/ 476250 h 557212"/>
                        <a:gd name="connsiteX2" fmla="*/ 2109788 w 2262188"/>
                        <a:gd name="connsiteY2" fmla="*/ 557212 h 557212"/>
                        <a:gd name="connsiteX3" fmla="*/ 0 w 2262188"/>
                        <a:gd name="connsiteY3" fmla="*/ 85725 h 557212"/>
                        <a:gd name="connsiteX4" fmla="*/ 157163 w 2262188"/>
                        <a:gd name="connsiteY4" fmla="*/ 0 h 557212"/>
                        <a:gd name="connsiteX0" fmla="*/ 157163 w 2157413"/>
                        <a:gd name="connsiteY0" fmla="*/ 0 h 1962150"/>
                        <a:gd name="connsiteX1" fmla="*/ 2157413 w 2157413"/>
                        <a:gd name="connsiteY1" fmla="*/ 1962150 h 1962150"/>
                        <a:gd name="connsiteX2" fmla="*/ 2109788 w 2157413"/>
                        <a:gd name="connsiteY2" fmla="*/ 557212 h 1962150"/>
                        <a:gd name="connsiteX3" fmla="*/ 0 w 2157413"/>
                        <a:gd name="connsiteY3" fmla="*/ 85725 h 1962150"/>
                        <a:gd name="connsiteX4" fmla="*/ 157163 w 2157413"/>
                        <a:gd name="connsiteY4" fmla="*/ 0 h 1962150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471487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1199225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35212"/>
                        <a:gd name="connsiteY0" fmla="*/ 1338262 h 2176082"/>
                        <a:gd name="connsiteX1" fmla="*/ 2135212 w 2135212"/>
                        <a:gd name="connsiteY1" fmla="*/ 2176082 h 2176082"/>
                        <a:gd name="connsiteX2" fmla="*/ 2109788 w 2135212"/>
                        <a:gd name="connsiteY2" fmla="*/ 1199225 h 2176082"/>
                        <a:gd name="connsiteX3" fmla="*/ 0 w 2135212"/>
                        <a:gd name="connsiteY3" fmla="*/ 0 h 2176082"/>
                        <a:gd name="connsiteX4" fmla="*/ 28575 w 2135212"/>
                        <a:gd name="connsiteY4" fmla="*/ 1338262 h 2176082"/>
                        <a:gd name="connsiteX0" fmla="*/ 28575 w 2143090"/>
                        <a:gd name="connsiteY0" fmla="*/ 1338262 h 2176082"/>
                        <a:gd name="connsiteX1" fmla="*/ 2135212 w 2143090"/>
                        <a:gd name="connsiteY1" fmla="*/ 2176082 h 2176082"/>
                        <a:gd name="connsiteX2" fmla="*/ 2143090 w 2143090"/>
                        <a:gd name="connsiteY2" fmla="*/ 878162 h 2176082"/>
                        <a:gd name="connsiteX3" fmla="*/ 0 w 2143090"/>
                        <a:gd name="connsiteY3" fmla="*/ 0 h 2176082"/>
                        <a:gd name="connsiteX4" fmla="*/ 28575 w 2143090"/>
                        <a:gd name="connsiteY4" fmla="*/ 1338262 h 2176082"/>
                        <a:gd name="connsiteX0" fmla="*/ 28575 w 2199707"/>
                        <a:gd name="connsiteY0" fmla="*/ 1338262 h 2176082"/>
                        <a:gd name="connsiteX1" fmla="*/ 2135212 w 2199707"/>
                        <a:gd name="connsiteY1" fmla="*/ 2176082 h 2176082"/>
                        <a:gd name="connsiteX2" fmla="*/ 2199707 w 2199707"/>
                        <a:gd name="connsiteY2" fmla="*/ 878162 h 2176082"/>
                        <a:gd name="connsiteX3" fmla="*/ 0 w 2199707"/>
                        <a:gd name="connsiteY3" fmla="*/ 0 h 2176082"/>
                        <a:gd name="connsiteX4" fmla="*/ 28575 w 2199707"/>
                        <a:gd name="connsiteY4" fmla="*/ 1338262 h 2176082"/>
                        <a:gd name="connsiteX0" fmla="*/ 28575 w 2199707"/>
                        <a:gd name="connsiteY0" fmla="*/ 1338262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28575 w 2199707"/>
                        <a:gd name="connsiteY4" fmla="*/ 1338262 h 1640769"/>
                        <a:gd name="connsiteX0" fmla="*/ 141811 w 2199707"/>
                        <a:gd name="connsiteY0" fmla="*/ 685433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141811 w 2199707"/>
                        <a:gd name="connsiteY4" fmla="*/ 685433 h 1640769"/>
                        <a:gd name="connsiteX0" fmla="*/ 7344 w 2199707"/>
                        <a:gd name="connsiteY0" fmla="*/ 763769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7344 w 2199707"/>
                        <a:gd name="connsiteY4" fmla="*/ 763769 h 1640769"/>
                        <a:gd name="connsiteX0" fmla="*/ 0 w 2213595"/>
                        <a:gd name="connsiteY0" fmla="*/ 789885 h 1640769"/>
                        <a:gd name="connsiteX1" fmla="*/ 2212796 w 2213595"/>
                        <a:gd name="connsiteY1" fmla="*/ 1640769 h 1640769"/>
                        <a:gd name="connsiteX2" fmla="*/ 2213595 w 2213595"/>
                        <a:gd name="connsiteY2" fmla="*/ 878162 h 1640769"/>
                        <a:gd name="connsiteX3" fmla="*/ 13888 w 2213595"/>
                        <a:gd name="connsiteY3" fmla="*/ 0 h 1640769"/>
                        <a:gd name="connsiteX4" fmla="*/ 0 w 2213595"/>
                        <a:gd name="connsiteY4" fmla="*/ 789885 h 1640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13595" h="1640769">
                          <a:moveTo>
                            <a:pt x="0" y="789885"/>
                          </a:moveTo>
                          <a:lnTo>
                            <a:pt x="2212796" y="1640769"/>
                          </a:lnTo>
                          <a:cubicBezTo>
                            <a:pt x="2213062" y="1386567"/>
                            <a:pt x="2213329" y="1132364"/>
                            <a:pt x="2213595" y="878162"/>
                          </a:cubicBezTo>
                          <a:lnTo>
                            <a:pt x="13888" y="0"/>
                          </a:lnTo>
                          <a:lnTo>
                            <a:pt x="0" y="789885"/>
                          </a:lnTo>
                          <a:close/>
                        </a:path>
                      </a:pathLst>
                    </a:custGeom>
                    <a:solidFill>
                      <a:srgbClr val="32323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4792C219-CB65-5222-A373-AB7C3933A7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81527" y="3568697"/>
                      <a:ext cx="697181" cy="249239"/>
                    </a:xfrm>
                    <a:custGeom>
                      <a:avLst/>
                      <a:gdLst>
                        <a:gd name="connsiteX0" fmla="*/ 157163 w 2262188"/>
                        <a:gd name="connsiteY0" fmla="*/ 0 h 557212"/>
                        <a:gd name="connsiteX1" fmla="*/ 2262188 w 2262188"/>
                        <a:gd name="connsiteY1" fmla="*/ 476250 h 557212"/>
                        <a:gd name="connsiteX2" fmla="*/ 2109788 w 2262188"/>
                        <a:gd name="connsiteY2" fmla="*/ 557212 h 557212"/>
                        <a:gd name="connsiteX3" fmla="*/ 0 w 2262188"/>
                        <a:gd name="connsiteY3" fmla="*/ 85725 h 557212"/>
                        <a:gd name="connsiteX4" fmla="*/ 157163 w 2262188"/>
                        <a:gd name="connsiteY4" fmla="*/ 0 h 557212"/>
                        <a:gd name="connsiteX0" fmla="*/ 157163 w 2157413"/>
                        <a:gd name="connsiteY0" fmla="*/ 0 h 1962150"/>
                        <a:gd name="connsiteX1" fmla="*/ 2157413 w 2157413"/>
                        <a:gd name="connsiteY1" fmla="*/ 1962150 h 1962150"/>
                        <a:gd name="connsiteX2" fmla="*/ 2109788 w 2157413"/>
                        <a:gd name="connsiteY2" fmla="*/ 557212 h 1962150"/>
                        <a:gd name="connsiteX3" fmla="*/ 0 w 2157413"/>
                        <a:gd name="connsiteY3" fmla="*/ 85725 h 1962150"/>
                        <a:gd name="connsiteX4" fmla="*/ 157163 w 2157413"/>
                        <a:gd name="connsiteY4" fmla="*/ 0 h 1962150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471487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1199225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35212"/>
                        <a:gd name="connsiteY0" fmla="*/ 1338262 h 2176082"/>
                        <a:gd name="connsiteX1" fmla="*/ 2135212 w 2135212"/>
                        <a:gd name="connsiteY1" fmla="*/ 2176082 h 2176082"/>
                        <a:gd name="connsiteX2" fmla="*/ 2109788 w 2135212"/>
                        <a:gd name="connsiteY2" fmla="*/ 1199225 h 2176082"/>
                        <a:gd name="connsiteX3" fmla="*/ 0 w 2135212"/>
                        <a:gd name="connsiteY3" fmla="*/ 0 h 2176082"/>
                        <a:gd name="connsiteX4" fmla="*/ 28575 w 2135212"/>
                        <a:gd name="connsiteY4" fmla="*/ 1338262 h 2176082"/>
                        <a:gd name="connsiteX0" fmla="*/ 28575 w 2143090"/>
                        <a:gd name="connsiteY0" fmla="*/ 1338262 h 2176082"/>
                        <a:gd name="connsiteX1" fmla="*/ 2135212 w 2143090"/>
                        <a:gd name="connsiteY1" fmla="*/ 2176082 h 2176082"/>
                        <a:gd name="connsiteX2" fmla="*/ 2143090 w 2143090"/>
                        <a:gd name="connsiteY2" fmla="*/ 878162 h 2176082"/>
                        <a:gd name="connsiteX3" fmla="*/ 0 w 2143090"/>
                        <a:gd name="connsiteY3" fmla="*/ 0 h 2176082"/>
                        <a:gd name="connsiteX4" fmla="*/ 28575 w 2143090"/>
                        <a:gd name="connsiteY4" fmla="*/ 1338262 h 2176082"/>
                        <a:gd name="connsiteX0" fmla="*/ 28575 w 2199707"/>
                        <a:gd name="connsiteY0" fmla="*/ 1338262 h 2176082"/>
                        <a:gd name="connsiteX1" fmla="*/ 2135212 w 2199707"/>
                        <a:gd name="connsiteY1" fmla="*/ 2176082 h 2176082"/>
                        <a:gd name="connsiteX2" fmla="*/ 2199707 w 2199707"/>
                        <a:gd name="connsiteY2" fmla="*/ 878162 h 2176082"/>
                        <a:gd name="connsiteX3" fmla="*/ 0 w 2199707"/>
                        <a:gd name="connsiteY3" fmla="*/ 0 h 2176082"/>
                        <a:gd name="connsiteX4" fmla="*/ 28575 w 2199707"/>
                        <a:gd name="connsiteY4" fmla="*/ 1338262 h 2176082"/>
                        <a:gd name="connsiteX0" fmla="*/ 28575 w 2199707"/>
                        <a:gd name="connsiteY0" fmla="*/ 1338262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28575 w 2199707"/>
                        <a:gd name="connsiteY4" fmla="*/ 1338262 h 1640769"/>
                        <a:gd name="connsiteX0" fmla="*/ 141811 w 2199707"/>
                        <a:gd name="connsiteY0" fmla="*/ 685433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141811 w 2199707"/>
                        <a:gd name="connsiteY4" fmla="*/ 685433 h 1640769"/>
                        <a:gd name="connsiteX0" fmla="*/ 7344 w 2199707"/>
                        <a:gd name="connsiteY0" fmla="*/ 763769 h 1640769"/>
                        <a:gd name="connsiteX1" fmla="*/ 2198908 w 2199707"/>
                        <a:gd name="connsiteY1" fmla="*/ 1640769 h 1640769"/>
                        <a:gd name="connsiteX2" fmla="*/ 2199707 w 2199707"/>
                        <a:gd name="connsiteY2" fmla="*/ 878162 h 1640769"/>
                        <a:gd name="connsiteX3" fmla="*/ 0 w 2199707"/>
                        <a:gd name="connsiteY3" fmla="*/ 0 h 1640769"/>
                        <a:gd name="connsiteX4" fmla="*/ 7344 w 2199707"/>
                        <a:gd name="connsiteY4" fmla="*/ 763769 h 1640769"/>
                        <a:gd name="connsiteX0" fmla="*/ 0 w 2213595"/>
                        <a:gd name="connsiteY0" fmla="*/ 789885 h 1640769"/>
                        <a:gd name="connsiteX1" fmla="*/ 2212796 w 2213595"/>
                        <a:gd name="connsiteY1" fmla="*/ 1640769 h 1640769"/>
                        <a:gd name="connsiteX2" fmla="*/ 2213595 w 2213595"/>
                        <a:gd name="connsiteY2" fmla="*/ 878162 h 1640769"/>
                        <a:gd name="connsiteX3" fmla="*/ 13888 w 2213595"/>
                        <a:gd name="connsiteY3" fmla="*/ 0 h 1640769"/>
                        <a:gd name="connsiteX4" fmla="*/ 0 w 2213595"/>
                        <a:gd name="connsiteY4" fmla="*/ 789885 h 1640769"/>
                        <a:gd name="connsiteX0" fmla="*/ 0 w 2212796"/>
                        <a:gd name="connsiteY0" fmla="*/ 789885 h 1640769"/>
                        <a:gd name="connsiteX1" fmla="*/ 2212796 w 2212796"/>
                        <a:gd name="connsiteY1" fmla="*/ 1640769 h 1640769"/>
                        <a:gd name="connsiteX2" fmla="*/ 1746500 w 2212796"/>
                        <a:gd name="connsiteY2" fmla="*/ 878162 h 1640769"/>
                        <a:gd name="connsiteX3" fmla="*/ 13888 w 2212796"/>
                        <a:gd name="connsiteY3" fmla="*/ 0 h 1640769"/>
                        <a:gd name="connsiteX4" fmla="*/ 0 w 2212796"/>
                        <a:gd name="connsiteY4" fmla="*/ 789885 h 1640769"/>
                        <a:gd name="connsiteX0" fmla="*/ 0 w 2212796"/>
                        <a:gd name="connsiteY0" fmla="*/ 789885 h 1640769"/>
                        <a:gd name="connsiteX1" fmla="*/ 2212796 w 2212796"/>
                        <a:gd name="connsiteY1" fmla="*/ 1640769 h 1640769"/>
                        <a:gd name="connsiteX2" fmla="*/ 2036667 w 2212796"/>
                        <a:gd name="connsiteY2" fmla="*/ 825936 h 1640769"/>
                        <a:gd name="connsiteX3" fmla="*/ 13888 w 2212796"/>
                        <a:gd name="connsiteY3" fmla="*/ 0 h 1640769"/>
                        <a:gd name="connsiteX4" fmla="*/ 0 w 2212796"/>
                        <a:gd name="connsiteY4" fmla="*/ 789885 h 1640769"/>
                        <a:gd name="connsiteX0" fmla="*/ 0 w 2092485"/>
                        <a:gd name="connsiteY0" fmla="*/ 789885 h 1510202"/>
                        <a:gd name="connsiteX1" fmla="*/ 2092485 w 2092485"/>
                        <a:gd name="connsiteY1" fmla="*/ 1510202 h 1510202"/>
                        <a:gd name="connsiteX2" fmla="*/ 2036667 w 2092485"/>
                        <a:gd name="connsiteY2" fmla="*/ 825936 h 1510202"/>
                        <a:gd name="connsiteX3" fmla="*/ 13888 w 2092485"/>
                        <a:gd name="connsiteY3" fmla="*/ 0 h 1510202"/>
                        <a:gd name="connsiteX4" fmla="*/ 0 w 2092485"/>
                        <a:gd name="connsiteY4" fmla="*/ 789885 h 1510202"/>
                        <a:gd name="connsiteX0" fmla="*/ 0 w 2036667"/>
                        <a:gd name="connsiteY0" fmla="*/ 789885 h 1588538"/>
                        <a:gd name="connsiteX1" fmla="*/ 2035868 w 2036667"/>
                        <a:gd name="connsiteY1" fmla="*/ 1588538 h 1588538"/>
                        <a:gd name="connsiteX2" fmla="*/ 2036667 w 2036667"/>
                        <a:gd name="connsiteY2" fmla="*/ 825936 h 1588538"/>
                        <a:gd name="connsiteX3" fmla="*/ 13888 w 2036667"/>
                        <a:gd name="connsiteY3" fmla="*/ 0 h 1588538"/>
                        <a:gd name="connsiteX4" fmla="*/ 0 w 2036667"/>
                        <a:gd name="connsiteY4" fmla="*/ 789885 h 1588538"/>
                        <a:gd name="connsiteX0" fmla="*/ 113503 w 2022779"/>
                        <a:gd name="connsiteY0" fmla="*/ 750720 h 1588538"/>
                        <a:gd name="connsiteX1" fmla="*/ 2021980 w 2022779"/>
                        <a:gd name="connsiteY1" fmla="*/ 1588538 h 1588538"/>
                        <a:gd name="connsiteX2" fmla="*/ 2022779 w 2022779"/>
                        <a:gd name="connsiteY2" fmla="*/ 825936 h 1588538"/>
                        <a:gd name="connsiteX3" fmla="*/ 0 w 2022779"/>
                        <a:gd name="connsiteY3" fmla="*/ 0 h 1588538"/>
                        <a:gd name="connsiteX4" fmla="*/ 113503 w 2022779"/>
                        <a:gd name="connsiteY4" fmla="*/ 750720 h 1588538"/>
                        <a:gd name="connsiteX0" fmla="*/ 0 w 2050820"/>
                        <a:gd name="connsiteY0" fmla="*/ 554872 h 1588538"/>
                        <a:gd name="connsiteX1" fmla="*/ 2050021 w 2050820"/>
                        <a:gd name="connsiteY1" fmla="*/ 1588538 h 1588538"/>
                        <a:gd name="connsiteX2" fmla="*/ 2050820 w 2050820"/>
                        <a:gd name="connsiteY2" fmla="*/ 825936 h 1588538"/>
                        <a:gd name="connsiteX3" fmla="*/ 28041 w 2050820"/>
                        <a:gd name="connsiteY3" fmla="*/ 0 h 1588538"/>
                        <a:gd name="connsiteX4" fmla="*/ 0 w 2050820"/>
                        <a:gd name="connsiteY4" fmla="*/ 554872 h 1588538"/>
                        <a:gd name="connsiteX0" fmla="*/ 0 w 2050820"/>
                        <a:gd name="connsiteY0" fmla="*/ 554872 h 1353524"/>
                        <a:gd name="connsiteX1" fmla="*/ 2050021 w 2050820"/>
                        <a:gd name="connsiteY1" fmla="*/ 1353524 h 1353524"/>
                        <a:gd name="connsiteX2" fmla="*/ 2050820 w 2050820"/>
                        <a:gd name="connsiteY2" fmla="*/ 825936 h 1353524"/>
                        <a:gd name="connsiteX3" fmla="*/ 28041 w 2050820"/>
                        <a:gd name="connsiteY3" fmla="*/ 0 h 1353524"/>
                        <a:gd name="connsiteX4" fmla="*/ 0 w 2050820"/>
                        <a:gd name="connsiteY4" fmla="*/ 554872 h 1353524"/>
                        <a:gd name="connsiteX0" fmla="*/ 0 w 2078329"/>
                        <a:gd name="connsiteY0" fmla="*/ 554872 h 1340469"/>
                        <a:gd name="connsiteX1" fmla="*/ 2078329 w 2078329"/>
                        <a:gd name="connsiteY1" fmla="*/ 1340469 h 1340469"/>
                        <a:gd name="connsiteX2" fmla="*/ 2050820 w 2078329"/>
                        <a:gd name="connsiteY2" fmla="*/ 825936 h 1340469"/>
                        <a:gd name="connsiteX3" fmla="*/ 28041 w 2078329"/>
                        <a:gd name="connsiteY3" fmla="*/ 0 h 1340469"/>
                        <a:gd name="connsiteX4" fmla="*/ 0 w 2078329"/>
                        <a:gd name="connsiteY4" fmla="*/ 554872 h 1340469"/>
                        <a:gd name="connsiteX0" fmla="*/ 0 w 2114517"/>
                        <a:gd name="connsiteY0" fmla="*/ 554872 h 1340469"/>
                        <a:gd name="connsiteX1" fmla="*/ 2078329 w 2114517"/>
                        <a:gd name="connsiteY1" fmla="*/ 1340469 h 1340469"/>
                        <a:gd name="connsiteX2" fmla="*/ 2114517 w 2114517"/>
                        <a:gd name="connsiteY2" fmla="*/ 865107 h 1340469"/>
                        <a:gd name="connsiteX3" fmla="*/ 28041 w 2114517"/>
                        <a:gd name="connsiteY3" fmla="*/ 0 h 1340469"/>
                        <a:gd name="connsiteX4" fmla="*/ 0 w 2114517"/>
                        <a:gd name="connsiteY4" fmla="*/ 554872 h 1340469"/>
                        <a:gd name="connsiteX0" fmla="*/ 0 w 2078335"/>
                        <a:gd name="connsiteY0" fmla="*/ 554872 h 1340469"/>
                        <a:gd name="connsiteX1" fmla="*/ 2078329 w 2078335"/>
                        <a:gd name="connsiteY1" fmla="*/ 1340469 h 1340469"/>
                        <a:gd name="connsiteX2" fmla="*/ 2072052 w 2078335"/>
                        <a:gd name="connsiteY2" fmla="*/ 812881 h 1340469"/>
                        <a:gd name="connsiteX3" fmla="*/ 28041 w 2078335"/>
                        <a:gd name="connsiteY3" fmla="*/ 0 h 1340469"/>
                        <a:gd name="connsiteX4" fmla="*/ 0 w 2078335"/>
                        <a:gd name="connsiteY4" fmla="*/ 554872 h 1340469"/>
                        <a:gd name="connsiteX0" fmla="*/ 0 w 2072052"/>
                        <a:gd name="connsiteY0" fmla="*/ 554872 h 1327414"/>
                        <a:gd name="connsiteX1" fmla="*/ 2064173 w 2072052"/>
                        <a:gd name="connsiteY1" fmla="*/ 1327414 h 1327414"/>
                        <a:gd name="connsiteX2" fmla="*/ 2072052 w 2072052"/>
                        <a:gd name="connsiteY2" fmla="*/ 812881 h 1327414"/>
                        <a:gd name="connsiteX3" fmla="*/ 28041 w 2072052"/>
                        <a:gd name="connsiteY3" fmla="*/ 0 h 1327414"/>
                        <a:gd name="connsiteX4" fmla="*/ 0 w 2072052"/>
                        <a:gd name="connsiteY4" fmla="*/ 554872 h 1327414"/>
                        <a:gd name="connsiteX0" fmla="*/ 0 w 2072052"/>
                        <a:gd name="connsiteY0" fmla="*/ 541817 h 1327414"/>
                        <a:gd name="connsiteX1" fmla="*/ 2064173 w 2072052"/>
                        <a:gd name="connsiteY1" fmla="*/ 1327414 h 1327414"/>
                        <a:gd name="connsiteX2" fmla="*/ 2072052 w 2072052"/>
                        <a:gd name="connsiteY2" fmla="*/ 812881 h 1327414"/>
                        <a:gd name="connsiteX3" fmla="*/ 28041 w 2072052"/>
                        <a:gd name="connsiteY3" fmla="*/ 0 h 1327414"/>
                        <a:gd name="connsiteX4" fmla="*/ 0 w 2072052"/>
                        <a:gd name="connsiteY4" fmla="*/ 541817 h 1327414"/>
                        <a:gd name="connsiteX0" fmla="*/ 0 w 2072052"/>
                        <a:gd name="connsiteY0" fmla="*/ 541817 h 1366585"/>
                        <a:gd name="connsiteX1" fmla="*/ 2064173 w 2072052"/>
                        <a:gd name="connsiteY1" fmla="*/ 1366585 h 1366585"/>
                        <a:gd name="connsiteX2" fmla="*/ 2072052 w 2072052"/>
                        <a:gd name="connsiteY2" fmla="*/ 812881 h 1366585"/>
                        <a:gd name="connsiteX3" fmla="*/ 28041 w 2072052"/>
                        <a:gd name="connsiteY3" fmla="*/ 0 h 1366585"/>
                        <a:gd name="connsiteX4" fmla="*/ 0 w 2072052"/>
                        <a:gd name="connsiteY4" fmla="*/ 541817 h 13665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2052" h="1366585">
                          <a:moveTo>
                            <a:pt x="0" y="541817"/>
                          </a:moveTo>
                          <a:lnTo>
                            <a:pt x="2064173" y="1366585"/>
                          </a:lnTo>
                          <a:cubicBezTo>
                            <a:pt x="2064439" y="1112383"/>
                            <a:pt x="2071786" y="1067083"/>
                            <a:pt x="2072052" y="812881"/>
                          </a:cubicBezTo>
                          <a:lnTo>
                            <a:pt x="28041" y="0"/>
                          </a:lnTo>
                          <a:lnTo>
                            <a:pt x="0" y="541817"/>
                          </a:lnTo>
                          <a:close/>
                        </a:path>
                      </a:pathLst>
                    </a:custGeom>
                    <a:solidFill>
                      <a:srgbClr val="090909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A9C5EB5-0340-6213-1B09-46192F1DF516}"/>
                  </a:ext>
                </a:extLst>
              </p:cNvPr>
              <p:cNvGrpSpPr/>
              <p:nvPr/>
            </p:nvGrpSpPr>
            <p:grpSpPr>
              <a:xfrm>
                <a:off x="6578334" y="3122740"/>
                <a:ext cx="1315266" cy="1027150"/>
                <a:chOff x="4324547" y="2111382"/>
                <a:chExt cx="1897943" cy="1561308"/>
              </a:xfrm>
            </p:grpSpPr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CA4C9D07-3D80-5B4D-CB92-E50CE9BDF783}"/>
                    </a:ext>
                  </a:extLst>
                </p:cNvPr>
                <p:cNvSpPr/>
                <p:nvPr/>
              </p:nvSpPr>
              <p:spPr>
                <a:xfrm>
                  <a:off x="4999192" y="2254700"/>
                  <a:ext cx="1181205" cy="1009279"/>
                </a:xfrm>
                <a:custGeom>
                  <a:avLst/>
                  <a:gdLst>
                    <a:gd name="connsiteX0" fmla="*/ 157163 w 2262188"/>
                    <a:gd name="connsiteY0" fmla="*/ 0 h 557212"/>
                    <a:gd name="connsiteX1" fmla="*/ 2262188 w 2262188"/>
                    <a:gd name="connsiteY1" fmla="*/ 476250 h 557212"/>
                    <a:gd name="connsiteX2" fmla="*/ 2109788 w 2262188"/>
                    <a:gd name="connsiteY2" fmla="*/ 557212 h 557212"/>
                    <a:gd name="connsiteX3" fmla="*/ 0 w 2262188"/>
                    <a:gd name="connsiteY3" fmla="*/ 85725 h 557212"/>
                    <a:gd name="connsiteX4" fmla="*/ 157163 w 2262188"/>
                    <a:gd name="connsiteY4" fmla="*/ 0 h 557212"/>
                    <a:gd name="connsiteX0" fmla="*/ 157163 w 2157413"/>
                    <a:gd name="connsiteY0" fmla="*/ 0 h 1962150"/>
                    <a:gd name="connsiteX1" fmla="*/ 2157413 w 2157413"/>
                    <a:gd name="connsiteY1" fmla="*/ 1962150 h 1962150"/>
                    <a:gd name="connsiteX2" fmla="*/ 2109788 w 2157413"/>
                    <a:gd name="connsiteY2" fmla="*/ 557212 h 1962150"/>
                    <a:gd name="connsiteX3" fmla="*/ 0 w 2157413"/>
                    <a:gd name="connsiteY3" fmla="*/ 85725 h 1962150"/>
                    <a:gd name="connsiteX4" fmla="*/ 157163 w 2157413"/>
                    <a:gd name="connsiteY4" fmla="*/ 0 h 1962150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2109788 w 2157413"/>
                    <a:gd name="connsiteY2" fmla="*/ 471487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2005013 w 2157413"/>
                    <a:gd name="connsiteY2" fmla="*/ 541337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1935163 w 2157413"/>
                    <a:gd name="connsiteY2" fmla="*/ 608012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2157413"/>
                    <a:gd name="connsiteY0" fmla="*/ 1338262 h 1876425"/>
                    <a:gd name="connsiteX1" fmla="*/ 2157413 w 2157413"/>
                    <a:gd name="connsiteY1" fmla="*/ 1876425 h 1876425"/>
                    <a:gd name="connsiteX2" fmla="*/ 1976438 w 2157413"/>
                    <a:gd name="connsiteY2" fmla="*/ 595312 h 1876425"/>
                    <a:gd name="connsiteX3" fmla="*/ 0 w 2157413"/>
                    <a:gd name="connsiteY3" fmla="*/ 0 h 1876425"/>
                    <a:gd name="connsiteX4" fmla="*/ 28575 w 2157413"/>
                    <a:gd name="connsiteY4" fmla="*/ 1338262 h 1876425"/>
                    <a:gd name="connsiteX0" fmla="*/ 28575 w 1976438"/>
                    <a:gd name="connsiteY0" fmla="*/ 1338262 h 1670050"/>
                    <a:gd name="connsiteX1" fmla="*/ 1827213 w 1976438"/>
                    <a:gd name="connsiteY1" fmla="*/ 1670050 h 1670050"/>
                    <a:gd name="connsiteX2" fmla="*/ 1976438 w 1976438"/>
                    <a:gd name="connsiteY2" fmla="*/ 595312 h 1670050"/>
                    <a:gd name="connsiteX3" fmla="*/ 0 w 1976438"/>
                    <a:gd name="connsiteY3" fmla="*/ 0 h 1670050"/>
                    <a:gd name="connsiteX4" fmla="*/ 28575 w 1976438"/>
                    <a:gd name="connsiteY4" fmla="*/ 1338262 h 1670050"/>
                    <a:gd name="connsiteX0" fmla="*/ 28575 w 1976438"/>
                    <a:gd name="connsiteY0" fmla="*/ 1338262 h 1793875"/>
                    <a:gd name="connsiteX1" fmla="*/ 1947863 w 1976438"/>
                    <a:gd name="connsiteY1" fmla="*/ 1793875 h 1793875"/>
                    <a:gd name="connsiteX2" fmla="*/ 1976438 w 1976438"/>
                    <a:gd name="connsiteY2" fmla="*/ 595312 h 1793875"/>
                    <a:gd name="connsiteX3" fmla="*/ 0 w 1976438"/>
                    <a:gd name="connsiteY3" fmla="*/ 0 h 1793875"/>
                    <a:gd name="connsiteX4" fmla="*/ 28575 w 1976438"/>
                    <a:gd name="connsiteY4" fmla="*/ 1338262 h 1793875"/>
                    <a:gd name="connsiteX0" fmla="*/ 101600 w 1976438"/>
                    <a:gd name="connsiteY0" fmla="*/ 1189037 h 1793875"/>
                    <a:gd name="connsiteX1" fmla="*/ 1947863 w 1976438"/>
                    <a:gd name="connsiteY1" fmla="*/ 1793875 h 1793875"/>
                    <a:gd name="connsiteX2" fmla="*/ 1976438 w 1976438"/>
                    <a:gd name="connsiteY2" fmla="*/ 595312 h 1793875"/>
                    <a:gd name="connsiteX3" fmla="*/ 0 w 1976438"/>
                    <a:gd name="connsiteY3" fmla="*/ 0 h 1793875"/>
                    <a:gd name="connsiteX4" fmla="*/ 101600 w 1976438"/>
                    <a:gd name="connsiteY4" fmla="*/ 1189037 h 1793875"/>
                    <a:gd name="connsiteX0" fmla="*/ 79375 w 1976438"/>
                    <a:gd name="connsiteY0" fmla="*/ 1166812 h 1793875"/>
                    <a:gd name="connsiteX1" fmla="*/ 1947863 w 1976438"/>
                    <a:gd name="connsiteY1" fmla="*/ 1793875 h 1793875"/>
                    <a:gd name="connsiteX2" fmla="*/ 1976438 w 1976438"/>
                    <a:gd name="connsiteY2" fmla="*/ 595312 h 1793875"/>
                    <a:gd name="connsiteX3" fmla="*/ 0 w 1976438"/>
                    <a:gd name="connsiteY3" fmla="*/ 0 h 1793875"/>
                    <a:gd name="connsiteX4" fmla="*/ 79375 w 1976438"/>
                    <a:gd name="connsiteY4" fmla="*/ 1166812 h 1793875"/>
                    <a:gd name="connsiteX0" fmla="*/ 0 w 1897063"/>
                    <a:gd name="connsiteY0" fmla="*/ 944562 h 1571625"/>
                    <a:gd name="connsiteX1" fmla="*/ 1868488 w 1897063"/>
                    <a:gd name="connsiteY1" fmla="*/ 1571625 h 1571625"/>
                    <a:gd name="connsiteX2" fmla="*/ 1897063 w 1897063"/>
                    <a:gd name="connsiteY2" fmla="*/ 373062 h 1571625"/>
                    <a:gd name="connsiteX3" fmla="*/ 98425 w 1897063"/>
                    <a:gd name="connsiteY3" fmla="*/ 0 h 1571625"/>
                    <a:gd name="connsiteX4" fmla="*/ 0 w 1897063"/>
                    <a:gd name="connsiteY4" fmla="*/ 944562 h 1571625"/>
                    <a:gd name="connsiteX0" fmla="*/ 38100 w 1935163"/>
                    <a:gd name="connsiteY0" fmla="*/ 1116012 h 1743075"/>
                    <a:gd name="connsiteX1" fmla="*/ 1906588 w 1935163"/>
                    <a:gd name="connsiteY1" fmla="*/ 1743075 h 1743075"/>
                    <a:gd name="connsiteX2" fmla="*/ 1935163 w 1935163"/>
                    <a:gd name="connsiteY2" fmla="*/ 544512 h 1743075"/>
                    <a:gd name="connsiteX3" fmla="*/ 0 w 1935163"/>
                    <a:gd name="connsiteY3" fmla="*/ 0 h 1743075"/>
                    <a:gd name="connsiteX4" fmla="*/ 38100 w 1935163"/>
                    <a:gd name="connsiteY4" fmla="*/ 1116012 h 1743075"/>
                    <a:gd name="connsiteX0" fmla="*/ 38100 w 2087563"/>
                    <a:gd name="connsiteY0" fmla="*/ 1116012 h 1743075"/>
                    <a:gd name="connsiteX1" fmla="*/ 1906588 w 2087563"/>
                    <a:gd name="connsiteY1" fmla="*/ 1743075 h 1743075"/>
                    <a:gd name="connsiteX2" fmla="*/ 2087563 w 2087563"/>
                    <a:gd name="connsiteY2" fmla="*/ 422592 h 1743075"/>
                    <a:gd name="connsiteX3" fmla="*/ 0 w 2087563"/>
                    <a:gd name="connsiteY3" fmla="*/ 0 h 1743075"/>
                    <a:gd name="connsiteX4" fmla="*/ 38100 w 2087563"/>
                    <a:gd name="connsiteY4" fmla="*/ 1116012 h 1743075"/>
                    <a:gd name="connsiteX0" fmla="*/ 38100 w 2087563"/>
                    <a:gd name="connsiteY0" fmla="*/ 1116012 h 1783715"/>
                    <a:gd name="connsiteX1" fmla="*/ 2058988 w 2087563"/>
                    <a:gd name="connsiteY1" fmla="*/ 1783715 h 1783715"/>
                    <a:gd name="connsiteX2" fmla="*/ 2087563 w 2087563"/>
                    <a:gd name="connsiteY2" fmla="*/ 422592 h 1783715"/>
                    <a:gd name="connsiteX3" fmla="*/ 0 w 2087563"/>
                    <a:gd name="connsiteY3" fmla="*/ 0 h 1783715"/>
                    <a:gd name="connsiteX4" fmla="*/ 38100 w 2087563"/>
                    <a:gd name="connsiteY4" fmla="*/ 1116012 h 1783715"/>
                    <a:gd name="connsiteX0" fmla="*/ 444500 w 2087563"/>
                    <a:gd name="connsiteY0" fmla="*/ 1248092 h 1783715"/>
                    <a:gd name="connsiteX1" fmla="*/ 2058988 w 2087563"/>
                    <a:gd name="connsiteY1" fmla="*/ 1783715 h 1783715"/>
                    <a:gd name="connsiteX2" fmla="*/ 2087563 w 2087563"/>
                    <a:gd name="connsiteY2" fmla="*/ 422592 h 1783715"/>
                    <a:gd name="connsiteX3" fmla="*/ 0 w 2087563"/>
                    <a:gd name="connsiteY3" fmla="*/ 0 h 1783715"/>
                    <a:gd name="connsiteX4" fmla="*/ 444500 w 2087563"/>
                    <a:gd name="connsiteY4" fmla="*/ 1248092 h 1783715"/>
                    <a:gd name="connsiteX0" fmla="*/ 58420 w 2087563"/>
                    <a:gd name="connsiteY0" fmla="*/ 1237932 h 1783715"/>
                    <a:gd name="connsiteX1" fmla="*/ 2058988 w 2087563"/>
                    <a:gd name="connsiteY1" fmla="*/ 1783715 h 1783715"/>
                    <a:gd name="connsiteX2" fmla="*/ 2087563 w 2087563"/>
                    <a:gd name="connsiteY2" fmla="*/ 422592 h 1783715"/>
                    <a:gd name="connsiteX3" fmla="*/ 0 w 2087563"/>
                    <a:gd name="connsiteY3" fmla="*/ 0 h 1783715"/>
                    <a:gd name="connsiteX4" fmla="*/ 58420 w 2087563"/>
                    <a:gd name="connsiteY4" fmla="*/ 1237932 h 1783715"/>
                    <a:gd name="connsiteX0" fmla="*/ 58420 w 2087563"/>
                    <a:gd name="connsiteY0" fmla="*/ 1237932 h 1783715"/>
                    <a:gd name="connsiteX1" fmla="*/ 2069148 w 2087563"/>
                    <a:gd name="connsiteY1" fmla="*/ 1783715 h 1783715"/>
                    <a:gd name="connsiteX2" fmla="*/ 2087563 w 2087563"/>
                    <a:gd name="connsiteY2" fmla="*/ 422592 h 1783715"/>
                    <a:gd name="connsiteX3" fmla="*/ 0 w 2087563"/>
                    <a:gd name="connsiteY3" fmla="*/ 0 h 1783715"/>
                    <a:gd name="connsiteX4" fmla="*/ 58420 w 2087563"/>
                    <a:gd name="connsiteY4" fmla="*/ 1237932 h 178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7563" h="1783715">
                      <a:moveTo>
                        <a:pt x="58420" y="1237932"/>
                      </a:moveTo>
                      <a:lnTo>
                        <a:pt x="2069148" y="1783715"/>
                      </a:lnTo>
                      <a:lnTo>
                        <a:pt x="2087563" y="422592"/>
                      </a:lnTo>
                      <a:lnTo>
                        <a:pt x="0" y="0"/>
                      </a:lnTo>
                      <a:lnTo>
                        <a:pt x="58420" y="1237932"/>
                      </a:lnTo>
                      <a:close/>
                    </a:path>
                  </a:pathLst>
                </a:custGeom>
                <a:solidFill>
                  <a:srgbClr val="0A102C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" name="Group 16">
                  <a:extLst>
                    <a:ext uri="{FF2B5EF4-FFF2-40B4-BE49-F238E27FC236}">
                      <a16:creationId xmlns:a16="http://schemas.microsoft.com/office/drawing/2014/main" id="{37C07750-84FF-E175-D4D0-199629AC4F4E}"/>
                    </a:ext>
                  </a:extLst>
                </p:cNvPr>
                <p:cNvGrpSpPr/>
                <p:nvPr/>
              </p:nvGrpSpPr>
              <p:grpSpPr>
                <a:xfrm>
                  <a:off x="5126486" y="2111382"/>
                  <a:ext cx="1096004" cy="1114325"/>
                  <a:chOff x="5316217" y="1938248"/>
                  <a:chExt cx="1660209" cy="1687960"/>
                </a:xfrm>
              </p:grpSpPr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5A4886E6-FC44-912E-1441-E024A55BFBC2}"/>
                      </a:ext>
                    </a:extLst>
                  </p:cNvPr>
                  <p:cNvSpPr/>
                  <p:nvPr/>
                </p:nvSpPr>
                <p:spPr>
                  <a:xfrm rot="20992527" flipH="1">
                    <a:off x="5563126" y="1938248"/>
                    <a:ext cx="1409730" cy="694772"/>
                  </a:xfrm>
                  <a:custGeom>
                    <a:avLst/>
                    <a:gdLst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215900 w 2286000"/>
                      <a:gd name="connsiteY2" fmla="*/ 908050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184944 w 2286000"/>
                      <a:gd name="connsiteY2" fmla="*/ 948531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184944 w 2286000"/>
                      <a:gd name="connsiteY2" fmla="*/ 948531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184944 w 2286000"/>
                      <a:gd name="connsiteY2" fmla="*/ 948531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6411 w 2290661"/>
                      <a:gd name="connsiteY0" fmla="*/ 1752600 h 1752600"/>
                      <a:gd name="connsiteX1" fmla="*/ 4661 w 2290661"/>
                      <a:gd name="connsiteY1" fmla="*/ 1263650 h 1752600"/>
                      <a:gd name="connsiteX2" fmla="*/ 189605 w 2290661"/>
                      <a:gd name="connsiteY2" fmla="*/ 948531 h 1752600"/>
                      <a:gd name="connsiteX3" fmla="*/ 2093811 w 2290661"/>
                      <a:gd name="connsiteY3" fmla="*/ 0 h 1752600"/>
                      <a:gd name="connsiteX4" fmla="*/ 2290661 w 2290661"/>
                      <a:gd name="connsiteY4" fmla="*/ 82550 h 1752600"/>
                      <a:gd name="connsiteX5" fmla="*/ 2290661 w 2290661"/>
                      <a:gd name="connsiteY5" fmla="*/ 533400 h 1752600"/>
                      <a:gd name="connsiteX6" fmla="*/ 36411 w 2290661"/>
                      <a:gd name="connsiteY6" fmla="*/ 1752600 h 1752600"/>
                      <a:gd name="connsiteX0" fmla="*/ 36411 w 2290661"/>
                      <a:gd name="connsiteY0" fmla="*/ 1752600 h 1752600"/>
                      <a:gd name="connsiteX1" fmla="*/ 4661 w 2290661"/>
                      <a:gd name="connsiteY1" fmla="*/ 1263650 h 1752600"/>
                      <a:gd name="connsiteX2" fmla="*/ 189605 w 2290661"/>
                      <a:gd name="connsiteY2" fmla="*/ 948531 h 1752600"/>
                      <a:gd name="connsiteX3" fmla="*/ 2093811 w 2290661"/>
                      <a:gd name="connsiteY3" fmla="*/ 0 h 1752600"/>
                      <a:gd name="connsiteX4" fmla="*/ 2290661 w 2290661"/>
                      <a:gd name="connsiteY4" fmla="*/ 82550 h 1752600"/>
                      <a:gd name="connsiteX5" fmla="*/ 2290661 w 2290661"/>
                      <a:gd name="connsiteY5" fmla="*/ 533400 h 1752600"/>
                      <a:gd name="connsiteX6" fmla="*/ 36411 w 2290661"/>
                      <a:gd name="connsiteY6" fmla="*/ 1752600 h 1752600"/>
                      <a:gd name="connsiteX0" fmla="*/ 36411 w 2290661"/>
                      <a:gd name="connsiteY0" fmla="*/ 1755975 h 1755975"/>
                      <a:gd name="connsiteX1" fmla="*/ 4661 w 2290661"/>
                      <a:gd name="connsiteY1" fmla="*/ 1267025 h 1755975"/>
                      <a:gd name="connsiteX2" fmla="*/ 189605 w 2290661"/>
                      <a:gd name="connsiteY2" fmla="*/ 951906 h 1755975"/>
                      <a:gd name="connsiteX3" fmla="*/ 2093811 w 2290661"/>
                      <a:gd name="connsiteY3" fmla="*/ 3375 h 1755975"/>
                      <a:gd name="connsiteX4" fmla="*/ 2290661 w 2290661"/>
                      <a:gd name="connsiteY4" fmla="*/ 85925 h 1755975"/>
                      <a:gd name="connsiteX5" fmla="*/ 2290661 w 2290661"/>
                      <a:gd name="connsiteY5" fmla="*/ 536775 h 1755975"/>
                      <a:gd name="connsiteX6" fmla="*/ 36411 w 2290661"/>
                      <a:gd name="connsiteY6" fmla="*/ 1755975 h 1755975"/>
                      <a:gd name="connsiteX0" fmla="*/ 36411 w 2290661"/>
                      <a:gd name="connsiteY0" fmla="*/ 1757366 h 1757366"/>
                      <a:gd name="connsiteX1" fmla="*/ 4661 w 2290661"/>
                      <a:gd name="connsiteY1" fmla="*/ 1268416 h 1757366"/>
                      <a:gd name="connsiteX2" fmla="*/ 189605 w 2290661"/>
                      <a:gd name="connsiteY2" fmla="*/ 953297 h 1757366"/>
                      <a:gd name="connsiteX3" fmla="*/ 2093811 w 2290661"/>
                      <a:gd name="connsiteY3" fmla="*/ 4766 h 1757366"/>
                      <a:gd name="connsiteX4" fmla="*/ 2290661 w 2290661"/>
                      <a:gd name="connsiteY4" fmla="*/ 87316 h 1757366"/>
                      <a:gd name="connsiteX5" fmla="*/ 2290661 w 2290661"/>
                      <a:gd name="connsiteY5" fmla="*/ 538166 h 1757366"/>
                      <a:gd name="connsiteX6" fmla="*/ 36411 w 2290661"/>
                      <a:gd name="connsiteY6" fmla="*/ 1757366 h 1757366"/>
                      <a:gd name="connsiteX0" fmla="*/ 36411 w 2290661"/>
                      <a:gd name="connsiteY0" fmla="*/ 1763532 h 1763532"/>
                      <a:gd name="connsiteX1" fmla="*/ 4661 w 2290661"/>
                      <a:gd name="connsiteY1" fmla="*/ 1274582 h 1763532"/>
                      <a:gd name="connsiteX2" fmla="*/ 189605 w 2290661"/>
                      <a:gd name="connsiteY2" fmla="*/ 959463 h 1763532"/>
                      <a:gd name="connsiteX3" fmla="*/ 2093811 w 2290661"/>
                      <a:gd name="connsiteY3" fmla="*/ 10932 h 1763532"/>
                      <a:gd name="connsiteX4" fmla="*/ 2290661 w 2290661"/>
                      <a:gd name="connsiteY4" fmla="*/ 93482 h 1763532"/>
                      <a:gd name="connsiteX5" fmla="*/ 2290661 w 2290661"/>
                      <a:gd name="connsiteY5" fmla="*/ 544332 h 1763532"/>
                      <a:gd name="connsiteX6" fmla="*/ 36411 w 2290661"/>
                      <a:gd name="connsiteY6" fmla="*/ 1763532 h 1763532"/>
                      <a:gd name="connsiteX0" fmla="*/ 36411 w 2305477"/>
                      <a:gd name="connsiteY0" fmla="*/ 1763532 h 1763532"/>
                      <a:gd name="connsiteX1" fmla="*/ 4661 w 2305477"/>
                      <a:gd name="connsiteY1" fmla="*/ 1274582 h 1763532"/>
                      <a:gd name="connsiteX2" fmla="*/ 189605 w 2305477"/>
                      <a:gd name="connsiteY2" fmla="*/ 959463 h 1763532"/>
                      <a:gd name="connsiteX3" fmla="*/ 2093811 w 2305477"/>
                      <a:gd name="connsiteY3" fmla="*/ 10932 h 1763532"/>
                      <a:gd name="connsiteX4" fmla="*/ 2290661 w 2305477"/>
                      <a:gd name="connsiteY4" fmla="*/ 93482 h 1763532"/>
                      <a:gd name="connsiteX5" fmla="*/ 2290661 w 2305477"/>
                      <a:gd name="connsiteY5" fmla="*/ 544332 h 1763532"/>
                      <a:gd name="connsiteX6" fmla="*/ 36411 w 2305477"/>
                      <a:gd name="connsiteY6" fmla="*/ 1763532 h 1763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05477" h="1763532">
                        <a:moveTo>
                          <a:pt x="36411" y="1763532"/>
                        </a:moveTo>
                        <a:cubicBezTo>
                          <a:pt x="25828" y="1600549"/>
                          <a:pt x="-13331" y="1437565"/>
                          <a:pt x="4661" y="1274582"/>
                        </a:cubicBezTo>
                        <a:cubicBezTo>
                          <a:pt x="35353" y="1148111"/>
                          <a:pt x="82713" y="1054978"/>
                          <a:pt x="189605" y="959463"/>
                        </a:cubicBezTo>
                        <a:cubicBezTo>
                          <a:pt x="288559" y="857599"/>
                          <a:pt x="1459076" y="327109"/>
                          <a:pt x="2093811" y="10932"/>
                        </a:cubicBezTo>
                        <a:cubicBezTo>
                          <a:pt x="2188002" y="-25845"/>
                          <a:pt x="2246475" y="37390"/>
                          <a:pt x="2290661" y="93482"/>
                        </a:cubicBezTo>
                        <a:cubicBezTo>
                          <a:pt x="2323999" y="265196"/>
                          <a:pt x="2290661" y="394049"/>
                          <a:pt x="2290661" y="544332"/>
                        </a:cubicBezTo>
                        <a:lnTo>
                          <a:pt x="36411" y="1763532"/>
                        </a:lnTo>
                        <a:close/>
                      </a:path>
                    </a:pathLst>
                  </a:custGeom>
                  <a:solidFill>
                    <a:srgbClr val="D11F1F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E37466A1-ADB3-F848-D330-6C9156D4C785}"/>
                      </a:ext>
                    </a:extLst>
                  </p:cNvPr>
                  <p:cNvSpPr/>
                  <p:nvPr/>
                </p:nvSpPr>
                <p:spPr>
                  <a:xfrm rot="20992527" flipH="1">
                    <a:off x="5363399" y="2174612"/>
                    <a:ext cx="1613027" cy="621705"/>
                  </a:xfrm>
                  <a:custGeom>
                    <a:avLst/>
                    <a:gdLst>
                      <a:gd name="connsiteX0" fmla="*/ 2217420 w 2621280"/>
                      <a:gd name="connsiteY0" fmla="*/ 0 h 2194560"/>
                      <a:gd name="connsiteX1" fmla="*/ 2621280 w 2621280"/>
                      <a:gd name="connsiteY1" fmla="*/ 1432560 h 2194560"/>
                      <a:gd name="connsiteX2" fmla="*/ 1386840 w 2621280"/>
                      <a:gd name="connsiteY2" fmla="*/ 2194560 h 2194560"/>
                      <a:gd name="connsiteX3" fmla="*/ 1089660 w 2621280"/>
                      <a:gd name="connsiteY3" fmla="*/ 1493520 h 2194560"/>
                      <a:gd name="connsiteX4" fmla="*/ 0 w 2621280"/>
                      <a:gd name="connsiteY4" fmla="*/ 1219200 h 2194560"/>
                      <a:gd name="connsiteX5" fmla="*/ 2217420 w 2621280"/>
                      <a:gd name="connsiteY5" fmla="*/ 0 h 2194560"/>
                      <a:gd name="connsiteX0" fmla="*/ 2217420 w 2621280"/>
                      <a:gd name="connsiteY0" fmla="*/ 0 h 2194560"/>
                      <a:gd name="connsiteX1" fmla="*/ 2621280 w 2621280"/>
                      <a:gd name="connsiteY1" fmla="*/ 1432560 h 2194560"/>
                      <a:gd name="connsiteX2" fmla="*/ 1386840 w 2621280"/>
                      <a:gd name="connsiteY2" fmla="*/ 2194560 h 2194560"/>
                      <a:gd name="connsiteX3" fmla="*/ 1089660 w 2621280"/>
                      <a:gd name="connsiteY3" fmla="*/ 1493520 h 2194560"/>
                      <a:gd name="connsiteX4" fmla="*/ 0 w 2621280"/>
                      <a:gd name="connsiteY4" fmla="*/ 1214437 h 2194560"/>
                      <a:gd name="connsiteX5" fmla="*/ 2217420 w 2621280"/>
                      <a:gd name="connsiteY5" fmla="*/ 0 h 2194560"/>
                      <a:gd name="connsiteX0" fmla="*/ 2217420 w 2621280"/>
                      <a:gd name="connsiteY0" fmla="*/ 0 h 2213610"/>
                      <a:gd name="connsiteX1" fmla="*/ 2621280 w 2621280"/>
                      <a:gd name="connsiteY1" fmla="*/ 1432560 h 2213610"/>
                      <a:gd name="connsiteX2" fmla="*/ 1408271 w 2621280"/>
                      <a:gd name="connsiteY2" fmla="*/ 2213610 h 2213610"/>
                      <a:gd name="connsiteX3" fmla="*/ 1089660 w 2621280"/>
                      <a:gd name="connsiteY3" fmla="*/ 1493520 h 2213610"/>
                      <a:gd name="connsiteX4" fmla="*/ 0 w 2621280"/>
                      <a:gd name="connsiteY4" fmla="*/ 1214437 h 2213610"/>
                      <a:gd name="connsiteX5" fmla="*/ 2217420 w 2621280"/>
                      <a:gd name="connsiteY5" fmla="*/ 0 h 2213610"/>
                      <a:gd name="connsiteX0" fmla="*/ 2236470 w 2621280"/>
                      <a:gd name="connsiteY0" fmla="*/ 0 h 2215992"/>
                      <a:gd name="connsiteX1" fmla="*/ 2621280 w 2621280"/>
                      <a:gd name="connsiteY1" fmla="*/ 1434942 h 2215992"/>
                      <a:gd name="connsiteX2" fmla="*/ 1408271 w 2621280"/>
                      <a:gd name="connsiteY2" fmla="*/ 2215992 h 2215992"/>
                      <a:gd name="connsiteX3" fmla="*/ 1089660 w 2621280"/>
                      <a:gd name="connsiteY3" fmla="*/ 1495902 h 2215992"/>
                      <a:gd name="connsiteX4" fmla="*/ 0 w 2621280"/>
                      <a:gd name="connsiteY4" fmla="*/ 1216819 h 2215992"/>
                      <a:gd name="connsiteX5" fmla="*/ 2236470 w 2621280"/>
                      <a:gd name="connsiteY5" fmla="*/ 0 h 2215992"/>
                      <a:gd name="connsiteX0" fmla="*/ 2236470 w 2637949"/>
                      <a:gd name="connsiteY0" fmla="*/ 0 h 2215992"/>
                      <a:gd name="connsiteX1" fmla="*/ 2637949 w 2637949"/>
                      <a:gd name="connsiteY1" fmla="*/ 1430179 h 2215992"/>
                      <a:gd name="connsiteX2" fmla="*/ 1408271 w 2637949"/>
                      <a:gd name="connsiteY2" fmla="*/ 2215992 h 2215992"/>
                      <a:gd name="connsiteX3" fmla="*/ 1089660 w 2637949"/>
                      <a:gd name="connsiteY3" fmla="*/ 1495902 h 2215992"/>
                      <a:gd name="connsiteX4" fmla="*/ 0 w 2637949"/>
                      <a:gd name="connsiteY4" fmla="*/ 1216819 h 2215992"/>
                      <a:gd name="connsiteX5" fmla="*/ 2236470 w 2637949"/>
                      <a:gd name="connsiteY5" fmla="*/ 0 h 2215992"/>
                      <a:gd name="connsiteX0" fmla="*/ 2236470 w 2637949"/>
                      <a:gd name="connsiteY0" fmla="*/ 0 h 2215992"/>
                      <a:gd name="connsiteX1" fmla="*/ 2637949 w 2637949"/>
                      <a:gd name="connsiteY1" fmla="*/ 1430179 h 2215992"/>
                      <a:gd name="connsiteX2" fmla="*/ 1408271 w 2637949"/>
                      <a:gd name="connsiteY2" fmla="*/ 2215992 h 2215992"/>
                      <a:gd name="connsiteX3" fmla="*/ 498251 w 2637949"/>
                      <a:gd name="connsiteY3" fmla="*/ 1422807 h 2215992"/>
                      <a:gd name="connsiteX4" fmla="*/ 0 w 2637949"/>
                      <a:gd name="connsiteY4" fmla="*/ 1216819 h 2215992"/>
                      <a:gd name="connsiteX5" fmla="*/ 2236470 w 2637949"/>
                      <a:gd name="connsiteY5" fmla="*/ 0 h 2215992"/>
                      <a:gd name="connsiteX0" fmla="*/ 2236470 w 2637949"/>
                      <a:gd name="connsiteY0" fmla="*/ 0 h 2089737"/>
                      <a:gd name="connsiteX1" fmla="*/ 2637949 w 2637949"/>
                      <a:gd name="connsiteY1" fmla="*/ 1430179 h 2089737"/>
                      <a:gd name="connsiteX2" fmla="*/ 796927 w 2637949"/>
                      <a:gd name="connsiteY2" fmla="*/ 2089737 h 2089737"/>
                      <a:gd name="connsiteX3" fmla="*/ 498251 w 2637949"/>
                      <a:gd name="connsiteY3" fmla="*/ 1422807 h 2089737"/>
                      <a:gd name="connsiteX4" fmla="*/ 0 w 2637949"/>
                      <a:gd name="connsiteY4" fmla="*/ 1216819 h 2089737"/>
                      <a:gd name="connsiteX5" fmla="*/ 2236470 w 2637949"/>
                      <a:gd name="connsiteY5" fmla="*/ 0 h 2089737"/>
                      <a:gd name="connsiteX0" fmla="*/ 2236470 w 2637949"/>
                      <a:gd name="connsiteY0" fmla="*/ 0 h 1611294"/>
                      <a:gd name="connsiteX1" fmla="*/ 2637949 w 2637949"/>
                      <a:gd name="connsiteY1" fmla="*/ 1430179 h 1611294"/>
                      <a:gd name="connsiteX2" fmla="*/ 730477 w 2637949"/>
                      <a:gd name="connsiteY2" fmla="*/ 1611294 h 1611294"/>
                      <a:gd name="connsiteX3" fmla="*/ 498251 w 2637949"/>
                      <a:gd name="connsiteY3" fmla="*/ 1422807 h 1611294"/>
                      <a:gd name="connsiteX4" fmla="*/ 0 w 2637949"/>
                      <a:gd name="connsiteY4" fmla="*/ 1216819 h 1611294"/>
                      <a:gd name="connsiteX5" fmla="*/ 2236470 w 2637949"/>
                      <a:gd name="connsiteY5" fmla="*/ 0 h 1611294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498251 w 2637949"/>
                      <a:gd name="connsiteY3" fmla="*/ 1422807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558057 w 2637949"/>
                      <a:gd name="connsiteY3" fmla="*/ 1422808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518187 w 2637949"/>
                      <a:gd name="connsiteY3" fmla="*/ 1416163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318835 w 2637949"/>
                      <a:gd name="connsiteY3" fmla="*/ 1343068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37949" h="1578068">
                        <a:moveTo>
                          <a:pt x="2236470" y="0"/>
                        </a:moveTo>
                        <a:lnTo>
                          <a:pt x="2637949" y="1430179"/>
                        </a:lnTo>
                        <a:lnTo>
                          <a:pt x="690606" y="1578068"/>
                        </a:lnTo>
                        <a:lnTo>
                          <a:pt x="318835" y="1343068"/>
                        </a:lnTo>
                        <a:lnTo>
                          <a:pt x="0" y="1216819"/>
                        </a:lnTo>
                        <a:lnTo>
                          <a:pt x="2236470" y="0"/>
                        </a:lnTo>
                        <a:close/>
                      </a:path>
                    </a:pathLst>
                  </a:custGeom>
                  <a:solidFill>
                    <a:srgbClr val="BF1A1A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66" name="Group 65">
                    <a:extLst>
                      <a:ext uri="{FF2B5EF4-FFF2-40B4-BE49-F238E27FC236}">
                        <a16:creationId xmlns:a16="http://schemas.microsoft.com/office/drawing/2014/main" id="{4159FF38-7574-C5FF-C023-5F0D04E53137}"/>
                      </a:ext>
                    </a:extLst>
                  </p:cNvPr>
                  <p:cNvGrpSpPr/>
                  <p:nvPr/>
                </p:nvGrpSpPr>
                <p:grpSpPr>
                  <a:xfrm rot="20524785">
                    <a:off x="5462235" y="2167231"/>
                    <a:ext cx="1420116" cy="993956"/>
                    <a:chOff x="3325734" y="4041205"/>
                    <a:chExt cx="2855703" cy="2252430"/>
                  </a:xfrm>
                  <a:scene3d>
                    <a:camera prst="isometricLeftDown"/>
                    <a:lightRig rig="threePt" dir="t"/>
                  </a:scene3d>
                </p:grpSpPr>
                <p:sp>
                  <p:nvSpPr>
                    <p:cNvPr id="74" name="Freeform: Shape 73">
                      <a:extLst>
                        <a:ext uri="{FF2B5EF4-FFF2-40B4-BE49-F238E27FC236}">
                          <a16:creationId xmlns:a16="http://schemas.microsoft.com/office/drawing/2014/main" id="{520AB6F2-8D11-DD68-0B8F-05CD729EC44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3375739" y="4084134"/>
                      <a:ext cx="2716424" cy="1814212"/>
                    </a:xfrm>
                    <a:custGeom>
                      <a:avLst/>
                      <a:gdLst>
                        <a:gd name="connsiteX0" fmla="*/ 0 w 2838450"/>
                        <a:gd name="connsiteY0" fmla="*/ 120650 h 1816100"/>
                        <a:gd name="connsiteX1" fmla="*/ 866775 w 2838450"/>
                        <a:gd name="connsiteY1" fmla="*/ 88900 h 1816100"/>
                        <a:gd name="connsiteX2" fmla="*/ 1000125 w 2838450"/>
                        <a:gd name="connsiteY2" fmla="*/ 9525 h 1816100"/>
                        <a:gd name="connsiteX3" fmla="*/ 2797175 w 2838450"/>
                        <a:gd name="connsiteY3" fmla="*/ 0 h 1816100"/>
                        <a:gd name="connsiteX4" fmla="*/ 2838450 w 2838450"/>
                        <a:gd name="connsiteY4" fmla="*/ 28575 h 1816100"/>
                        <a:gd name="connsiteX5" fmla="*/ 2778125 w 2838450"/>
                        <a:gd name="connsiteY5" fmla="*/ 1774825 h 1816100"/>
                        <a:gd name="connsiteX6" fmla="*/ 2733675 w 2838450"/>
                        <a:gd name="connsiteY6" fmla="*/ 1816100 h 1816100"/>
                        <a:gd name="connsiteX7" fmla="*/ 79375 w 2838450"/>
                        <a:gd name="connsiteY7" fmla="*/ 1812925 h 1816100"/>
                        <a:gd name="connsiteX8" fmla="*/ 53975 w 2838450"/>
                        <a:gd name="connsiteY8" fmla="*/ 1765300 h 1816100"/>
                        <a:gd name="connsiteX9" fmla="*/ 0 w 2838450"/>
                        <a:gd name="connsiteY9" fmla="*/ 120650 h 1816100"/>
                        <a:gd name="connsiteX0" fmla="*/ 0 w 2838450"/>
                        <a:gd name="connsiteY0" fmla="*/ 120650 h 1818466"/>
                        <a:gd name="connsiteX1" fmla="*/ 866775 w 2838450"/>
                        <a:gd name="connsiteY1" fmla="*/ 88900 h 1818466"/>
                        <a:gd name="connsiteX2" fmla="*/ 1000125 w 2838450"/>
                        <a:gd name="connsiteY2" fmla="*/ 9525 h 1818466"/>
                        <a:gd name="connsiteX3" fmla="*/ 2797175 w 2838450"/>
                        <a:gd name="connsiteY3" fmla="*/ 0 h 1818466"/>
                        <a:gd name="connsiteX4" fmla="*/ 2838450 w 2838450"/>
                        <a:gd name="connsiteY4" fmla="*/ 28575 h 1818466"/>
                        <a:gd name="connsiteX5" fmla="*/ 2778125 w 2838450"/>
                        <a:gd name="connsiteY5" fmla="*/ 1774825 h 1818466"/>
                        <a:gd name="connsiteX6" fmla="*/ 2733675 w 2838450"/>
                        <a:gd name="connsiteY6" fmla="*/ 1816100 h 1818466"/>
                        <a:gd name="connsiteX7" fmla="*/ 79375 w 2838450"/>
                        <a:gd name="connsiteY7" fmla="*/ 1812925 h 1818466"/>
                        <a:gd name="connsiteX8" fmla="*/ 53975 w 2838450"/>
                        <a:gd name="connsiteY8" fmla="*/ 1765300 h 1818466"/>
                        <a:gd name="connsiteX9" fmla="*/ 0 w 2838450"/>
                        <a:gd name="connsiteY9" fmla="*/ 120650 h 1818466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21207"/>
                        <a:gd name="connsiteX1" fmla="*/ 866775 w 2838450"/>
                        <a:gd name="connsiteY1" fmla="*/ 88900 h 1821207"/>
                        <a:gd name="connsiteX2" fmla="*/ 1000125 w 2838450"/>
                        <a:gd name="connsiteY2" fmla="*/ 9525 h 1821207"/>
                        <a:gd name="connsiteX3" fmla="*/ 2797175 w 2838450"/>
                        <a:gd name="connsiteY3" fmla="*/ 0 h 1821207"/>
                        <a:gd name="connsiteX4" fmla="*/ 2838450 w 2838450"/>
                        <a:gd name="connsiteY4" fmla="*/ 28575 h 1821207"/>
                        <a:gd name="connsiteX5" fmla="*/ 2778125 w 2838450"/>
                        <a:gd name="connsiteY5" fmla="*/ 1774825 h 1821207"/>
                        <a:gd name="connsiteX6" fmla="*/ 2738438 w 2838450"/>
                        <a:gd name="connsiteY6" fmla="*/ 1818481 h 1821207"/>
                        <a:gd name="connsiteX7" fmla="*/ 79375 w 2838450"/>
                        <a:gd name="connsiteY7" fmla="*/ 1812925 h 1821207"/>
                        <a:gd name="connsiteX8" fmla="*/ 53975 w 2838450"/>
                        <a:gd name="connsiteY8" fmla="*/ 1765300 h 1821207"/>
                        <a:gd name="connsiteX9" fmla="*/ 0 w 2838450"/>
                        <a:gd name="connsiteY9" fmla="*/ 120650 h 1821207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3106 h 1827288"/>
                        <a:gd name="connsiteX1" fmla="*/ 819150 w 2838450"/>
                        <a:gd name="connsiteY1" fmla="*/ 91356 h 1827288"/>
                        <a:gd name="connsiteX2" fmla="*/ 945356 w 2838450"/>
                        <a:gd name="connsiteY2" fmla="*/ 33412 h 1827288"/>
                        <a:gd name="connsiteX3" fmla="*/ 2797175 w 2838450"/>
                        <a:gd name="connsiteY3" fmla="*/ 2456 h 1827288"/>
                        <a:gd name="connsiteX4" fmla="*/ 2838450 w 2838450"/>
                        <a:gd name="connsiteY4" fmla="*/ 31031 h 1827288"/>
                        <a:gd name="connsiteX5" fmla="*/ 2778125 w 2838450"/>
                        <a:gd name="connsiteY5" fmla="*/ 1777281 h 1827288"/>
                        <a:gd name="connsiteX6" fmla="*/ 2738438 w 2838450"/>
                        <a:gd name="connsiteY6" fmla="*/ 1820937 h 1827288"/>
                        <a:gd name="connsiteX7" fmla="*/ 81756 w 2838450"/>
                        <a:gd name="connsiteY7" fmla="*/ 1827288 h 1827288"/>
                        <a:gd name="connsiteX8" fmla="*/ 53975 w 2838450"/>
                        <a:gd name="connsiteY8" fmla="*/ 1767756 h 1827288"/>
                        <a:gd name="connsiteX9" fmla="*/ 0 w 2838450"/>
                        <a:gd name="connsiteY9" fmla="*/ 123106 h 1827288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97197 w 2838450"/>
                        <a:gd name="connsiteY3" fmla="*/ 16204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6560 w 2838450"/>
                        <a:gd name="connsiteY1" fmla="*/ 1257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47975"/>
                        <a:gd name="connsiteY0" fmla="*/ 120650 h 1824832"/>
                        <a:gd name="connsiteX1" fmla="*/ 42279 w 2847975"/>
                        <a:gd name="connsiteY1" fmla="*/ 87640 h 1824832"/>
                        <a:gd name="connsiteX2" fmla="*/ 819150 w 2847975"/>
                        <a:gd name="connsiteY2" fmla="*/ 88900 h 1824832"/>
                        <a:gd name="connsiteX3" fmla="*/ 985838 w 2847975"/>
                        <a:gd name="connsiteY3" fmla="*/ 21431 h 1824832"/>
                        <a:gd name="connsiteX4" fmla="*/ 1297197 w 2847975"/>
                        <a:gd name="connsiteY4" fmla="*/ 16204 h 1824832"/>
                        <a:gd name="connsiteX5" fmla="*/ 2797175 w 2847975"/>
                        <a:gd name="connsiteY5" fmla="*/ 0 h 1824832"/>
                        <a:gd name="connsiteX6" fmla="*/ 2847975 w 2847975"/>
                        <a:gd name="connsiteY6" fmla="*/ 15875 h 1824832"/>
                        <a:gd name="connsiteX7" fmla="*/ 2778125 w 2847975"/>
                        <a:gd name="connsiteY7" fmla="*/ 1774825 h 1824832"/>
                        <a:gd name="connsiteX8" fmla="*/ 2738438 w 2847975"/>
                        <a:gd name="connsiteY8" fmla="*/ 1818481 h 1824832"/>
                        <a:gd name="connsiteX9" fmla="*/ 81756 w 2847975"/>
                        <a:gd name="connsiteY9" fmla="*/ 1824832 h 1824832"/>
                        <a:gd name="connsiteX10" fmla="*/ 53975 w 2847975"/>
                        <a:gd name="connsiteY10" fmla="*/ 1765300 h 1824832"/>
                        <a:gd name="connsiteX11" fmla="*/ 0 w 28479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97175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87650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06700"/>
                        <a:gd name="connsiteY0" fmla="*/ 120650 h 1824832"/>
                        <a:gd name="connsiteX1" fmla="*/ 42279 w 2806700"/>
                        <a:gd name="connsiteY1" fmla="*/ 87640 h 1824832"/>
                        <a:gd name="connsiteX2" fmla="*/ 819150 w 2806700"/>
                        <a:gd name="connsiteY2" fmla="*/ 88900 h 1824832"/>
                        <a:gd name="connsiteX3" fmla="*/ 985838 w 2806700"/>
                        <a:gd name="connsiteY3" fmla="*/ 21431 h 1824832"/>
                        <a:gd name="connsiteX4" fmla="*/ 1297197 w 2806700"/>
                        <a:gd name="connsiteY4" fmla="*/ 16204 h 1824832"/>
                        <a:gd name="connsiteX5" fmla="*/ 2787650 w 2806700"/>
                        <a:gd name="connsiteY5" fmla="*/ 0 h 1824832"/>
                        <a:gd name="connsiteX6" fmla="*/ 2806700 w 2806700"/>
                        <a:gd name="connsiteY6" fmla="*/ 19050 h 1824832"/>
                        <a:gd name="connsiteX7" fmla="*/ 2778125 w 2806700"/>
                        <a:gd name="connsiteY7" fmla="*/ 1774825 h 1824832"/>
                        <a:gd name="connsiteX8" fmla="*/ 2738438 w 2806700"/>
                        <a:gd name="connsiteY8" fmla="*/ 1818481 h 1824832"/>
                        <a:gd name="connsiteX9" fmla="*/ 81756 w 2806700"/>
                        <a:gd name="connsiteY9" fmla="*/ 1824832 h 1824832"/>
                        <a:gd name="connsiteX10" fmla="*/ 53975 w 2806700"/>
                        <a:gd name="connsiteY10" fmla="*/ 1765300 h 1824832"/>
                        <a:gd name="connsiteX11" fmla="*/ 0 w 2806700"/>
                        <a:gd name="connsiteY11" fmla="*/ 120650 h 1824832"/>
                        <a:gd name="connsiteX0" fmla="*/ 0 w 2825750"/>
                        <a:gd name="connsiteY0" fmla="*/ 120650 h 1824832"/>
                        <a:gd name="connsiteX1" fmla="*/ 42279 w 2825750"/>
                        <a:gd name="connsiteY1" fmla="*/ 87640 h 1824832"/>
                        <a:gd name="connsiteX2" fmla="*/ 819150 w 2825750"/>
                        <a:gd name="connsiteY2" fmla="*/ 88900 h 1824832"/>
                        <a:gd name="connsiteX3" fmla="*/ 985838 w 2825750"/>
                        <a:gd name="connsiteY3" fmla="*/ 21431 h 1824832"/>
                        <a:gd name="connsiteX4" fmla="*/ 1297197 w 2825750"/>
                        <a:gd name="connsiteY4" fmla="*/ 16204 h 1824832"/>
                        <a:gd name="connsiteX5" fmla="*/ 2787650 w 2825750"/>
                        <a:gd name="connsiteY5" fmla="*/ 0 h 1824832"/>
                        <a:gd name="connsiteX6" fmla="*/ 2825750 w 2825750"/>
                        <a:gd name="connsiteY6" fmla="*/ 38100 h 1824832"/>
                        <a:gd name="connsiteX7" fmla="*/ 2778125 w 2825750"/>
                        <a:gd name="connsiteY7" fmla="*/ 1774825 h 1824832"/>
                        <a:gd name="connsiteX8" fmla="*/ 2738438 w 2825750"/>
                        <a:gd name="connsiteY8" fmla="*/ 1818481 h 1824832"/>
                        <a:gd name="connsiteX9" fmla="*/ 81756 w 2825750"/>
                        <a:gd name="connsiteY9" fmla="*/ 1824832 h 1824832"/>
                        <a:gd name="connsiteX10" fmla="*/ 53975 w 2825750"/>
                        <a:gd name="connsiteY10" fmla="*/ 1765300 h 1824832"/>
                        <a:gd name="connsiteX11" fmla="*/ 0 w 2825750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8259 h 1832441"/>
                        <a:gd name="connsiteX1" fmla="*/ 42279 w 2828925"/>
                        <a:gd name="connsiteY1" fmla="*/ 95249 h 1832441"/>
                        <a:gd name="connsiteX2" fmla="*/ 819150 w 2828925"/>
                        <a:gd name="connsiteY2" fmla="*/ 96509 h 1832441"/>
                        <a:gd name="connsiteX3" fmla="*/ 985838 w 2828925"/>
                        <a:gd name="connsiteY3" fmla="*/ 29040 h 1832441"/>
                        <a:gd name="connsiteX4" fmla="*/ 2092535 w 2828925"/>
                        <a:gd name="connsiteY4" fmla="*/ 0 h 1832441"/>
                        <a:gd name="connsiteX5" fmla="*/ 2787650 w 2828925"/>
                        <a:gd name="connsiteY5" fmla="*/ 7609 h 1832441"/>
                        <a:gd name="connsiteX6" fmla="*/ 2828925 w 2828925"/>
                        <a:gd name="connsiteY6" fmla="*/ 29834 h 1832441"/>
                        <a:gd name="connsiteX7" fmla="*/ 2778125 w 2828925"/>
                        <a:gd name="connsiteY7" fmla="*/ 1782434 h 1832441"/>
                        <a:gd name="connsiteX8" fmla="*/ 2738438 w 2828925"/>
                        <a:gd name="connsiteY8" fmla="*/ 1826090 h 1832441"/>
                        <a:gd name="connsiteX9" fmla="*/ 81756 w 2828925"/>
                        <a:gd name="connsiteY9" fmla="*/ 1832441 h 1832441"/>
                        <a:gd name="connsiteX10" fmla="*/ 53975 w 2828925"/>
                        <a:gd name="connsiteY10" fmla="*/ 1772909 h 1832441"/>
                        <a:gd name="connsiteX11" fmla="*/ 0 w 2828925"/>
                        <a:gd name="connsiteY11" fmla="*/ 128259 h 1832441"/>
                        <a:gd name="connsiteX0" fmla="*/ 0 w 2828925"/>
                        <a:gd name="connsiteY0" fmla="*/ 137614 h 1841796"/>
                        <a:gd name="connsiteX1" fmla="*/ 42279 w 2828925"/>
                        <a:gd name="connsiteY1" fmla="*/ 104604 h 1841796"/>
                        <a:gd name="connsiteX2" fmla="*/ 819150 w 2828925"/>
                        <a:gd name="connsiteY2" fmla="*/ 105864 h 1841796"/>
                        <a:gd name="connsiteX3" fmla="*/ 1914526 w 2828925"/>
                        <a:gd name="connsiteY3" fmla="*/ 5058 h 1841796"/>
                        <a:gd name="connsiteX4" fmla="*/ 2092535 w 2828925"/>
                        <a:gd name="connsiteY4" fmla="*/ 9355 h 1841796"/>
                        <a:gd name="connsiteX5" fmla="*/ 2787650 w 2828925"/>
                        <a:gd name="connsiteY5" fmla="*/ 16964 h 1841796"/>
                        <a:gd name="connsiteX6" fmla="*/ 2828925 w 2828925"/>
                        <a:gd name="connsiteY6" fmla="*/ 39189 h 1841796"/>
                        <a:gd name="connsiteX7" fmla="*/ 2778125 w 2828925"/>
                        <a:gd name="connsiteY7" fmla="*/ 1791789 h 1841796"/>
                        <a:gd name="connsiteX8" fmla="*/ 2738438 w 2828925"/>
                        <a:gd name="connsiteY8" fmla="*/ 1835445 h 1841796"/>
                        <a:gd name="connsiteX9" fmla="*/ 81756 w 2828925"/>
                        <a:gd name="connsiteY9" fmla="*/ 1841796 h 1841796"/>
                        <a:gd name="connsiteX10" fmla="*/ 53975 w 2828925"/>
                        <a:gd name="connsiteY10" fmla="*/ 1782264 h 1841796"/>
                        <a:gd name="connsiteX11" fmla="*/ 0 w 2828925"/>
                        <a:gd name="connsiteY11" fmla="*/ 137614 h 1841796"/>
                        <a:gd name="connsiteX0" fmla="*/ 0 w 2828925"/>
                        <a:gd name="connsiteY0" fmla="*/ 136518 h 1840700"/>
                        <a:gd name="connsiteX1" fmla="*/ 42279 w 2828925"/>
                        <a:gd name="connsiteY1" fmla="*/ 103508 h 1840700"/>
                        <a:gd name="connsiteX2" fmla="*/ 819150 w 2828925"/>
                        <a:gd name="connsiteY2" fmla="*/ 104768 h 1840700"/>
                        <a:gd name="connsiteX3" fmla="*/ 1914526 w 2828925"/>
                        <a:gd name="connsiteY3" fmla="*/ 3962 h 1840700"/>
                        <a:gd name="connsiteX4" fmla="*/ 2302085 w 2828925"/>
                        <a:gd name="connsiteY4" fmla="*/ 17784 h 1840700"/>
                        <a:gd name="connsiteX5" fmla="*/ 2787650 w 2828925"/>
                        <a:gd name="connsiteY5" fmla="*/ 15868 h 1840700"/>
                        <a:gd name="connsiteX6" fmla="*/ 2828925 w 2828925"/>
                        <a:gd name="connsiteY6" fmla="*/ 38093 h 1840700"/>
                        <a:gd name="connsiteX7" fmla="*/ 2778125 w 2828925"/>
                        <a:gd name="connsiteY7" fmla="*/ 1790693 h 1840700"/>
                        <a:gd name="connsiteX8" fmla="*/ 2738438 w 2828925"/>
                        <a:gd name="connsiteY8" fmla="*/ 1834349 h 1840700"/>
                        <a:gd name="connsiteX9" fmla="*/ 81756 w 2828925"/>
                        <a:gd name="connsiteY9" fmla="*/ 1840700 h 1840700"/>
                        <a:gd name="connsiteX10" fmla="*/ 53975 w 2828925"/>
                        <a:gd name="connsiteY10" fmla="*/ 1781168 h 1840700"/>
                        <a:gd name="connsiteX11" fmla="*/ 0 w 2828925"/>
                        <a:gd name="connsiteY11" fmla="*/ 136518 h 1840700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2019301 w 2828925"/>
                        <a:gd name="connsiteY3" fmla="*/ 107157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909764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7617 h 1831799"/>
                        <a:gd name="connsiteX1" fmla="*/ 42279 w 2828925"/>
                        <a:gd name="connsiteY1" fmla="*/ 94607 h 1831799"/>
                        <a:gd name="connsiteX2" fmla="*/ 819150 w 2828925"/>
                        <a:gd name="connsiteY2" fmla="*/ 95867 h 1831799"/>
                        <a:gd name="connsiteX3" fmla="*/ 1909764 w 2828925"/>
                        <a:gd name="connsiteY3" fmla="*/ 99837 h 1831799"/>
                        <a:gd name="connsiteX4" fmla="*/ 2302085 w 2828925"/>
                        <a:gd name="connsiteY4" fmla="*/ 8883 h 1831799"/>
                        <a:gd name="connsiteX5" fmla="*/ 2787650 w 2828925"/>
                        <a:gd name="connsiteY5" fmla="*/ 6967 h 1831799"/>
                        <a:gd name="connsiteX6" fmla="*/ 2828925 w 2828925"/>
                        <a:gd name="connsiteY6" fmla="*/ 29192 h 1831799"/>
                        <a:gd name="connsiteX7" fmla="*/ 2778125 w 2828925"/>
                        <a:gd name="connsiteY7" fmla="*/ 1781792 h 1831799"/>
                        <a:gd name="connsiteX8" fmla="*/ 2738438 w 2828925"/>
                        <a:gd name="connsiteY8" fmla="*/ 1825448 h 1831799"/>
                        <a:gd name="connsiteX9" fmla="*/ 81756 w 2828925"/>
                        <a:gd name="connsiteY9" fmla="*/ 1831799 h 1831799"/>
                        <a:gd name="connsiteX10" fmla="*/ 53975 w 2828925"/>
                        <a:gd name="connsiteY10" fmla="*/ 1772267 h 1831799"/>
                        <a:gd name="connsiteX11" fmla="*/ 0 w 2828925"/>
                        <a:gd name="connsiteY11" fmla="*/ 127617 h 1831799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909764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909764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830408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42979 h 1847161"/>
                        <a:gd name="connsiteX1" fmla="*/ 42279 w 2828925"/>
                        <a:gd name="connsiteY1" fmla="*/ 109969 h 1847161"/>
                        <a:gd name="connsiteX2" fmla="*/ 819150 w 2828925"/>
                        <a:gd name="connsiteY2" fmla="*/ 111229 h 1847161"/>
                        <a:gd name="connsiteX3" fmla="*/ 1830408 w 2828925"/>
                        <a:gd name="connsiteY3" fmla="*/ 115199 h 1847161"/>
                        <a:gd name="connsiteX4" fmla="*/ 2302086 w 2828925"/>
                        <a:gd name="connsiteY4" fmla="*/ 0 h 1847161"/>
                        <a:gd name="connsiteX5" fmla="*/ 2787650 w 2828925"/>
                        <a:gd name="connsiteY5" fmla="*/ 22329 h 1847161"/>
                        <a:gd name="connsiteX6" fmla="*/ 2828925 w 2828925"/>
                        <a:gd name="connsiteY6" fmla="*/ 44554 h 1847161"/>
                        <a:gd name="connsiteX7" fmla="*/ 2778125 w 2828925"/>
                        <a:gd name="connsiteY7" fmla="*/ 1797154 h 1847161"/>
                        <a:gd name="connsiteX8" fmla="*/ 2738438 w 2828925"/>
                        <a:gd name="connsiteY8" fmla="*/ 1840810 h 1847161"/>
                        <a:gd name="connsiteX9" fmla="*/ 81756 w 2828925"/>
                        <a:gd name="connsiteY9" fmla="*/ 1847161 h 1847161"/>
                        <a:gd name="connsiteX10" fmla="*/ 53975 w 2828925"/>
                        <a:gd name="connsiteY10" fmla="*/ 1787629 h 1847161"/>
                        <a:gd name="connsiteX11" fmla="*/ 0 w 2828925"/>
                        <a:gd name="connsiteY11" fmla="*/ 142979 h 1847161"/>
                        <a:gd name="connsiteX0" fmla="*/ 0 w 2828925"/>
                        <a:gd name="connsiteY0" fmla="*/ 142979 h 1847161"/>
                        <a:gd name="connsiteX1" fmla="*/ 42279 w 2828925"/>
                        <a:gd name="connsiteY1" fmla="*/ 109969 h 1847161"/>
                        <a:gd name="connsiteX2" fmla="*/ 819150 w 2828925"/>
                        <a:gd name="connsiteY2" fmla="*/ 111229 h 1847161"/>
                        <a:gd name="connsiteX3" fmla="*/ 1830408 w 2828925"/>
                        <a:gd name="connsiteY3" fmla="*/ 115199 h 1847161"/>
                        <a:gd name="connsiteX4" fmla="*/ 2302086 w 2828925"/>
                        <a:gd name="connsiteY4" fmla="*/ 0 h 1847161"/>
                        <a:gd name="connsiteX5" fmla="*/ 2797570 w 2828925"/>
                        <a:gd name="connsiteY5" fmla="*/ 12631 h 1847161"/>
                        <a:gd name="connsiteX6" fmla="*/ 2828925 w 2828925"/>
                        <a:gd name="connsiteY6" fmla="*/ 44554 h 1847161"/>
                        <a:gd name="connsiteX7" fmla="*/ 2778125 w 2828925"/>
                        <a:gd name="connsiteY7" fmla="*/ 1797154 h 1847161"/>
                        <a:gd name="connsiteX8" fmla="*/ 2738438 w 2828925"/>
                        <a:gd name="connsiteY8" fmla="*/ 1840810 h 1847161"/>
                        <a:gd name="connsiteX9" fmla="*/ 81756 w 2828925"/>
                        <a:gd name="connsiteY9" fmla="*/ 1847161 h 1847161"/>
                        <a:gd name="connsiteX10" fmla="*/ 53975 w 2828925"/>
                        <a:gd name="connsiteY10" fmla="*/ 1787629 h 1847161"/>
                        <a:gd name="connsiteX11" fmla="*/ 0 w 2828925"/>
                        <a:gd name="connsiteY11" fmla="*/ 142979 h 18471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828925" h="1847161">
                          <a:moveTo>
                            <a:pt x="0" y="142979"/>
                          </a:moveTo>
                          <a:cubicBezTo>
                            <a:pt x="14093" y="131976"/>
                            <a:pt x="-5151" y="120972"/>
                            <a:pt x="42279" y="109969"/>
                          </a:cubicBezTo>
                          <a:lnTo>
                            <a:pt x="819150" y="111229"/>
                          </a:lnTo>
                          <a:cubicBezTo>
                            <a:pt x="889793" y="101440"/>
                            <a:pt x="1755001" y="124989"/>
                            <a:pt x="1830408" y="115199"/>
                          </a:cubicBezTo>
                          <a:cubicBezTo>
                            <a:pt x="2033511" y="-4867"/>
                            <a:pt x="1993450" y="5159"/>
                            <a:pt x="2302086" y="0"/>
                          </a:cubicBezTo>
                          <a:lnTo>
                            <a:pt x="2797570" y="12631"/>
                          </a:lnTo>
                          <a:cubicBezTo>
                            <a:pt x="2825616" y="15277"/>
                            <a:pt x="2815167" y="37146"/>
                            <a:pt x="2828925" y="44554"/>
                          </a:cubicBezTo>
                          <a:lnTo>
                            <a:pt x="2778125" y="1797154"/>
                          </a:lnTo>
                          <a:cubicBezTo>
                            <a:pt x="2770451" y="1820437"/>
                            <a:pt x="2788974" y="1841339"/>
                            <a:pt x="2738438" y="1840810"/>
                          </a:cubicBezTo>
                          <a:lnTo>
                            <a:pt x="81756" y="1847161"/>
                          </a:lnTo>
                          <a:cubicBezTo>
                            <a:pt x="60590" y="1822554"/>
                            <a:pt x="53710" y="1809854"/>
                            <a:pt x="53975" y="1787629"/>
                          </a:cubicBezTo>
                          <a:lnTo>
                            <a:pt x="0" y="142979"/>
                          </a:lnTo>
                          <a:close/>
                        </a:path>
                      </a:pathLst>
                    </a:custGeom>
                    <a:solidFill>
                      <a:srgbClr val="F9D683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pic>
                  <p:nvPicPr>
                    <p:cNvPr id="75" name="Picture 74">
                      <a:extLst>
                        <a:ext uri="{FF2B5EF4-FFF2-40B4-BE49-F238E27FC236}">
                          <a16:creationId xmlns:a16="http://schemas.microsoft.com/office/drawing/2014/main" id="{1F92B4FD-7DE4-410A-11C6-FF92A9CDD38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384147" y="4041205"/>
                      <a:ext cx="2567280" cy="190006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76" name="Picture 75">
                      <a:extLst>
                        <a:ext uri="{FF2B5EF4-FFF2-40B4-BE49-F238E27FC236}">
                          <a16:creationId xmlns:a16="http://schemas.microsoft.com/office/drawing/2014/main" id="{0FB54CB7-A236-63AA-1DF2-125E32692D66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444918" y="4129105"/>
                      <a:ext cx="2567280" cy="190006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77" name="Picture 76">
                      <a:extLst>
                        <a:ext uri="{FF2B5EF4-FFF2-40B4-BE49-F238E27FC236}">
                          <a16:creationId xmlns:a16="http://schemas.microsoft.com/office/drawing/2014/main" id="{0CB4D31C-BF93-5BE0-4770-2723E864F27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502496" y="4199342"/>
                      <a:ext cx="2567280" cy="190006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78" name="Picture 77">
                      <a:extLst>
                        <a:ext uri="{FF2B5EF4-FFF2-40B4-BE49-F238E27FC236}">
                          <a16:creationId xmlns:a16="http://schemas.microsoft.com/office/drawing/2014/main" id="{E98362E8-426E-5ED8-24A5-E7D5E1714DEB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614157" y="4267050"/>
                      <a:ext cx="2567280" cy="1900069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79" name="Freeform: Shape 78">
                      <a:extLst>
                        <a:ext uri="{FF2B5EF4-FFF2-40B4-BE49-F238E27FC236}">
                          <a16:creationId xmlns:a16="http://schemas.microsoft.com/office/drawing/2014/main" id="{5E5F509E-7FE8-0BD4-8179-26A2E16017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5734" y="4468803"/>
                      <a:ext cx="2828925" cy="1824832"/>
                    </a:xfrm>
                    <a:custGeom>
                      <a:avLst/>
                      <a:gdLst>
                        <a:gd name="connsiteX0" fmla="*/ 0 w 2838450"/>
                        <a:gd name="connsiteY0" fmla="*/ 120650 h 1816100"/>
                        <a:gd name="connsiteX1" fmla="*/ 866775 w 2838450"/>
                        <a:gd name="connsiteY1" fmla="*/ 88900 h 1816100"/>
                        <a:gd name="connsiteX2" fmla="*/ 1000125 w 2838450"/>
                        <a:gd name="connsiteY2" fmla="*/ 9525 h 1816100"/>
                        <a:gd name="connsiteX3" fmla="*/ 2797175 w 2838450"/>
                        <a:gd name="connsiteY3" fmla="*/ 0 h 1816100"/>
                        <a:gd name="connsiteX4" fmla="*/ 2838450 w 2838450"/>
                        <a:gd name="connsiteY4" fmla="*/ 28575 h 1816100"/>
                        <a:gd name="connsiteX5" fmla="*/ 2778125 w 2838450"/>
                        <a:gd name="connsiteY5" fmla="*/ 1774825 h 1816100"/>
                        <a:gd name="connsiteX6" fmla="*/ 2733675 w 2838450"/>
                        <a:gd name="connsiteY6" fmla="*/ 1816100 h 1816100"/>
                        <a:gd name="connsiteX7" fmla="*/ 79375 w 2838450"/>
                        <a:gd name="connsiteY7" fmla="*/ 1812925 h 1816100"/>
                        <a:gd name="connsiteX8" fmla="*/ 53975 w 2838450"/>
                        <a:gd name="connsiteY8" fmla="*/ 1765300 h 1816100"/>
                        <a:gd name="connsiteX9" fmla="*/ 0 w 2838450"/>
                        <a:gd name="connsiteY9" fmla="*/ 120650 h 1816100"/>
                        <a:gd name="connsiteX0" fmla="*/ 0 w 2838450"/>
                        <a:gd name="connsiteY0" fmla="*/ 120650 h 1818466"/>
                        <a:gd name="connsiteX1" fmla="*/ 866775 w 2838450"/>
                        <a:gd name="connsiteY1" fmla="*/ 88900 h 1818466"/>
                        <a:gd name="connsiteX2" fmla="*/ 1000125 w 2838450"/>
                        <a:gd name="connsiteY2" fmla="*/ 9525 h 1818466"/>
                        <a:gd name="connsiteX3" fmla="*/ 2797175 w 2838450"/>
                        <a:gd name="connsiteY3" fmla="*/ 0 h 1818466"/>
                        <a:gd name="connsiteX4" fmla="*/ 2838450 w 2838450"/>
                        <a:gd name="connsiteY4" fmla="*/ 28575 h 1818466"/>
                        <a:gd name="connsiteX5" fmla="*/ 2778125 w 2838450"/>
                        <a:gd name="connsiteY5" fmla="*/ 1774825 h 1818466"/>
                        <a:gd name="connsiteX6" fmla="*/ 2733675 w 2838450"/>
                        <a:gd name="connsiteY6" fmla="*/ 1816100 h 1818466"/>
                        <a:gd name="connsiteX7" fmla="*/ 79375 w 2838450"/>
                        <a:gd name="connsiteY7" fmla="*/ 1812925 h 1818466"/>
                        <a:gd name="connsiteX8" fmla="*/ 53975 w 2838450"/>
                        <a:gd name="connsiteY8" fmla="*/ 1765300 h 1818466"/>
                        <a:gd name="connsiteX9" fmla="*/ 0 w 2838450"/>
                        <a:gd name="connsiteY9" fmla="*/ 120650 h 1818466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21207"/>
                        <a:gd name="connsiteX1" fmla="*/ 866775 w 2838450"/>
                        <a:gd name="connsiteY1" fmla="*/ 88900 h 1821207"/>
                        <a:gd name="connsiteX2" fmla="*/ 1000125 w 2838450"/>
                        <a:gd name="connsiteY2" fmla="*/ 9525 h 1821207"/>
                        <a:gd name="connsiteX3" fmla="*/ 2797175 w 2838450"/>
                        <a:gd name="connsiteY3" fmla="*/ 0 h 1821207"/>
                        <a:gd name="connsiteX4" fmla="*/ 2838450 w 2838450"/>
                        <a:gd name="connsiteY4" fmla="*/ 28575 h 1821207"/>
                        <a:gd name="connsiteX5" fmla="*/ 2778125 w 2838450"/>
                        <a:gd name="connsiteY5" fmla="*/ 1774825 h 1821207"/>
                        <a:gd name="connsiteX6" fmla="*/ 2738438 w 2838450"/>
                        <a:gd name="connsiteY6" fmla="*/ 1818481 h 1821207"/>
                        <a:gd name="connsiteX7" fmla="*/ 79375 w 2838450"/>
                        <a:gd name="connsiteY7" fmla="*/ 1812925 h 1821207"/>
                        <a:gd name="connsiteX8" fmla="*/ 53975 w 2838450"/>
                        <a:gd name="connsiteY8" fmla="*/ 1765300 h 1821207"/>
                        <a:gd name="connsiteX9" fmla="*/ 0 w 2838450"/>
                        <a:gd name="connsiteY9" fmla="*/ 120650 h 1821207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3106 h 1827288"/>
                        <a:gd name="connsiteX1" fmla="*/ 819150 w 2838450"/>
                        <a:gd name="connsiteY1" fmla="*/ 91356 h 1827288"/>
                        <a:gd name="connsiteX2" fmla="*/ 945356 w 2838450"/>
                        <a:gd name="connsiteY2" fmla="*/ 33412 h 1827288"/>
                        <a:gd name="connsiteX3" fmla="*/ 2797175 w 2838450"/>
                        <a:gd name="connsiteY3" fmla="*/ 2456 h 1827288"/>
                        <a:gd name="connsiteX4" fmla="*/ 2838450 w 2838450"/>
                        <a:gd name="connsiteY4" fmla="*/ 31031 h 1827288"/>
                        <a:gd name="connsiteX5" fmla="*/ 2778125 w 2838450"/>
                        <a:gd name="connsiteY5" fmla="*/ 1777281 h 1827288"/>
                        <a:gd name="connsiteX6" fmla="*/ 2738438 w 2838450"/>
                        <a:gd name="connsiteY6" fmla="*/ 1820937 h 1827288"/>
                        <a:gd name="connsiteX7" fmla="*/ 81756 w 2838450"/>
                        <a:gd name="connsiteY7" fmla="*/ 1827288 h 1827288"/>
                        <a:gd name="connsiteX8" fmla="*/ 53975 w 2838450"/>
                        <a:gd name="connsiteY8" fmla="*/ 1767756 h 1827288"/>
                        <a:gd name="connsiteX9" fmla="*/ 0 w 2838450"/>
                        <a:gd name="connsiteY9" fmla="*/ 123106 h 1827288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97197 w 2838450"/>
                        <a:gd name="connsiteY3" fmla="*/ 16204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6560 w 2838450"/>
                        <a:gd name="connsiteY1" fmla="*/ 1257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47975"/>
                        <a:gd name="connsiteY0" fmla="*/ 120650 h 1824832"/>
                        <a:gd name="connsiteX1" fmla="*/ 42279 w 2847975"/>
                        <a:gd name="connsiteY1" fmla="*/ 87640 h 1824832"/>
                        <a:gd name="connsiteX2" fmla="*/ 819150 w 2847975"/>
                        <a:gd name="connsiteY2" fmla="*/ 88900 h 1824832"/>
                        <a:gd name="connsiteX3" fmla="*/ 985838 w 2847975"/>
                        <a:gd name="connsiteY3" fmla="*/ 21431 h 1824832"/>
                        <a:gd name="connsiteX4" fmla="*/ 1297197 w 2847975"/>
                        <a:gd name="connsiteY4" fmla="*/ 16204 h 1824832"/>
                        <a:gd name="connsiteX5" fmla="*/ 2797175 w 2847975"/>
                        <a:gd name="connsiteY5" fmla="*/ 0 h 1824832"/>
                        <a:gd name="connsiteX6" fmla="*/ 2847975 w 2847975"/>
                        <a:gd name="connsiteY6" fmla="*/ 15875 h 1824832"/>
                        <a:gd name="connsiteX7" fmla="*/ 2778125 w 2847975"/>
                        <a:gd name="connsiteY7" fmla="*/ 1774825 h 1824832"/>
                        <a:gd name="connsiteX8" fmla="*/ 2738438 w 2847975"/>
                        <a:gd name="connsiteY8" fmla="*/ 1818481 h 1824832"/>
                        <a:gd name="connsiteX9" fmla="*/ 81756 w 2847975"/>
                        <a:gd name="connsiteY9" fmla="*/ 1824832 h 1824832"/>
                        <a:gd name="connsiteX10" fmla="*/ 53975 w 2847975"/>
                        <a:gd name="connsiteY10" fmla="*/ 1765300 h 1824832"/>
                        <a:gd name="connsiteX11" fmla="*/ 0 w 28479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97175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87650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06700"/>
                        <a:gd name="connsiteY0" fmla="*/ 120650 h 1824832"/>
                        <a:gd name="connsiteX1" fmla="*/ 42279 w 2806700"/>
                        <a:gd name="connsiteY1" fmla="*/ 87640 h 1824832"/>
                        <a:gd name="connsiteX2" fmla="*/ 819150 w 2806700"/>
                        <a:gd name="connsiteY2" fmla="*/ 88900 h 1824832"/>
                        <a:gd name="connsiteX3" fmla="*/ 985838 w 2806700"/>
                        <a:gd name="connsiteY3" fmla="*/ 21431 h 1824832"/>
                        <a:gd name="connsiteX4" fmla="*/ 1297197 w 2806700"/>
                        <a:gd name="connsiteY4" fmla="*/ 16204 h 1824832"/>
                        <a:gd name="connsiteX5" fmla="*/ 2787650 w 2806700"/>
                        <a:gd name="connsiteY5" fmla="*/ 0 h 1824832"/>
                        <a:gd name="connsiteX6" fmla="*/ 2806700 w 2806700"/>
                        <a:gd name="connsiteY6" fmla="*/ 19050 h 1824832"/>
                        <a:gd name="connsiteX7" fmla="*/ 2778125 w 2806700"/>
                        <a:gd name="connsiteY7" fmla="*/ 1774825 h 1824832"/>
                        <a:gd name="connsiteX8" fmla="*/ 2738438 w 2806700"/>
                        <a:gd name="connsiteY8" fmla="*/ 1818481 h 1824832"/>
                        <a:gd name="connsiteX9" fmla="*/ 81756 w 2806700"/>
                        <a:gd name="connsiteY9" fmla="*/ 1824832 h 1824832"/>
                        <a:gd name="connsiteX10" fmla="*/ 53975 w 2806700"/>
                        <a:gd name="connsiteY10" fmla="*/ 1765300 h 1824832"/>
                        <a:gd name="connsiteX11" fmla="*/ 0 w 2806700"/>
                        <a:gd name="connsiteY11" fmla="*/ 120650 h 1824832"/>
                        <a:gd name="connsiteX0" fmla="*/ 0 w 2825750"/>
                        <a:gd name="connsiteY0" fmla="*/ 120650 h 1824832"/>
                        <a:gd name="connsiteX1" fmla="*/ 42279 w 2825750"/>
                        <a:gd name="connsiteY1" fmla="*/ 87640 h 1824832"/>
                        <a:gd name="connsiteX2" fmla="*/ 819150 w 2825750"/>
                        <a:gd name="connsiteY2" fmla="*/ 88900 h 1824832"/>
                        <a:gd name="connsiteX3" fmla="*/ 985838 w 2825750"/>
                        <a:gd name="connsiteY3" fmla="*/ 21431 h 1824832"/>
                        <a:gd name="connsiteX4" fmla="*/ 1297197 w 2825750"/>
                        <a:gd name="connsiteY4" fmla="*/ 16204 h 1824832"/>
                        <a:gd name="connsiteX5" fmla="*/ 2787650 w 2825750"/>
                        <a:gd name="connsiteY5" fmla="*/ 0 h 1824832"/>
                        <a:gd name="connsiteX6" fmla="*/ 2825750 w 2825750"/>
                        <a:gd name="connsiteY6" fmla="*/ 38100 h 1824832"/>
                        <a:gd name="connsiteX7" fmla="*/ 2778125 w 2825750"/>
                        <a:gd name="connsiteY7" fmla="*/ 1774825 h 1824832"/>
                        <a:gd name="connsiteX8" fmla="*/ 2738438 w 2825750"/>
                        <a:gd name="connsiteY8" fmla="*/ 1818481 h 1824832"/>
                        <a:gd name="connsiteX9" fmla="*/ 81756 w 2825750"/>
                        <a:gd name="connsiteY9" fmla="*/ 1824832 h 1824832"/>
                        <a:gd name="connsiteX10" fmla="*/ 53975 w 2825750"/>
                        <a:gd name="connsiteY10" fmla="*/ 1765300 h 1824832"/>
                        <a:gd name="connsiteX11" fmla="*/ 0 w 2825750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828925" h="1824832">
                          <a:moveTo>
                            <a:pt x="0" y="120650"/>
                          </a:moveTo>
                          <a:cubicBezTo>
                            <a:pt x="14093" y="109647"/>
                            <a:pt x="-5151" y="98643"/>
                            <a:pt x="42279" y="87640"/>
                          </a:cubicBezTo>
                          <a:lnTo>
                            <a:pt x="819150" y="88900"/>
                          </a:lnTo>
                          <a:cubicBezTo>
                            <a:pt x="889793" y="79111"/>
                            <a:pt x="910431" y="31221"/>
                            <a:pt x="985838" y="21431"/>
                          </a:cubicBezTo>
                          <a:cubicBezTo>
                            <a:pt x="1060353" y="6140"/>
                            <a:pt x="988561" y="21363"/>
                            <a:pt x="1297197" y="16204"/>
                          </a:cubicBezTo>
                          <a:lnTo>
                            <a:pt x="2787650" y="0"/>
                          </a:lnTo>
                          <a:cubicBezTo>
                            <a:pt x="2815696" y="2646"/>
                            <a:pt x="2815167" y="14817"/>
                            <a:pt x="2828925" y="22225"/>
                          </a:cubicBezTo>
                          <a:lnTo>
                            <a:pt x="2778125" y="1774825"/>
                          </a:lnTo>
                          <a:cubicBezTo>
                            <a:pt x="2770451" y="1798108"/>
                            <a:pt x="2788974" y="1819010"/>
                            <a:pt x="2738438" y="1818481"/>
                          </a:cubicBezTo>
                          <a:lnTo>
                            <a:pt x="81756" y="1824832"/>
                          </a:lnTo>
                          <a:cubicBezTo>
                            <a:pt x="60590" y="1800225"/>
                            <a:pt x="53710" y="1787525"/>
                            <a:pt x="53975" y="1765300"/>
                          </a:cubicBezTo>
                          <a:lnTo>
                            <a:pt x="0" y="120650"/>
                          </a:lnTo>
                          <a:close/>
                        </a:path>
                      </a:pathLst>
                    </a:custGeom>
                    <a:solidFill>
                      <a:srgbClr val="F9D683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7" name="Group 66">
                    <a:extLst>
                      <a:ext uri="{FF2B5EF4-FFF2-40B4-BE49-F238E27FC236}">
                        <a16:creationId xmlns:a16="http://schemas.microsoft.com/office/drawing/2014/main" id="{C3C03BEB-F0ED-C898-6404-1E45809FF971}"/>
                      </a:ext>
                    </a:extLst>
                  </p:cNvPr>
                  <p:cNvGrpSpPr/>
                  <p:nvPr/>
                </p:nvGrpSpPr>
                <p:grpSpPr>
                  <a:xfrm rot="78648" flipH="1">
                    <a:off x="5319190" y="2304785"/>
                    <a:ext cx="200743" cy="566630"/>
                    <a:chOff x="4247772" y="4559460"/>
                    <a:chExt cx="750351" cy="1030809"/>
                  </a:xfrm>
                </p:grpSpPr>
                <p:sp>
                  <p:nvSpPr>
                    <p:cNvPr id="72" name="Freeform: Shape 71">
                      <a:extLst>
                        <a:ext uri="{FF2B5EF4-FFF2-40B4-BE49-F238E27FC236}">
                          <a16:creationId xmlns:a16="http://schemas.microsoft.com/office/drawing/2014/main" id="{5E910A70-32A0-2816-497F-0CDE76879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09925" y="4760426"/>
                      <a:ext cx="388198" cy="580940"/>
                    </a:xfrm>
                    <a:custGeom>
                      <a:avLst/>
                      <a:gdLst>
                        <a:gd name="connsiteX0" fmla="*/ 0 w 579120"/>
                        <a:gd name="connsiteY0" fmla="*/ 2110740 h 2110740"/>
                        <a:gd name="connsiteX1" fmla="*/ 579120 w 579120"/>
                        <a:gd name="connsiteY1" fmla="*/ 731520 h 2110740"/>
                        <a:gd name="connsiteX2" fmla="*/ 266700 w 579120"/>
                        <a:gd name="connsiteY2" fmla="*/ 0 h 2110740"/>
                        <a:gd name="connsiteX3" fmla="*/ 0 w 579120"/>
                        <a:gd name="connsiteY3" fmla="*/ 2110740 h 2110740"/>
                        <a:gd name="connsiteX0" fmla="*/ 0 w 1217295"/>
                        <a:gd name="connsiteY0" fmla="*/ 2110740 h 2110740"/>
                        <a:gd name="connsiteX1" fmla="*/ 1217295 w 1217295"/>
                        <a:gd name="connsiteY1" fmla="*/ 175895 h 2110740"/>
                        <a:gd name="connsiteX2" fmla="*/ 266700 w 1217295"/>
                        <a:gd name="connsiteY2" fmla="*/ 0 h 2110740"/>
                        <a:gd name="connsiteX3" fmla="*/ 0 w 1217295"/>
                        <a:gd name="connsiteY3" fmla="*/ 2110740 h 2110740"/>
                        <a:gd name="connsiteX0" fmla="*/ 0 w 1217295"/>
                        <a:gd name="connsiteY0" fmla="*/ 2123440 h 2123440"/>
                        <a:gd name="connsiteX1" fmla="*/ 1217295 w 1217295"/>
                        <a:gd name="connsiteY1" fmla="*/ 188595 h 2123440"/>
                        <a:gd name="connsiteX2" fmla="*/ 225425 w 1217295"/>
                        <a:gd name="connsiteY2" fmla="*/ 0 h 2123440"/>
                        <a:gd name="connsiteX3" fmla="*/ 0 w 1217295"/>
                        <a:gd name="connsiteY3" fmla="*/ 2123440 h 2123440"/>
                        <a:gd name="connsiteX0" fmla="*/ 355600 w 991870"/>
                        <a:gd name="connsiteY0" fmla="*/ 631190 h 631190"/>
                        <a:gd name="connsiteX1" fmla="*/ 991870 w 991870"/>
                        <a:gd name="connsiteY1" fmla="*/ 188595 h 631190"/>
                        <a:gd name="connsiteX2" fmla="*/ 0 w 991870"/>
                        <a:gd name="connsiteY2" fmla="*/ 0 h 631190"/>
                        <a:gd name="connsiteX3" fmla="*/ 355600 w 991870"/>
                        <a:gd name="connsiteY3" fmla="*/ 631190 h 631190"/>
                        <a:gd name="connsiteX0" fmla="*/ 60325 w 991870"/>
                        <a:gd name="connsiteY0" fmla="*/ 786765 h 786765"/>
                        <a:gd name="connsiteX1" fmla="*/ 991870 w 991870"/>
                        <a:gd name="connsiteY1" fmla="*/ 188595 h 786765"/>
                        <a:gd name="connsiteX2" fmla="*/ 0 w 991870"/>
                        <a:gd name="connsiteY2" fmla="*/ 0 h 786765"/>
                        <a:gd name="connsiteX3" fmla="*/ 60325 w 991870"/>
                        <a:gd name="connsiteY3" fmla="*/ 786765 h 786765"/>
                        <a:gd name="connsiteX0" fmla="*/ 69850 w 991870"/>
                        <a:gd name="connsiteY0" fmla="*/ 810577 h 810577"/>
                        <a:gd name="connsiteX1" fmla="*/ 991870 w 991870"/>
                        <a:gd name="connsiteY1" fmla="*/ 188595 h 810577"/>
                        <a:gd name="connsiteX2" fmla="*/ 0 w 991870"/>
                        <a:gd name="connsiteY2" fmla="*/ 0 h 810577"/>
                        <a:gd name="connsiteX3" fmla="*/ 69850 w 991870"/>
                        <a:gd name="connsiteY3" fmla="*/ 810577 h 810577"/>
                        <a:gd name="connsiteX0" fmla="*/ 69850 w 991870"/>
                        <a:gd name="connsiteY0" fmla="*/ 810577 h 810577"/>
                        <a:gd name="connsiteX1" fmla="*/ 991870 w 991870"/>
                        <a:gd name="connsiteY1" fmla="*/ 188595 h 810577"/>
                        <a:gd name="connsiteX2" fmla="*/ 0 w 991870"/>
                        <a:gd name="connsiteY2" fmla="*/ 0 h 810577"/>
                        <a:gd name="connsiteX3" fmla="*/ 69850 w 991870"/>
                        <a:gd name="connsiteY3" fmla="*/ 810577 h 810577"/>
                        <a:gd name="connsiteX0" fmla="*/ 69850 w 1001395"/>
                        <a:gd name="connsiteY0" fmla="*/ 810577 h 810577"/>
                        <a:gd name="connsiteX1" fmla="*/ 1001395 w 1001395"/>
                        <a:gd name="connsiteY1" fmla="*/ 198120 h 810577"/>
                        <a:gd name="connsiteX2" fmla="*/ 0 w 1001395"/>
                        <a:gd name="connsiteY2" fmla="*/ 0 h 810577"/>
                        <a:gd name="connsiteX3" fmla="*/ 69850 w 1001395"/>
                        <a:gd name="connsiteY3" fmla="*/ 810577 h 810577"/>
                        <a:gd name="connsiteX0" fmla="*/ 57944 w 989489"/>
                        <a:gd name="connsiteY0" fmla="*/ 810577 h 810577"/>
                        <a:gd name="connsiteX1" fmla="*/ 989489 w 989489"/>
                        <a:gd name="connsiteY1" fmla="*/ 198120 h 810577"/>
                        <a:gd name="connsiteX2" fmla="*/ 0 w 989489"/>
                        <a:gd name="connsiteY2" fmla="*/ 0 h 810577"/>
                        <a:gd name="connsiteX3" fmla="*/ 57944 w 989489"/>
                        <a:gd name="connsiteY3" fmla="*/ 810577 h 810577"/>
                        <a:gd name="connsiteX0" fmla="*/ 57944 w 541646"/>
                        <a:gd name="connsiteY0" fmla="*/ 810577 h 810577"/>
                        <a:gd name="connsiteX1" fmla="*/ 541646 w 541646"/>
                        <a:gd name="connsiteY1" fmla="*/ 54460 h 810577"/>
                        <a:gd name="connsiteX2" fmla="*/ 0 w 541646"/>
                        <a:gd name="connsiteY2" fmla="*/ 0 h 810577"/>
                        <a:gd name="connsiteX3" fmla="*/ 57944 w 541646"/>
                        <a:gd name="connsiteY3" fmla="*/ 810577 h 810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1646" h="810577">
                          <a:moveTo>
                            <a:pt x="57944" y="810577"/>
                          </a:moveTo>
                          <a:lnTo>
                            <a:pt x="541646" y="54460"/>
                          </a:lnTo>
                          <a:lnTo>
                            <a:pt x="0" y="0"/>
                          </a:lnTo>
                          <a:lnTo>
                            <a:pt x="57944" y="810577"/>
                          </a:lnTo>
                          <a:close/>
                        </a:path>
                      </a:pathLst>
                    </a:custGeom>
                    <a:solidFill>
                      <a:srgbClr val="9E0000"/>
                    </a:solidFill>
                    <a:ln w="2540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537AA339-1E70-C028-DDF4-932F869EDE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47772" y="4559460"/>
                      <a:ext cx="360669" cy="1030809"/>
                    </a:xfrm>
                    <a:custGeom>
                      <a:avLst/>
                      <a:gdLst>
                        <a:gd name="connsiteX0" fmla="*/ 0 w 579120"/>
                        <a:gd name="connsiteY0" fmla="*/ 2110740 h 2110740"/>
                        <a:gd name="connsiteX1" fmla="*/ 579120 w 579120"/>
                        <a:gd name="connsiteY1" fmla="*/ 731520 h 2110740"/>
                        <a:gd name="connsiteX2" fmla="*/ 266700 w 579120"/>
                        <a:gd name="connsiteY2" fmla="*/ 0 h 2110740"/>
                        <a:gd name="connsiteX3" fmla="*/ 0 w 579120"/>
                        <a:gd name="connsiteY3" fmla="*/ 2110740 h 2110740"/>
                        <a:gd name="connsiteX0" fmla="*/ 0 w 1217295"/>
                        <a:gd name="connsiteY0" fmla="*/ 2110740 h 2110740"/>
                        <a:gd name="connsiteX1" fmla="*/ 1217295 w 1217295"/>
                        <a:gd name="connsiteY1" fmla="*/ 175895 h 2110740"/>
                        <a:gd name="connsiteX2" fmla="*/ 266700 w 1217295"/>
                        <a:gd name="connsiteY2" fmla="*/ 0 h 2110740"/>
                        <a:gd name="connsiteX3" fmla="*/ 0 w 1217295"/>
                        <a:gd name="connsiteY3" fmla="*/ 2110740 h 2110740"/>
                        <a:gd name="connsiteX0" fmla="*/ 0 w 1217295"/>
                        <a:gd name="connsiteY0" fmla="*/ 2123440 h 2123440"/>
                        <a:gd name="connsiteX1" fmla="*/ 1217295 w 1217295"/>
                        <a:gd name="connsiteY1" fmla="*/ 188595 h 2123440"/>
                        <a:gd name="connsiteX2" fmla="*/ 225425 w 1217295"/>
                        <a:gd name="connsiteY2" fmla="*/ 0 h 2123440"/>
                        <a:gd name="connsiteX3" fmla="*/ 0 w 1217295"/>
                        <a:gd name="connsiteY3" fmla="*/ 2123440 h 2123440"/>
                        <a:gd name="connsiteX0" fmla="*/ 355600 w 991870"/>
                        <a:gd name="connsiteY0" fmla="*/ 631190 h 631190"/>
                        <a:gd name="connsiteX1" fmla="*/ 991870 w 991870"/>
                        <a:gd name="connsiteY1" fmla="*/ 188595 h 631190"/>
                        <a:gd name="connsiteX2" fmla="*/ 0 w 991870"/>
                        <a:gd name="connsiteY2" fmla="*/ 0 h 631190"/>
                        <a:gd name="connsiteX3" fmla="*/ 355600 w 991870"/>
                        <a:gd name="connsiteY3" fmla="*/ 631190 h 631190"/>
                        <a:gd name="connsiteX0" fmla="*/ 60325 w 991870"/>
                        <a:gd name="connsiteY0" fmla="*/ 786765 h 786765"/>
                        <a:gd name="connsiteX1" fmla="*/ 991870 w 991870"/>
                        <a:gd name="connsiteY1" fmla="*/ 188595 h 786765"/>
                        <a:gd name="connsiteX2" fmla="*/ 0 w 991870"/>
                        <a:gd name="connsiteY2" fmla="*/ 0 h 786765"/>
                        <a:gd name="connsiteX3" fmla="*/ 60325 w 991870"/>
                        <a:gd name="connsiteY3" fmla="*/ 786765 h 786765"/>
                        <a:gd name="connsiteX0" fmla="*/ 60325 w 420370"/>
                        <a:gd name="connsiteY0" fmla="*/ 786765 h 786765"/>
                        <a:gd name="connsiteX1" fmla="*/ 420370 w 420370"/>
                        <a:gd name="connsiteY1" fmla="*/ 569595 h 786765"/>
                        <a:gd name="connsiteX2" fmla="*/ 0 w 420370"/>
                        <a:gd name="connsiteY2" fmla="*/ 0 h 786765"/>
                        <a:gd name="connsiteX3" fmla="*/ 60325 w 420370"/>
                        <a:gd name="connsiteY3" fmla="*/ 786765 h 786765"/>
                        <a:gd name="connsiteX0" fmla="*/ 493712 w 493712"/>
                        <a:gd name="connsiteY0" fmla="*/ 1367790 h 1367790"/>
                        <a:gd name="connsiteX1" fmla="*/ 420370 w 493712"/>
                        <a:gd name="connsiteY1" fmla="*/ 569595 h 1367790"/>
                        <a:gd name="connsiteX2" fmla="*/ 0 w 493712"/>
                        <a:gd name="connsiteY2" fmla="*/ 0 h 1367790"/>
                        <a:gd name="connsiteX3" fmla="*/ 493712 w 493712"/>
                        <a:gd name="connsiteY3" fmla="*/ 1367790 h 1367790"/>
                        <a:gd name="connsiteX0" fmla="*/ 493712 w 493712"/>
                        <a:gd name="connsiteY0" fmla="*/ 1367790 h 1428749"/>
                        <a:gd name="connsiteX1" fmla="*/ 420370 w 493712"/>
                        <a:gd name="connsiteY1" fmla="*/ 569595 h 1428749"/>
                        <a:gd name="connsiteX2" fmla="*/ 0 w 493712"/>
                        <a:gd name="connsiteY2" fmla="*/ 0 h 1428749"/>
                        <a:gd name="connsiteX3" fmla="*/ 384948 w 493712"/>
                        <a:gd name="connsiteY3" fmla="*/ 1428749 h 1428749"/>
                        <a:gd name="connsiteX4" fmla="*/ 493712 w 493712"/>
                        <a:gd name="connsiteY4" fmla="*/ 1367790 h 1428749"/>
                        <a:gd name="connsiteX0" fmla="*/ 522287 w 522287"/>
                        <a:gd name="connsiteY0" fmla="*/ 1363027 h 1423986"/>
                        <a:gd name="connsiteX1" fmla="*/ 448945 w 522287"/>
                        <a:gd name="connsiteY1" fmla="*/ 564832 h 1423986"/>
                        <a:gd name="connsiteX2" fmla="*/ 0 w 522287"/>
                        <a:gd name="connsiteY2" fmla="*/ 0 h 1423986"/>
                        <a:gd name="connsiteX3" fmla="*/ 413523 w 522287"/>
                        <a:gd name="connsiteY3" fmla="*/ 1423986 h 1423986"/>
                        <a:gd name="connsiteX4" fmla="*/ 522287 w 522287"/>
                        <a:gd name="connsiteY4" fmla="*/ 1363027 h 1423986"/>
                        <a:gd name="connsiteX0" fmla="*/ 512762 w 512762"/>
                        <a:gd name="connsiteY0" fmla="*/ 1363027 h 1423986"/>
                        <a:gd name="connsiteX1" fmla="*/ 439420 w 512762"/>
                        <a:gd name="connsiteY1" fmla="*/ 564832 h 1423986"/>
                        <a:gd name="connsiteX2" fmla="*/ 0 w 512762"/>
                        <a:gd name="connsiteY2" fmla="*/ 0 h 1423986"/>
                        <a:gd name="connsiteX3" fmla="*/ 403998 w 512762"/>
                        <a:gd name="connsiteY3" fmla="*/ 1423986 h 1423986"/>
                        <a:gd name="connsiteX4" fmla="*/ 512762 w 512762"/>
                        <a:gd name="connsiteY4" fmla="*/ 1363027 h 1423986"/>
                        <a:gd name="connsiteX0" fmla="*/ 512762 w 512762"/>
                        <a:gd name="connsiteY0" fmla="*/ 1363027 h 1423986"/>
                        <a:gd name="connsiteX1" fmla="*/ 458470 w 512762"/>
                        <a:gd name="connsiteY1" fmla="*/ 541019 h 1423986"/>
                        <a:gd name="connsiteX2" fmla="*/ 0 w 512762"/>
                        <a:gd name="connsiteY2" fmla="*/ 0 h 1423986"/>
                        <a:gd name="connsiteX3" fmla="*/ 403998 w 512762"/>
                        <a:gd name="connsiteY3" fmla="*/ 1423986 h 1423986"/>
                        <a:gd name="connsiteX4" fmla="*/ 512762 w 512762"/>
                        <a:gd name="connsiteY4" fmla="*/ 1363027 h 1423986"/>
                        <a:gd name="connsiteX0" fmla="*/ 503237 w 503237"/>
                        <a:gd name="connsiteY0" fmla="*/ 1377314 h 1438273"/>
                        <a:gd name="connsiteX1" fmla="*/ 448945 w 503237"/>
                        <a:gd name="connsiteY1" fmla="*/ 555306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48945 w 503237"/>
                        <a:gd name="connsiteY1" fmla="*/ 555306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48945 w 503237"/>
                        <a:gd name="connsiteY1" fmla="*/ 555306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355859 w 503237"/>
                        <a:gd name="connsiteY1" fmla="*/ 196860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75809 w 503237"/>
                        <a:gd name="connsiteY1" fmla="*/ 279043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75809 w 503237"/>
                        <a:gd name="connsiteY1" fmla="*/ 279043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75809 w 503237"/>
                        <a:gd name="connsiteY1" fmla="*/ 279043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237" h="1438273">
                          <a:moveTo>
                            <a:pt x="503237" y="1377314"/>
                          </a:moveTo>
                          <a:lnTo>
                            <a:pt x="475809" y="279043"/>
                          </a:lnTo>
                          <a:cubicBezTo>
                            <a:pt x="105848" y="100305"/>
                            <a:pt x="149648" y="185102"/>
                            <a:pt x="0" y="0"/>
                          </a:cubicBezTo>
                          <a:cubicBezTo>
                            <a:pt x="110060" y="363537"/>
                            <a:pt x="262982" y="1079498"/>
                            <a:pt x="394473" y="1438273"/>
                          </a:cubicBezTo>
                          <a:lnTo>
                            <a:pt x="503237" y="1377314"/>
                          </a:lnTo>
                          <a:close/>
                        </a:path>
                      </a:pathLst>
                    </a:custGeom>
                    <a:solidFill>
                      <a:srgbClr val="BF1A1A"/>
                    </a:solidFill>
                    <a:ln w="2540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382533B0-4CE8-063B-DD25-D93FD7324C46}"/>
                      </a:ext>
                    </a:extLst>
                  </p:cNvPr>
                  <p:cNvSpPr/>
                  <p:nvPr/>
                </p:nvSpPr>
                <p:spPr>
                  <a:xfrm rot="20992527" flipH="1">
                    <a:off x="5316217" y="2320788"/>
                    <a:ext cx="1442187" cy="1305420"/>
                  </a:xfrm>
                  <a:custGeom>
                    <a:avLst/>
                    <a:gdLst>
                      <a:gd name="connsiteX0" fmla="*/ 2025650 w 2870200"/>
                      <a:gd name="connsiteY0" fmla="*/ 1441450 h 2908300"/>
                      <a:gd name="connsiteX1" fmla="*/ 2870200 w 2870200"/>
                      <a:gd name="connsiteY1" fmla="*/ 0 h 2908300"/>
                      <a:gd name="connsiteX2" fmla="*/ 615950 w 2870200"/>
                      <a:gd name="connsiteY2" fmla="*/ 1479550 h 2908300"/>
                      <a:gd name="connsiteX3" fmla="*/ 0 w 2870200"/>
                      <a:gd name="connsiteY3" fmla="*/ 2908300 h 2908300"/>
                      <a:gd name="connsiteX4" fmla="*/ 2025650 w 2870200"/>
                      <a:gd name="connsiteY4" fmla="*/ 1441450 h 2908300"/>
                      <a:gd name="connsiteX0" fmla="*/ 2025650 w 2870200"/>
                      <a:gd name="connsiteY0" fmla="*/ 1441450 h 2908300"/>
                      <a:gd name="connsiteX1" fmla="*/ 2870200 w 2870200"/>
                      <a:gd name="connsiteY1" fmla="*/ 0 h 2908300"/>
                      <a:gd name="connsiteX2" fmla="*/ 604044 w 2870200"/>
                      <a:gd name="connsiteY2" fmla="*/ 1455738 h 2908300"/>
                      <a:gd name="connsiteX3" fmla="*/ 0 w 2870200"/>
                      <a:gd name="connsiteY3" fmla="*/ 2908300 h 2908300"/>
                      <a:gd name="connsiteX4" fmla="*/ 2025650 w 2870200"/>
                      <a:gd name="connsiteY4" fmla="*/ 1441450 h 2908300"/>
                      <a:gd name="connsiteX0" fmla="*/ 2001837 w 2846387"/>
                      <a:gd name="connsiteY0" fmla="*/ 1441450 h 2891631"/>
                      <a:gd name="connsiteX1" fmla="*/ 2846387 w 2846387"/>
                      <a:gd name="connsiteY1" fmla="*/ 0 h 2891631"/>
                      <a:gd name="connsiteX2" fmla="*/ 580231 w 2846387"/>
                      <a:gd name="connsiteY2" fmla="*/ 1455738 h 2891631"/>
                      <a:gd name="connsiteX3" fmla="*/ 0 w 2846387"/>
                      <a:gd name="connsiteY3" fmla="*/ 2891631 h 2891631"/>
                      <a:gd name="connsiteX4" fmla="*/ 2001837 w 2846387"/>
                      <a:gd name="connsiteY4" fmla="*/ 1441450 h 2891631"/>
                      <a:gd name="connsiteX0" fmla="*/ 1982787 w 2827337"/>
                      <a:gd name="connsiteY0" fmla="*/ 1441450 h 2874962"/>
                      <a:gd name="connsiteX1" fmla="*/ 2827337 w 2827337"/>
                      <a:gd name="connsiteY1" fmla="*/ 0 h 2874962"/>
                      <a:gd name="connsiteX2" fmla="*/ 561181 w 2827337"/>
                      <a:gd name="connsiteY2" fmla="*/ 1455738 h 2874962"/>
                      <a:gd name="connsiteX3" fmla="*/ 0 w 2827337"/>
                      <a:gd name="connsiteY3" fmla="*/ 2874962 h 2874962"/>
                      <a:gd name="connsiteX4" fmla="*/ 1982787 w 2827337"/>
                      <a:gd name="connsiteY4" fmla="*/ 1441450 h 2874962"/>
                      <a:gd name="connsiteX0" fmla="*/ 2004219 w 2848769"/>
                      <a:gd name="connsiteY0" fmla="*/ 1441450 h 2867818"/>
                      <a:gd name="connsiteX1" fmla="*/ 2848769 w 2848769"/>
                      <a:gd name="connsiteY1" fmla="*/ 0 h 2867818"/>
                      <a:gd name="connsiteX2" fmla="*/ 582613 w 2848769"/>
                      <a:gd name="connsiteY2" fmla="*/ 1455738 h 2867818"/>
                      <a:gd name="connsiteX3" fmla="*/ 0 w 2848769"/>
                      <a:gd name="connsiteY3" fmla="*/ 2867818 h 2867818"/>
                      <a:gd name="connsiteX4" fmla="*/ 2004219 w 2848769"/>
                      <a:gd name="connsiteY4" fmla="*/ 1441450 h 2867818"/>
                      <a:gd name="connsiteX0" fmla="*/ 1992313 w 2836863"/>
                      <a:gd name="connsiteY0" fmla="*/ 1441450 h 2874962"/>
                      <a:gd name="connsiteX1" fmla="*/ 2836863 w 2836863"/>
                      <a:gd name="connsiteY1" fmla="*/ 0 h 2874962"/>
                      <a:gd name="connsiteX2" fmla="*/ 570707 w 2836863"/>
                      <a:gd name="connsiteY2" fmla="*/ 1455738 h 2874962"/>
                      <a:gd name="connsiteX3" fmla="*/ 0 w 2836863"/>
                      <a:gd name="connsiteY3" fmla="*/ 2874962 h 2874962"/>
                      <a:gd name="connsiteX4" fmla="*/ 1992313 w 2836863"/>
                      <a:gd name="connsiteY4" fmla="*/ 1441450 h 2874962"/>
                      <a:gd name="connsiteX0" fmla="*/ 2026306 w 2870856"/>
                      <a:gd name="connsiteY0" fmla="*/ 1441450 h 2874962"/>
                      <a:gd name="connsiteX1" fmla="*/ 2870856 w 2870856"/>
                      <a:gd name="connsiteY1" fmla="*/ 0 h 2874962"/>
                      <a:gd name="connsiteX2" fmla="*/ 0 w 2870856"/>
                      <a:gd name="connsiteY2" fmla="*/ 1336127 h 2874962"/>
                      <a:gd name="connsiteX3" fmla="*/ 33993 w 2870856"/>
                      <a:gd name="connsiteY3" fmla="*/ 2874962 h 2874962"/>
                      <a:gd name="connsiteX4" fmla="*/ 2026306 w 2870856"/>
                      <a:gd name="connsiteY4" fmla="*/ 1441450 h 2874962"/>
                      <a:gd name="connsiteX0" fmla="*/ 2059531 w 2904081"/>
                      <a:gd name="connsiteY0" fmla="*/ 1441450 h 2874962"/>
                      <a:gd name="connsiteX1" fmla="*/ 2904081 w 2904081"/>
                      <a:gd name="connsiteY1" fmla="*/ 0 h 2874962"/>
                      <a:gd name="connsiteX2" fmla="*/ 0 w 2904081"/>
                      <a:gd name="connsiteY2" fmla="*/ 1349417 h 2874962"/>
                      <a:gd name="connsiteX3" fmla="*/ 67218 w 2904081"/>
                      <a:gd name="connsiteY3" fmla="*/ 2874962 h 2874962"/>
                      <a:gd name="connsiteX4" fmla="*/ 2059531 w 2904081"/>
                      <a:gd name="connsiteY4" fmla="*/ 1441450 h 2874962"/>
                      <a:gd name="connsiteX0" fmla="*/ 2059531 w 2059531"/>
                      <a:gd name="connsiteY0" fmla="*/ 1461386 h 2894898"/>
                      <a:gd name="connsiteX1" fmla="*/ 2040225 w 2059531"/>
                      <a:gd name="connsiteY1" fmla="*/ 0 h 2894898"/>
                      <a:gd name="connsiteX2" fmla="*/ 0 w 2059531"/>
                      <a:gd name="connsiteY2" fmla="*/ 1369353 h 2894898"/>
                      <a:gd name="connsiteX3" fmla="*/ 67218 w 2059531"/>
                      <a:gd name="connsiteY3" fmla="*/ 2894898 h 2894898"/>
                      <a:gd name="connsiteX4" fmla="*/ 2059531 w 2059531"/>
                      <a:gd name="connsiteY4" fmla="*/ 1461386 h 2894898"/>
                      <a:gd name="connsiteX0" fmla="*/ 2172496 w 2172496"/>
                      <a:gd name="connsiteY0" fmla="*/ 1461386 h 2894898"/>
                      <a:gd name="connsiteX1" fmla="*/ 2153190 w 2172496"/>
                      <a:gd name="connsiteY1" fmla="*/ 0 h 2894898"/>
                      <a:gd name="connsiteX2" fmla="*/ 0 w 2172496"/>
                      <a:gd name="connsiteY2" fmla="*/ 890909 h 2894898"/>
                      <a:gd name="connsiteX3" fmla="*/ 180183 w 2172496"/>
                      <a:gd name="connsiteY3" fmla="*/ 2894898 h 2894898"/>
                      <a:gd name="connsiteX4" fmla="*/ 2172496 w 2172496"/>
                      <a:gd name="connsiteY4" fmla="*/ 1461386 h 2894898"/>
                      <a:gd name="connsiteX0" fmla="*/ 2172496 w 2172496"/>
                      <a:gd name="connsiteY0" fmla="*/ 1899959 h 3333471"/>
                      <a:gd name="connsiteX1" fmla="*/ 1947192 w 2172496"/>
                      <a:gd name="connsiteY1" fmla="*/ 0 h 3333471"/>
                      <a:gd name="connsiteX2" fmla="*/ 0 w 2172496"/>
                      <a:gd name="connsiteY2" fmla="*/ 1329482 h 3333471"/>
                      <a:gd name="connsiteX3" fmla="*/ 180183 w 2172496"/>
                      <a:gd name="connsiteY3" fmla="*/ 3333471 h 3333471"/>
                      <a:gd name="connsiteX4" fmla="*/ 2172496 w 2172496"/>
                      <a:gd name="connsiteY4" fmla="*/ 1899959 h 3333471"/>
                      <a:gd name="connsiteX0" fmla="*/ 2172496 w 2172496"/>
                      <a:gd name="connsiteY0" fmla="*/ 1880025 h 3313537"/>
                      <a:gd name="connsiteX1" fmla="*/ 1947192 w 2172496"/>
                      <a:gd name="connsiteY1" fmla="*/ 0 h 3313537"/>
                      <a:gd name="connsiteX2" fmla="*/ 0 w 2172496"/>
                      <a:gd name="connsiteY2" fmla="*/ 1309548 h 3313537"/>
                      <a:gd name="connsiteX3" fmla="*/ 180183 w 2172496"/>
                      <a:gd name="connsiteY3" fmla="*/ 3313537 h 3313537"/>
                      <a:gd name="connsiteX4" fmla="*/ 2172496 w 2172496"/>
                      <a:gd name="connsiteY4" fmla="*/ 1880025 h 3313537"/>
                      <a:gd name="connsiteX0" fmla="*/ 2358557 w 2358557"/>
                      <a:gd name="connsiteY0" fmla="*/ 1880025 h 3313537"/>
                      <a:gd name="connsiteX1" fmla="*/ 2133253 w 2358557"/>
                      <a:gd name="connsiteY1" fmla="*/ 0 h 3313537"/>
                      <a:gd name="connsiteX2" fmla="*/ 0 w 2358557"/>
                      <a:gd name="connsiteY2" fmla="*/ 1156713 h 3313537"/>
                      <a:gd name="connsiteX3" fmla="*/ 366244 w 2358557"/>
                      <a:gd name="connsiteY3" fmla="*/ 3313537 h 3313537"/>
                      <a:gd name="connsiteX4" fmla="*/ 2358557 w 2358557"/>
                      <a:gd name="connsiteY4" fmla="*/ 1880025 h 3313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58557" h="3313537">
                        <a:moveTo>
                          <a:pt x="2358557" y="1880025"/>
                        </a:moveTo>
                        <a:lnTo>
                          <a:pt x="2133253" y="0"/>
                        </a:lnTo>
                        <a:lnTo>
                          <a:pt x="0" y="1156713"/>
                        </a:lnTo>
                        <a:lnTo>
                          <a:pt x="366244" y="3313537"/>
                        </a:lnTo>
                        <a:lnTo>
                          <a:pt x="2358557" y="1880025"/>
                        </a:lnTo>
                        <a:close/>
                      </a:path>
                    </a:pathLst>
                  </a:custGeom>
                  <a:solidFill>
                    <a:srgbClr val="D11F1F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219ED0D6-8361-9FBC-BF22-FB44E61F9516}"/>
                      </a:ext>
                    </a:extLst>
                  </p:cNvPr>
                  <p:cNvSpPr/>
                  <p:nvPr/>
                </p:nvSpPr>
                <p:spPr>
                  <a:xfrm rot="86405" flipH="1">
                    <a:off x="6665821" y="2606951"/>
                    <a:ext cx="76418" cy="877282"/>
                  </a:xfrm>
                  <a:custGeom>
                    <a:avLst/>
                    <a:gdLst>
                      <a:gd name="connsiteX0" fmla="*/ 0 w 579120"/>
                      <a:gd name="connsiteY0" fmla="*/ 2110740 h 2110740"/>
                      <a:gd name="connsiteX1" fmla="*/ 579120 w 579120"/>
                      <a:gd name="connsiteY1" fmla="*/ 731520 h 2110740"/>
                      <a:gd name="connsiteX2" fmla="*/ 266700 w 579120"/>
                      <a:gd name="connsiteY2" fmla="*/ 0 h 2110740"/>
                      <a:gd name="connsiteX3" fmla="*/ 0 w 579120"/>
                      <a:gd name="connsiteY3" fmla="*/ 2110740 h 2110740"/>
                      <a:gd name="connsiteX0" fmla="*/ 0 w 588645"/>
                      <a:gd name="connsiteY0" fmla="*/ 2110740 h 2110740"/>
                      <a:gd name="connsiteX1" fmla="*/ 588645 w 588645"/>
                      <a:gd name="connsiteY1" fmla="*/ 719614 h 2110740"/>
                      <a:gd name="connsiteX2" fmla="*/ 266700 w 588645"/>
                      <a:gd name="connsiteY2" fmla="*/ 0 h 2110740"/>
                      <a:gd name="connsiteX3" fmla="*/ 0 w 588645"/>
                      <a:gd name="connsiteY3" fmla="*/ 2110740 h 2110740"/>
                      <a:gd name="connsiteX0" fmla="*/ 0 w 588645"/>
                      <a:gd name="connsiteY0" fmla="*/ 2110740 h 2110740"/>
                      <a:gd name="connsiteX1" fmla="*/ 588645 w 588645"/>
                      <a:gd name="connsiteY1" fmla="*/ 719614 h 2110740"/>
                      <a:gd name="connsiteX2" fmla="*/ 266700 w 588645"/>
                      <a:gd name="connsiteY2" fmla="*/ 0 h 2110740"/>
                      <a:gd name="connsiteX3" fmla="*/ 0 w 588645"/>
                      <a:gd name="connsiteY3" fmla="*/ 2110740 h 2110740"/>
                      <a:gd name="connsiteX0" fmla="*/ 0 w 595789"/>
                      <a:gd name="connsiteY0" fmla="*/ 2110740 h 2110740"/>
                      <a:gd name="connsiteX1" fmla="*/ 595789 w 595789"/>
                      <a:gd name="connsiteY1" fmla="*/ 712470 h 2110740"/>
                      <a:gd name="connsiteX2" fmla="*/ 266700 w 595789"/>
                      <a:gd name="connsiteY2" fmla="*/ 0 h 2110740"/>
                      <a:gd name="connsiteX3" fmla="*/ 0 w 595789"/>
                      <a:gd name="connsiteY3" fmla="*/ 2110740 h 2110740"/>
                      <a:gd name="connsiteX0" fmla="*/ 0 w 595789"/>
                      <a:gd name="connsiteY0" fmla="*/ 2117884 h 2117884"/>
                      <a:gd name="connsiteX1" fmla="*/ 595789 w 595789"/>
                      <a:gd name="connsiteY1" fmla="*/ 719614 h 2117884"/>
                      <a:gd name="connsiteX2" fmla="*/ 273844 w 595789"/>
                      <a:gd name="connsiteY2" fmla="*/ 0 h 2117884"/>
                      <a:gd name="connsiteX3" fmla="*/ 0 w 595789"/>
                      <a:gd name="connsiteY3" fmla="*/ 2117884 h 2117884"/>
                      <a:gd name="connsiteX0" fmla="*/ 0 w 576739"/>
                      <a:gd name="connsiteY0" fmla="*/ 2129790 h 2129790"/>
                      <a:gd name="connsiteX1" fmla="*/ 576739 w 576739"/>
                      <a:gd name="connsiteY1" fmla="*/ 719614 h 2129790"/>
                      <a:gd name="connsiteX2" fmla="*/ 254794 w 576739"/>
                      <a:gd name="connsiteY2" fmla="*/ 0 h 2129790"/>
                      <a:gd name="connsiteX3" fmla="*/ 0 w 576739"/>
                      <a:gd name="connsiteY3" fmla="*/ 2129790 h 2129790"/>
                      <a:gd name="connsiteX0" fmla="*/ 0 w 571977"/>
                      <a:gd name="connsiteY0" fmla="*/ 2117884 h 2117884"/>
                      <a:gd name="connsiteX1" fmla="*/ 571977 w 571977"/>
                      <a:gd name="connsiteY1" fmla="*/ 719614 h 2117884"/>
                      <a:gd name="connsiteX2" fmla="*/ 250032 w 571977"/>
                      <a:gd name="connsiteY2" fmla="*/ 0 h 2117884"/>
                      <a:gd name="connsiteX3" fmla="*/ 0 w 571977"/>
                      <a:gd name="connsiteY3" fmla="*/ 2117884 h 2117884"/>
                      <a:gd name="connsiteX0" fmla="*/ 0 w 531670"/>
                      <a:gd name="connsiteY0" fmla="*/ 2117884 h 2117884"/>
                      <a:gd name="connsiteX1" fmla="*/ 531670 w 531670"/>
                      <a:gd name="connsiteY1" fmla="*/ 207373 h 2117884"/>
                      <a:gd name="connsiteX2" fmla="*/ 250032 w 531670"/>
                      <a:gd name="connsiteY2" fmla="*/ 0 h 2117884"/>
                      <a:gd name="connsiteX3" fmla="*/ 0 w 531670"/>
                      <a:gd name="connsiteY3" fmla="*/ 2117884 h 2117884"/>
                      <a:gd name="connsiteX0" fmla="*/ 141189 w 672859"/>
                      <a:gd name="connsiteY0" fmla="*/ 2226797 h 2226797"/>
                      <a:gd name="connsiteX1" fmla="*/ 672859 w 672859"/>
                      <a:gd name="connsiteY1" fmla="*/ 316286 h 2226797"/>
                      <a:gd name="connsiteX2" fmla="*/ -1 w 672859"/>
                      <a:gd name="connsiteY2" fmla="*/ 0 h 2226797"/>
                      <a:gd name="connsiteX3" fmla="*/ 141189 w 672859"/>
                      <a:gd name="connsiteY3" fmla="*/ 2226797 h 2226797"/>
                      <a:gd name="connsiteX0" fmla="*/ 141189 w 287856"/>
                      <a:gd name="connsiteY0" fmla="*/ 2226797 h 2226797"/>
                      <a:gd name="connsiteX1" fmla="*/ 287855 w 287856"/>
                      <a:gd name="connsiteY1" fmla="*/ 194353 h 2226797"/>
                      <a:gd name="connsiteX2" fmla="*/ -1 w 287856"/>
                      <a:gd name="connsiteY2" fmla="*/ 0 h 2226797"/>
                      <a:gd name="connsiteX3" fmla="*/ 141189 w 287856"/>
                      <a:gd name="connsiteY3" fmla="*/ 2226797 h 2226797"/>
                      <a:gd name="connsiteX0" fmla="*/ 141189 w 260929"/>
                      <a:gd name="connsiteY0" fmla="*/ 2226797 h 2226797"/>
                      <a:gd name="connsiteX1" fmla="*/ 260930 w 260929"/>
                      <a:gd name="connsiteY1" fmla="*/ 151296 h 2226797"/>
                      <a:gd name="connsiteX2" fmla="*/ -1 w 260929"/>
                      <a:gd name="connsiteY2" fmla="*/ 0 h 2226797"/>
                      <a:gd name="connsiteX3" fmla="*/ 141189 w 260929"/>
                      <a:gd name="connsiteY3" fmla="*/ 2226797 h 2226797"/>
                      <a:gd name="connsiteX0" fmla="*/ 141189 w 291669"/>
                      <a:gd name="connsiteY0" fmla="*/ 2226797 h 2226797"/>
                      <a:gd name="connsiteX1" fmla="*/ 291669 w 291669"/>
                      <a:gd name="connsiteY1" fmla="*/ 120080 h 2226797"/>
                      <a:gd name="connsiteX2" fmla="*/ -1 w 291669"/>
                      <a:gd name="connsiteY2" fmla="*/ 0 h 2226797"/>
                      <a:gd name="connsiteX3" fmla="*/ 141189 w 291669"/>
                      <a:gd name="connsiteY3" fmla="*/ 2226797 h 2226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1669" h="2226797">
                        <a:moveTo>
                          <a:pt x="141189" y="2226797"/>
                        </a:moveTo>
                        <a:lnTo>
                          <a:pt x="291669" y="120080"/>
                        </a:lnTo>
                        <a:lnTo>
                          <a:pt x="-1" y="0"/>
                        </a:lnTo>
                        <a:lnTo>
                          <a:pt x="141189" y="2226797"/>
                        </a:lnTo>
                        <a:close/>
                      </a:path>
                    </a:pathLst>
                  </a:custGeom>
                  <a:solidFill>
                    <a:srgbClr val="9E0000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2A6EADC5-99D7-AF1A-32E8-4EC49ADDDF2D}"/>
                      </a:ext>
                    </a:extLst>
                  </p:cNvPr>
                  <p:cNvSpPr/>
                  <p:nvPr/>
                </p:nvSpPr>
                <p:spPr>
                  <a:xfrm rot="86405" flipH="1">
                    <a:off x="6712060" y="2528962"/>
                    <a:ext cx="219819" cy="954142"/>
                  </a:xfrm>
                  <a:custGeom>
                    <a:avLst/>
                    <a:gdLst>
                      <a:gd name="connsiteX0" fmla="*/ 0 w 579120"/>
                      <a:gd name="connsiteY0" fmla="*/ 2110740 h 2110740"/>
                      <a:gd name="connsiteX1" fmla="*/ 579120 w 579120"/>
                      <a:gd name="connsiteY1" fmla="*/ 731520 h 2110740"/>
                      <a:gd name="connsiteX2" fmla="*/ 266700 w 579120"/>
                      <a:gd name="connsiteY2" fmla="*/ 0 h 2110740"/>
                      <a:gd name="connsiteX3" fmla="*/ 0 w 579120"/>
                      <a:gd name="connsiteY3" fmla="*/ 2110740 h 2110740"/>
                      <a:gd name="connsiteX0" fmla="*/ 488950 w 1068070"/>
                      <a:gd name="connsiteY0" fmla="*/ 1685290 h 1685290"/>
                      <a:gd name="connsiteX1" fmla="*/ 1068070 w 1068070"/>
                      <a:gd name="connsiteY1" fmla="*/ 306070 h 1685290"/>
                      <a:gd name="connsiteX2" fmla="*/ 0 w 1068070"/>
                      <a:gd name="connsiteY2" fmla="*/ 0 h 1685290"/>
                      <a:gd name="connsiteX3" fmla="*/ 488950 w 1068070"/>
                      <a:gd name="connsiteY3" fmla="*/ 1685290 h 1685290"/>
                      <a:gd name="connsiteX0" fmla="*/ 812800 w 1068070"/>
                      <a:gd name="connsiteY0" fmla="*/ 2383790 h 2383790"/>
                      <a:gd name="connsiteX1" fmla="*/ 1068070 w 1068070"/>
                      <a:gd name="connsiteY1" fmla="*/ 306070 h 2383790"/>
                      <a:gd name="connsiteX2" fmla="*/ 0 w 1068070"/>
                      <a:gd name="connsiteY2" fmla="*/ 0 h 2383790"/>
                      <a:gd name="connsiteX3" fmla="*/ 812800 w 1068070"/>
                      <a:gd name="connsiteY3" fmla="*/ 2383790 h 2383790"/>
                      <a:gd name="connsiteX0" fmla="*/ 827087 w 1082357"/>
                      <a:gd name="connsiteY0" fmla="*/ 2388553 h 2388553"/>
                      <a:gd name="connsiteX1" fmla="*/ 1082357 w 1082357"/>
                      <a:gd name="connsiteY1" fmla="*/ 310833 h 2388553"/>
                      <a:gd name="connsiteX2" fmla="*/ 0 w 1082357"/>
                      <a:gd name="connsiteY2" fmla="*/ 0 h 2388553"/>
                      <a:gd name="connsiteX3" fmla="*/ 827087 w 1082357"/>
                      <a:gd name="connsiteY3" fmla="*/ 2388553 h 2388553"/>
                      <a:gd name="connsiteX0" fmla="*/ 822325 w 1077595"/>
                      <a:gd name="connsiteY0" fmla="*/ 2383790 h 2383790"/>
                      <a:gd name="connsiteX1" fmla="*/ 1077595 w 1077595"/>
                      <a:gd name="connsiteY1" fmla="*/ 306070 h 2383790"/>
                      <a:gd name="connsiteX2" fmla="*/ 0 w 1077595"/>
                      <a:gd name="connsiteY2" fmla="*/ 0 h 2383790"/>
                      <a:gd name="connsiteX3" fmla="*/ 822325 w 1077595"/>
                      <a:gd name="connsiteY3" fmla="*/ 2383790 h 2383790"/>
                      <a:gd name="connsiteX0" fmla="*/ 831850 w 1087120"/>
                      <a:gd name="connsiteY0" fmla="*/ 2386172 h 2386172"/>
                      <a:gd name="connsiteX1" fmla="*/ 1087120 w 1087120"/>
                      <a:gd name="connsiteY1" fmla="*/ 308452 h 2386172"/>
                      <a:gd name="connsiteX2" fmla="*/ 0 w 1087120"/>
                      <a:gd name="connsiteY2" fmla="*/ 0 h 2386172"/>
                      <a:gd name="connsiteX3" fmla="*/ 831850 w 1087120"/>
                      <a:gd name="connsiteY3" fmla="*/ 2386172 h 2386172"/>
                      <a:gd name="connsiteX0" fmla="*/ 831850 w 1099027"/>
                      <a:gd name="connsiteY0" fmla="*/ 2386172 h 2386172"/>
                      <a:gd name="connsiteX1" fmla="*/ 1099027 w 1099027"/>
                      <a:gd name="connsiteY1" fmla="*/ 287021 h 2386172"/>
                      <a:gd name="connsiteX2" fmla="*/ 0 w 1099027"/>
                      <a:gd name="connsiteY2" fmla="*/ 0 h 2386172"/>
                      <a:gd name="connsiteX3" fmla="*/ 831850 w 1099027"/>
                      <a:gd name="connsiteY3" fmla="*/ 2386172 h 2386172"/>
                      <a:gd name="connsiteX0" fmla="*/ 838993 w 1099027"/>
                      <a:gd name="connsiteY0" fmla="*/ 2421890 h 2421890"/>
                      <a:gd name="connsiteX1" fmla="*/ 1099027 w 1099027"/>
                      <a:gd name="connsiteY1" fmla="*/ 287021 h 2421890"/>
                      <a:gd name="connsiteX2" fmla="*/ 0 w 1099027"/>
                      <a:gd name="connsiteY2" fmla="*/ 0 h 2421890"/>
                      <a:gd name="connsiteX3" fmla="*/ 838993 w 1099027"/>
                      <a:gd name="connsiteY3" fmla="*/ 2421890 h 2421890"/>
                      <a:gd name="connsiteX0" fmla="*/ 838993 w 838994"/>
                      <a:gd name="connsiteY0" fmla="*/ 2421890 h 2421890"/>
                      <a:gd name="connsiteX1" fmla="*/ 682932 w 838994"/>
                      <a:gd name="connsiteY1" fmla="*/ 230190 h 2421890"/>
                      <a:gd name="connsiteX2" fmla="*/ 0 w 838994"/>
                      <a:gd name="connsiteY2" fmla="*/ 0 h 2421890"/>
                      <a:gd name="connsiteX3" fmla="*/ 838993 w 838994"/>
                      <a:gd name="connsiteY3" fmla="*/ 2421890 h 2421890"/>
                      <a:gd name="connsiteX0" fmla="*/ 838993 w 838994"/>
                      <a:gd name="connsiteY0" fmla="*/ 2421890 h 2421890"/>
                      <a:gd name="connsiteX1" fmla="*/ 698479 w 838994"/>
                      <a:gd name="connsiteY1" fmla="*/ 197639 h 2421890"/>
                      <a:gd name="connsiteX2" fmla="*/ 0 w 838994"/>
                      <a:gd name="connsiteY2" fmla="*/ 0 h 2421890"/>
                      <a:gd name="connsiteX3" fmla="*/ 838993 w 838994"/>
                      <a:gd name="connsiteY3" fmla="*/ 2421890 h 2421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8994" h="2421890">
                        <a:moveTo>
                          <a:pt x="838993" y="2421890"/>
                        </a:moveTo>
                        <a:lnTo>
                          <a:pt x="698479" y="197639"/>
                        </a:lnTo>
                        <a:lnTo>
                          <a:pt x="0" y="0"/>
                        </a:lnTo>
                        <a:lnTo>
                          <a:pt x="838993" y="2421890"/>
                        </a:lnTo>
                        <a:close/>
                      </a:path>
                    </a:pathLst>
                  </a:custGeom>
                  <a:solidFill>
                    <a:srgbClr val="BF1A1A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71" name="Straight Connector 70">
                    <a:extLst>
                      <a:ext uri="{FF2B5EF4-FFF2-40B4-BE49-F238E27FC236}">
                        <a16:creationId xmlns:a16="http://schemas.microsoft.com/office/drawing/2014/main" id="{50FCF439-E900-8688-8ACB-74C1918FC69B}"/>
                      </a:ext>
                    </a:extLst>
                  </p:cNvPr>
                  <p:cNvCxnSpPr/>
                  <p:nvPr/>
                </p:nvCxnSpPr>
                <p:spPr>
                  <a:xfrm rot="20992527" flipH="1" flipV="1">
                    <a:off x="5554022" y="2654607"/>
                    <a:ext cx="715024" cy="2815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8" name="Group 17">
                  <a:extLst>
                    <a:ext uri="{FF2B5EF4-FFF2-40B4-BE49-F238E27FC236}">
                      <a16:creationId xmlns:a16="http://schemas.microsoft.com/office/drawing/2014/main" id="{43CFA271-BD45-720A-F0B1-99229CB7AC2A}"/>
                    </a:ext>
                  </a:extLst>
                </p:cNvPr>
                <p:cNvGrpSpPr/>
                <p:nvPr/>
              </p:nvGrpSpPr>
              <p:grpSpPr>
                <a:xfrm>
                  <a:off x="4917045" y="2293285"/>
                  <a:ext cx="1096004" cy="1114325"/>
                  <a:chOff x="5316217" y="1938248"/>
                  <a:chExt cx="1660209" cy="1687960"/>
                </a:xfrm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CC9C49E1-1B3B-9458-705B-422CEA1C3978}"/>
                      </a:ext>
                    </a:extLst>
                  </p:cNvPr>
                  <p:cNvSpPr/>
                  <p:nvPr/>
                </p:nvSpPr>
                <p:spPr>
                  <a:xfrm rot="20992527" flipH="1">
                    <a:off x="5563126" y="1938248"/>
                    <a:ext cx="1409730" cy="694772"/>
                  </a:xfrm>
                  <a:custGeom>
                    <a:avLst/>
                    <a:gdLst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215900 w 2286000"/>
                      <a:gd name="connsiteY2" fmla="*/ 908050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184944 w 2286000"/>
                      <a:gd name="connsiteY2" fmla="*/ 948531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184944 w 2286000"/>
                      <a:gd name="connsiteY2" fmla="*/ 948531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184944 w 2286000"/>
                      <a:gd name="connsiteY2" fmla="*/ 948531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6411 w 2290661"/>
                      <a:gd name="connsiteY0" fmla="*/ 1752600 h 1752600"/>
                      <a:gd name="connsiteX1" fmla="*/ 4661 w 2290661"/>
                      <a:gd name="connsiteY1" fmla="*/ 1263650 h 1752600"/>
                      <a:gd name="connsiteX2" fmla="*/ 189605 w 2290661"/>
                      <a:gd name="connsiteY2" fmla="*/ 948531 h 1752600"/>
                      <a:gd name="connsiteX3" fmla="*/ 2093811 w 2290661"/>
                      <a:gd name="connsiteY3" fmla="*/ 0 h 1752600"/>
                      <a:gd name="connsiteX4" fmla="*/ 2290661 w 2290661"/>
                      <a:gd name="connsiteY4" fmla="*/ 82550 h 1752600"/>
                      <a:gd name="connsiteX5" fmla="*/ 2290661 w 2290661"/>
                      <a:gd name="connsiteY5" fmla="*/ 533400 h 1752600"/>
                      <a:gd name="connsiteX6" fmla="*/ 36411 w 2290661"/>
                      <a:gd name="connsiteY6" fmla="*/ 1752600 h 1752600"/>
                      <a:gd name="connsiteX0" fmla="*/ 36411 w 2290661"/>
                      <a:gd name="connsiteY0" fmla="*/ 1752600 h 1752600"/>
                      <a:gd name="connsiteX1" fmla="*/ 4661 w 2290661"/>
                      <a:gd name="connsiteY1" fmla="*/ 1263650 h 1752600"/>
                      <a:gd name="connsiteX2" fmla="*/ 189605 w 2290661"/>
                      <a:gd name="connsiteY2" fmla="*/ 948531 h 1752600"/>
                      <a:gd name="connsiteX3" fmla="*/ 2093811 w 2290661"/>
                      <a:gd name="connsiteY3" fmla="*/ 0 h 1752600"/>
                      <a:gd name="connsiteX4" fmla="*/ 2290661 w 2290661"/>
                      <a:gd name="connsiteY4" fmla="*/ 82550 h 1752600"/>
                      <a:gd name="connsiteX5" fmla="*/ 2290661 w 2290661"/>
                      <a:gd name="connsiteY5" fmla="*/ 533400 h 1752600"/>
                      <a:gd name="connsiteX6" fmla="*/ 36411 w 2290661"/>
                      <a:gd name="connsiteY6" fmla="*/ 1752600 h 1752600"/>
                      <a:gd name="connsiteX0" fmla="*/ 36411 w 2290661"/>
                      <a:gd name="connsiteY0" fmla="*/ 1755975 h 1755975"/>
                      <a:gd name="connsiteX1" fmla="*/ 4661 w 2290661"/>
                      <a:gd name="connsiteY1" fmla="*/ 1267025 h 1755975"/>
                      <a:gd name="connsiteX2" fmla="*/ 189605 w 2290661"/>
                      <a:gd name="connsiteY2" fmla="*/ 951906 h 1755975"/>
                      <a:gd name="connsiteX3" fmla="*/ 2093811 w 2290661"/>
                      <a:gd name="connsiteY3" fmla="*/ 3375 h 1755975"/>
                      <a:gd name="connsiteX4" fmla="*/ 2290661 w 2290661"/>
                      <a:gd name="connsiteY4" fmla="*/ 85925 h 1755975"/>
                      <a:gd name="connsiteX5" fmla="*/ 2290661 w 2290661"/>
                      <a:gd name="connsiteY5" fmla="*/ 536775 h 1755975"/>
                      <a:gd name="connsiteX6" fmla="*/ 36411 w 2290661"/>
                      <a:gd name="connsiteY6" fmla="*/ 1755975 h 1755975"/>
                      <a:gd name="connsiteX0" fmla="*/ 36411 w 2290661"/>
                      <a:gd name="connsiteY0" fmla="*/ 1757366 h 1757366"/>
                      <a:gd name="connsiteX1" fmla="*/ 4661 w 2290661"/>
                      <a:gd name="connsiteY1" fmla="*/ 1268416 h 1757366"/>
                      <a:gd name="connsiteX2" fmla="*/ 189605 w 2290661"/>
                      <a:gd name="connsiteY2" fmla="*/ 953297 h 1757366"/>
                      <a:gd name="connsiteX3" fmla="*/ 2093811 w 2290661"/>
                      <a:gd name="connsiteY3" fmla="*/ 4766 h 1757366"/>
                      <a:gd name="connsiteX4" fmla="*/ 2290661 w 2290661"/>
                      <a:gd name="connsiteY4" fmla="*/ 87316 h 1757366"/>
                      <a:gd name="connsiteX5" fmla="*/ 2290661 w 2290661"/>
                      <a:gd name="connsiteY5" fmla="*/ 538166 h 1757366"/>
                      <a:gd name="connsiteX6" fmla="*/ 36411 w 2290661"/>
                      <a:gd name="connsiteY6" fmla="*/ 1757366 h 1757366"/>
                      <a:gd name="connsiteX0" fmla="*/ 36411 w 2290661"/>
                      <a:gd name="connsiteY0" fmla="*/ 1763532 h 1763532"/>
                      <a:gd name="connsiteX1" fmla="*/ 4661 w 2290661"/>
                      <a:gd name="connsiteY1" fmla="*/ 1274582 h 1763532"/>
                      <a:gd name="connsiteX2" fmla="*/ 189605 w 2290661"/>
                      <a:gd name="connsiteY2" fmla="*/ 959463 h 1763532"/>
                      <a:gd name="connsiteX3" fmla="*/ 2093811 w 2290661"/>
                      <a:gd name="connsiteY3" fmla="*/ 10932 h 1763532"/>
                      <a:gd name="connsiteX4" fmla="*/ 2290661 w 2290661"/>
                      <a:gd name="connsiteY4" fmla="*/ 93482 h 1763532"/>
                      <a:gd name="connsiteX5" fmla="*/ 2290661 w 2290661"/>
                      <a:gd name="connsiteY5" fmla="*/ 544332 h 1763532"/>
                      <a:gd name="connsiteX6" fmla="*/ 36411 w 2290661"/>
                      <a:gd name="connsiteY6" fmla="*/ 1763532 h 1763532"/>
                      <a:gd name="connsiteX0" fmla="*/ 36411 w 2305477"/>
                      <a:gd name="connsiteY0" fmla="*/ 1763532 h 1763532"/>
                      <a:gd name="connsiteX1" fmla="*/ 4661 w 2305477"/>
                      <a:gd name="connsiteY1" fmla="*/ 1274582 h 1763532"/>
                      <a:gd name="connsiteX2" fmla="*/ 189605 w 2305477"/>
                      <a:gd name="connsiteY2" fmla="*/ 959463 h 1763532"/>
                      <a:gd name="connsiteX3" fmla="*/ 2093811 w 2305477"/>
                      <a:gd name="connsiteY3" fmla="*/ 10932 h 1763532"/>
                      <a:gd name="connsiteX4" fmla="*/ 2290661 w 2305477"/>
                      <a:gd name="connsiteY4" fmla="*/ 93482 h 1763532"/>
                      <a:gd name="connsiteX5" fmla="*/ 2290661 w 2305477"/>
                      <a:gd name="connsiteY5" fmla="*/ 544332 h 1763532"/>
                      <a:gd name="connsiteX6" fmla="*/ 36411 w 2305477"/>
                      <a:gd name="connsiteY6" fmla="*/ 1763532 h 1763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05477" h="1763532">
                        <a:moveTo>
                          <a:pt x="36411" y="1763532"/>
                        </a:moveTo>
                        <a:cubicBezTo>
                          <a:pt x="25828" y="1600549"/>
                          <a:pt x="-13331" y="1437565"/>
                          <a:pt x="4661" y="1274582"/>
                        </a:cubicBezTo>
                        <a:cubicBezTo>
                          <a:pt x="35353" y="1148111"/>
                          <a:pt x="82713" y="1054978"/>
                          <a:pt x="189605" y="959463"/>
                        </a:cubicBezTo>
                        <a:cubicBezTo>
                          <a:pt x="288559" y="857599"/>
                          <a:pt x="1459076" y="327109"/>
                          <a:pt x="2093811" y="10932"/>
                        </a:cubicBezTo>
                        <a:cubicBezTo>
                          <a:pt x="2188002" y="-25845"/>
                          <a:pt x="2246475" y="37390"/>
                          <a:pt x="2290661" y="93482"/>
                        </a:cubicBezTo>
                        <a:cubicBezTo>
                          <a:pt x="2323999" y="265196"/>
                          <a:pt x="2290661" y="394049"/>
                          <a:pt x="2290661" y="544332"/>
                        </a:cubicBezTo>
                        <a:lnTo>
                          <a:pt x="36411" y="1763532"/>
                        </a:lnTo>
                        <a:close/>
                      </a:path>
                    </a:pathLst>
                  </a:custGeom>
                  <a:solidFill>
                    <a:srgbClr val="D11F1F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FC45B80B-0857-2A83-65A2-89ABBF0D9FB4}"/>
                      </a:ext>
                    </a:extLst>
                  </p:cNvPr>
                  <p:cNvSpPr/>
                  <p:nvPr/>
                </p:nvSpPr>
                <p:spPr>
                  <a:xfrm rot="20992527" flipH="1">
                    <a:off x="5363399" y="2174612"/>
                    <a:ext cx="1613027" cy="621705"/>
                  </a:xfrm>
                  <a:custGeom>
                    <a:avLst/>
                    <a:gdLst>
                      <a:gd name="connsiteX0" fmla="*/ 2217420 w 2621280"/>
                      <a:gd name="connsiteY0" fmla="*/ 0 h 2194560"/>
                      <a:gd name="connsiteX1" fmla="*/ 2621280 w 2621280"/>
                      <a:gd name="connsiteY1" fmla="*/ 1432560 h 2194560"/>
                      <a:gd name="connsiteX2" fmla="*/ 1386840 w 2621280"/>
                      <a:gd name="connsiteY2" fmla="*/ 2194560 h 2194560"/>
                      <a:gd name="connsiteX3" fmla="*/ 1089660 w 2621280"/>
                      <a:gd name="connsiteY3" fmla="*/ 1493520 h 2194560"/>
                      <a:gd name="connsiteX4" fmla="*/ 0 w 2621280"/>
                      <a:gd name="connsiteY4" fmla="*/ 1219200 h 2194560"/>
                      <a:gd name="connsiteX5" fmla="*/ 2217420 w 2621280"/>
                      <a:gd name="connsiteY5" fmla="*/ 0 h 2194560"/>
                      <a:gd name="connsiteX0" fmla="*/ 2217420 w 2621280"/>
                      <a:gd name="connsiteY0" fmla="*/ 0 h 2194560"/>
                      <a:gd name="connsiteX1" fmla="*/ 2621280 w 2621280"/>
                      <a:gd name="connsiteY1" fmla="*/ 1432560 h 2194560"/>
                      <a:gd name="connsiteX2" fmla="*/ 1386840 w 2621280"/>
                      <a:gd name="connsiteY2" fmla="*/ 2194560 h 2194560"/>
                      <a:gd name="connsiteX3" fmla="*/ 1089660 w 2621280"/>
                      <a:gd name="connsiteY3" fmla="*/ 1493520 h 2194560"/>
                      <a:gd name="connsiteX4" fmla="*/ 0 w 2621280"/>
                      <a:gd name="connsiteY4" fmla="*/ 1214437 h 2194560"/>
                      <a:gd name="connsiteX5" fmla="*/ 2217420 w 2621280"/>
                      <a:gd name="connsiteY5" fmla="*/ 0 h 2194560"/>
                      <a:gd name="connsiteX0" fmla="*/ 2217420 w 2621280"/>
                      <a:gd name="connsiteY0" fmla="*/ 0 h 2213610"/>
                      <a:gd name="connsiteX1" fmla="*/ 2621280 w 2621280"/>
                      <a:gd name="connsiteY1" fmla="*/ 1432560 h 2213610"/>
                      <a:gd name="connsiteX2" fmla="*/ 1408271 w 2621280"/>
                      <a:gd name="connsiteY2" fmla="*/ 2213610 h 2213610"/>
                      <a:gd name="connsiteX3" fmla="*/ 1089660 w 2621280"/>
                      <a:gd name="connsiteY3" fmla="*/ 1493520 h 2213610"/>
                      <a:gd name="connsiteX4" fmla="*/ 0 w 2621280"/>
                      <a:gd name="connsiteY4" fmla="*/ 1214437 h 2213610"/>
                      <a:gd name="connsiteX5" fmla="*/ 2217420 w 2621280"/>
                      <a:gd name="connsiteY5" fmla="*/ 0 h 2213610"/>
                      <a:gd name="connsiteX0" fmla="*/ 2236470 w 2621280"/>
                      <a:gd name="connsiteY0" fmla="*/ 0 h 2215992"/>
                      <a:gd name="connsiteX1" fmla="*/ 2621280 w 2621280"/>
                      <a:gd name="connsiteY1" fmla="*/ 1434942 h 2215992"/>
                      <a:gd name="connsiteX2" fmla="*/ 1408271 w 2621280"/>
                      <a:gd name="connsiteY2" fmla="*/ 2215992 h 2215992"/>
                      <a:gd name="connsiteX3" fmla="*/ 1089660 w 2621280"/>
                      <a:gd name="connsiteY3" fmla="*/ 1495902 h 2215992"/>
                      <a:gd name="connsiteX4" fmla="*/ 0 w 2621280"/>
                      <a:gd name="connsiteY4" fmla="*/ 1216819 h 2215992"/>
                      <a:gd name="connsiteX5" fmla="*/ 2236470 w 2621280"/>
                      <a:gd name="connsiteY5" fmla="*/ 0 h 2215992"/>
                      <a:gd name="connsiteX0" fmla="*/ 2236470 w 2637949"/>
                      <a:gd name="connsiteY0" fmla="*/ 0 h 2215992"/>
                      <a:gd name="connsiteX1" fmla="*/ 2637949 w 2637949"/>
                      <a:gd name="connsiteY1" fmla="*/ 1430179 h 2215992"/>
                      <a:gd name="connsiteX2" fmla="*/ 1408271 w 2637949"/>
                      <a:gd name="connsiteY2" fmla="*/ 2215992 h 2215992"/>
                      <a:gd name="connsiteX3" fmla="*/ 1089660 w 2637949"/>
                      <a:gd name="connsiteY3" fmla="*/ 1495902 h 2215992"/>
                      <a:gd name="connsiteX4" fmla="*/ 0 w 2637949"/>
                      <a:gd name="connsiteY4" fmla="*/ 1216819 h 2215992"/>
                      <a:gd name="connsiteX5" fmla="*/ 2236470 w 2637949"/>
                      <a:gd name="connsiteY5" fmla="*/ 0 h 2215992"/>
                      <a:gd name="connsiteX0" fmla="*/ 2236470 w 2637949"/>
                      <a:gd name="connsiteY0" fmla="*/ 0 h 2215992"/>
                      <a:gd name="connsiteX1" fmla="*/ 2637949 w 2637949"/>
                      <a:gd name="connsiteY1" fmla="*/ 1430179 h 2215992"/>
                      <a:gd name="connsiteX2" fmla="*/ 1408271 w 2637949"/>
                      <a:gd name="connsiteY2" fmla="*/ 2215992 h 2215992"/>
                      <a:gd name="connsiteX3" fmla="*/ 498251 w 2637949"/>
                      <a:gd name="connsiteY3" fmla="*/ 1422807 h 2215992"/>
                      <a:gd name="connsiteX4" fmla="*/ 0 w 2637949"/>
                      <a:gd name="connsiteY4" fmla="*/ 1216819 h 2215992"/>
                      <a:gd name="connsiteX5" fmla="*/ 2236470 w 2637949"/>
                      <a:gd name="connsiteY5" fmla="*/ 0 h 2215992"/>
                      <a:gd name="connsiteX0" fmla="*/ 2236470 w 2637949"/>
                      <a:gd name="connsiteY0" fmla="*/ 0 h 2089737"/>
                      <a:gd name="connsiteX1" fmla="*/ 2637949 w 2637949"/>
                      <a:gd name="connsiteY1" fmla="*/ 1430179 h 2089737"/>
                      <a:gd name="connsiteX2" fmla="*/ 796927 w 2637949"/>
                      <a:gd name="connsiteY2" fmla="*/ 2089737 h 2089737"/>
                      <a:gd name="connsiteX3" fmla="*/ 498251 w 2637949"/>
                      <a:gd name="connsiteY3" fmla="*/ 1422807 h 2089737"/>
                      <a:gd name="connsiteX4" fmla="*/ 0 w 2637949"/>
                      <a:gd name="connsiteY4" fmla="*/ 1216819 h 2089737"/>
                      <a:gd name="connsiteX5" fmla="*/ 2236470 w 2637949"/>
                      <a:gd name="connsiteY5" fmla="*/ 0 h 2089737"/>
                      <a:gd name="connsiteX0" fmla="*/ 2236470 w 2637949"/>
                      <a:gd name="connsiteY0" fmla="*/ 0 h 1611294"/>
                      <a:gd name="connsiteX1" fmla="*/ 2637949 w 2637949"/>
                      <a:gd name="connsiteY1" fmla="*/ 1430179 h 1611294"/>
                      <a:gd name="connsiteX2" fmla="*/ 730477 w 2637949"/>
                      <a:gd name="connsiteY2" fmla="*/ 1611294 h 1611294"/>
                      <a:gd name="connsiteX3" fmla="*/ 498251 w 2637949"/>
                      <a:gd name="connsiteY3" fmla="*/ 1422807 h 1611294"/>
                      <a:gd name="connsiteX4" fmla="*/ 0 w 2637949"/>
                      <a:gd name="connsiteY4" fmla="*/ 1216819 h 1611294"/>
                      <a:gd name="connsiteX5" fmla="*/ 2236470 w 2637949"/>
                      <a:gd name="connsiteY5" fmla="*/ 0 h 1611294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498251 w 2637949"/>
                      <a:gd name="connsiteY3" fmla="*/ 1422807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558057 w 2637949"/>
                      <a:gd name="connsiteY3" fmla="*/ 1422808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518187 w 2637949"/>
                      <a:gd name="connsiteY3" fmla="*/ 1416163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318835 w 2637949"/>
                      <a:gd name="connsiteY3" fmla="*/ 1343068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37949" h="1578068">
                        <a:moveTo>
                          <a:pt x="2236470" y="0"/>
                        </a:moveTo>
                        <a:lnTo>
                          <a:pt x="2637949" y="1430179"/>
                        </a:lnTo>
                        <a:lnTo>
                          <a:pt x="690606" y="1578068"/>
                        </a:lnTo>
                        <a:lnTo>
                          <a:pt x="318835" y="1343068"/>
                        </a:lnTo>
                        <a:lnTo>
                          <a:pt x="0" y="1216819"/>
                        </a:lnTo>
                        <a:lnTo>
                          <a:pt x="2236470" y="0"/>
                        </a:lnTo>
                        <a:close/>
                      </a:path>
                    </a:pathLst>
                  </a:custGeom>
                  <a:solidFill>
                    <a:srgbClr val="BF1A1A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" name="Group 49">
                    <a:extLst>
                      <a:ext uri="{FF2B5EF4-FFF2-40B4-BE49-F238E27FC236}">
                        <a16:creationId xmlns:a16="http://schemas.microsoft.com/office/drawing/2014/main" id="{395FAF1A-CC7E-9C40-9F09-E10818E55B71}"/>
                      </a:ext>
                    </a:extLst>
                  </p:cNvPr>
                  <p:cNvGrpSpPr/>
                  <p:nvPr/>
                </p:nvGrpSpPr>
                <p:grpSpPr>
                  <a:xfrm rot="20524785">
                    <a:off x="5462235" y="2167231"/>
                    <a:ext cx="1420116" cy="993956"/>
                    <a:chOff x="3325734" y="4041205"/>
                    <a:chExt cx="2855703" cy="2252430"/>
                  </a:xfrm>
                  <a:scene3d>
                    <a:camera prst="isometricLeftDown"/>
                    <a:lightRig rig="threePt" dir="t"/>
                  </a:scene3d>
                </p:grpSpPr>
                <p:sp>
                  <p:nvSpPr>
                    <p:cNvPr id="58" name="Freeform: Shape 57">
                      <a:extLst>
                        <a:ext uri="{FF2B5EF4-FFF2-40B4-BE49-F238E27FC236}">
                          <a16:creationId xmlns:a16="http://schemas.microsoft.com/office/drawing/2014/main" id="{2FDC5ECB-8BA7-B9DD-7C59-F60D0EE70250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3375739" y="4084134"/>
                      <a:ext cx="2716424" cy="1814212"/>
                    </a:xfrm>
                    <a:custGeom>
                      <a:avLst/>
                      <a:gdLst>
                        <a:gd name="connsiteX0" fmla="*/ 0 w 2838450"/>
                        <a:gd name="connsiteY0" fmla="*/ 120650 h 1816100"/>
                        <a:gd name="connsiteX1" fmla="*/ 866775 w 2838450"/>
                        <a:gd name="connsiteY1" fmla="*/ 88900 h 1816100"/>
                        <a:gd name="connsiteX2" fmla="*/ 1000125 w 2838450"/>
                        <a:gd name="connsiteY2" fmla="*/ 9525 h 1816100"/>
                        <a:gd name="connsiteX3" fmla="*/ 2797175 w 2838450"/>
                        <a:gd name="connsiteY3" fmla="*/ 0 h 1816100"/>
                        <a:gd name="connsiteX4" fmla="*/ 2838450 w 2838450"/>
                        <a:gd name="connsiteY4" fmla="*/ 28575 h 1816100"/>
                        <a:gd name="connsiteX5" fmla="*/ 2778125 w 2838450"/>
                        <a:gd name="connsiteY5" fmla="*/ 1774825 h 1816100"/>
                        <a:gd name="connsiteX6" fmla="*/ 2733675 w 2838450"/>
                        <a:gd name="connsiteY6" fmla="*/ 1816100 h 1816100"/>
                        <a:gd name="connsiteX7" fmla="*/ 79375 w 2838450"/>
                        <a:gd name="connsiteY7" fmla="*/ 1812925 h 1816100"/>
                        <a:gd name="connsiteX8" fmla="*/ 53975 w 2838450"/>
                        <a:gd name="connsiteY8" fmla="*/ 1765300 h 1816100"/>
                        <a:gd name="connsiteX9" fmla="*/ 0 w 2838450"/>
                        <a:gd name="connsiteY9" fmla="*/ 120650 h 1816100"/>
                        <a:gd name="connsiteX0" fmla="*/ 0 w 2838450"/>
                        <a:gd name="connsiteY0" fmla="*/ 120650 h 1818466"/>
                        <a:gd name="connsiteX1" fmla="*/ 866775 w 2838450"/>
                        <a:gd name="connsiteY1" fmla="*/ 88900 h 1818466"/>
                        <a:gd name="connsiteX2" fmla="*/ 1000125 w 2838450"/>
                        <a:gd name="connsiteY2" fmla="*/ 9525 h 1818466"/>
                        <a:gd name="connsiteX3" fmla="*/ 2797175 w 2838450"/>
                        <a:gd name="connsiteY3" fmla="*/ 0 h 1818466"/>
                        <a:gd name="connsiteX4" fmla="*/ 2838450 w 2838450"/>
                        <a:gd name="connsiteY4" fmla="*/ 28575 h 1818466"/>
                        <a:gd name="connsiteX5" fmla="*/ 2778125 w 2838450"/>
                        <a:gd name="connsiteY5" fmla="*/ 1774825 h 1818466"/>
                        <a:gd name="connsiteX6" fmla="*/ 2733675 w 2838450"/>
                        <a:gd name="connsiteY6" fmla="*/ 1816100 h 1818466"/>
                        <a:gd name="connsiteX7" fmla="*/ 79375 w 2838450"/>
                        <a:gd name="connsiteY7" fmla="*/ 1812925 h 1818466"/>
                        <a:gd name="connsiteX8" fmla="*/ 53975 w 2838450"/>
                        <a:gd name="connsiteY8" fmla="*/ 1765300 h 1818466"/>
                        <a:gd name="connsiteX9" fmla="*/ 0 w 2838450"/>
                        <a:gd name="connsiteY9" fmla="*/ 120650 h 1818466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21207"/>
                        <a:gd name="connsiteX1" fmla="*/ 866775 w 2838450"/>
                        <a:gd name="connsiteY1" fmla="*/ 88900 h 1821207"/>
                        <a:gd name="connsiteX2" fmla="*/ 1000125 w 2838450"/>
                        <a:gd name="connsiteY2" fmla="*/ 9525 h 1821207"/>
                        <a:gd name="connsiteX3" fmla="*/ 2797175 w 2838450"/>
                        <a:gd name="connsiteY3" fmla="*/ 0 h 1821207"/>
                        <a:gd name="connsiteX4" fmla="*/ 2838450 w 2838450"/>
                        <a:gd name="connsiteY4" fmla="*/ 28575 h 1821207"/>
                        <a:gd name="connsiteX5" fmla="*/ 2778125 w 2838450"/>
                        <a:gd name="connsiteY5" fmla="*/ 1774825 h 1821207"/>
                        <a:gd name="connsiteX6" fmla="*/ 2738438 w 2838450"/>
                        <a:gd name="connsiteY6" fmla="*/ 1818481 h 1821207"/>
                        <a:gd name="connsiteX7" fmla="*/ 79375 w 2838450"/>
                        <a:gd name="connsiteY7" fmla="*/ 1812925 h 1821207"/>
                        <a:gd name="connsiteX8" fmla="*/ 53975 w 2838450"/>
                        <a:gd name="connsiteY8" fmla="*/ 1765300 h 1821207"/>
                        <a:gd name="connsiteX9" fmla="*/ 0 w 2838450"/>
                        <a:gd name="connsiteY9" fmla="*/ 120650 h 1821207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3106 h 1827288"/>
                        <a:gd name="connsiteX1" fmla="*/ 819150 w 2838450"/>
                        <a:gd name="connsiteY1" fmla="*/ 91356 h 1827288"/>
                        <a:gd name="connsiteX2" fmla="*/ 945356 w 2838450"/>
                        <a:gd name="connsiteY2" fmla="*/ 33412 h 1827288"/>
                        <a:gd name="connsiteX3" fmla="*/ 2797175 w 2838450"/>
                        <a:gd name="connsiteY3" fmla="*/ 2456 h 1827288"/>
                        <a:gd name="connsiteX4" fmla="*/ 2838450 w 2838450"/>
                        <a:gd name="connsiteY4" fmla="*/ 31031 h 1827288"/>
                        <a:gd name="connsiteX5" fmla="*/ 2778125 w 2838450"/>
                        <a:gd name="connsiteY5" fmla="*/ 1777281 h 1827288"/>
                        <a:gd name="connsiteX6" fmla="*/ 2738438 w 2838450"/>
                        <a:gd name="connsiteY6" fmla="*/ 1820937 h 1827288"/>
                        <a:gd name="connsiteX7" fmla="*/ 81756 w 2838450"/>
                        <a:gd name="connsiteY7" fmla="*/ 1827288 h 1827288"/>
                        <a:gd name="connsiteX8" fmla="*/ 53975 w 2838450"/>
                        <a:gd name="connsiteY8" fmla="*/ 1767756 h 1827288"/>
                        <a:gd name="connsiteX9" fmla="*/ 0 w 2838450"/>
                        <a:gd name="connsiteY9" fmla="*/ 123106 h 1827288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97197 w 2838450"/>
                        <a:gd name="connsiteY3" fmla="*/ 16204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6560 w 2838450"/>
                        <a:gd name="connsiteY1" fmla="*/ 1257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47975"/>
                        <a:gd name="connsiteY0" fmla="*/ 120650 h 1824832"/>
                        <a:gd name="connsiteX1" fmla="*/ 42279 w 2847975"/>
                        <a:gd name="connsiteY1" fmla="*/ 87640 h 1824832"/>
                        <a:gd name="connsiteX2" fmla="*/ 819150 w 2847975"/>
                        <a:gd name="connsiteY2" fmla="*/ 88900 h 1824832"/>
                        <a:gd name="connsiteX3" fmla="*/ 985838 w 2847975"/>
                        <a:gd name="connsiteY3" fmla="*/ 21431 h 1824832"/>
                        <a:gd name="connsiteX4" fmla="*/ 1297197 w 2847975"/>
                        <a:gd name="connsiteY4" fmla="*/ 16204 h 1824832"/>
                        <a:gd name="connsiteX5" fmla="*/ 2797175 w 2847975"/>
                        <a:gd name="connsiteY5" fmla="*/ 0 h 1824832"/>
                        <a:gd name="connsiteX6" fmla="*/ 2847975 w 2847975"/>
                        <a:gd name="connsiteY6" fmla="*/ 15875 h 1824832"/>
                        <a:gd name="connsiteX7" fmla="*/ 2778125 w 2847975"/>
                        <a:gd name="connsiteY7" fmla="*/ 1774825 h 1824832"/>
                        <a:gd name="connsiteX8" fmla="*/ 2738438 w 2847975"/>
                        <a:gd name="connsiteY8" fmla="*/ 1818481 h 1824832"/>
                        <a:gd name="connsiteX9" fmla="*/ 81756 w 2847975"/>
                        <a:gd name="connsiteY9" fmla="*/ 1824832 h 1824832"/>
                        <a:gd name="connsiteX10" fmla="*/ 53975 w 2847975"/>
                        <a:gd name="connsiteY10" fmla="*/ 1765300 h 1824832"/>
                        <a:gd name="connsiteX11" fmla="*/ 0 w 28479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97175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87650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06700"/>
                        <a:gd name="connsiteY0" fmla="*/ 120650 h 1824832"/>
                        <a:gd name="connsiteX1" fmla="*/ 42279 w 2806700"/>
                        <a:gd name="connsiteY1" fmla="*/ 87640 h 1824832"/>
                        <a:gd name="connsiteX2" fmla="*/ 819150 w 2806700"/>
                        <a:gd name="connsiteY2" fmla="*/ 88900 h 1824832"/>
                        <a:gd name="connsiteX3" fmla="*/ 985838 w 2806700"/>
                        <a:gd name="connsiteY3" fmla="*/ 21431 h 1824832"/>
                        <a:gd name="connsiteX4" fmla="*/ 1297197 w 2806700"/>
                        <a:gd name="connsiteY4" fmla="*/ 16204 h 1824832"/>
                        <a:gd name="connsiteX5" fmla="*/ 2787650 w 2806700"/>
                        <a:gd name="connsiteY5" fmla="*/ 0 h 1824832"/>
                        <a:gd name="connsiteX6" fmla="*/ 2806700 w 2806700"/>
                        <a:gd name="connsiteY6" fmla="*/ 19050 h 1824832"/>
                        <a:gd name="connsiteX7" fmla="*/ 2778125 w 2806700"/>
                        <a:gd name="connsiteY7" fmla="*/ 1774825 h 1824832"/>
                        <a:gd name="connsiteX8" fmla="*/ 2738438 w 2806700"/>
                        <a:gd name="connsiteY8" fmla="*/ 1818481 h 1824832"/>
                        <a:gd name="connsiteX9" fmla="*/ 81756 w 2806700"/>
                        <a:gd name="connsiteY9" fmla="*/ 1824832 h 1824832"/>
                        <a:gd name="connsiteX10" fmla="*/ 53975 w 2806700"/>
                        <a:gd name="connsiteY10" fmla="*/ 1765300 h 1824832"/>
                        <a:gd name="connsiteX11" fmla="*/ 0 w 2806700"/>
                        <a:gd name="connsiteY11" fmla="*/ 120650 h 1824832"/>
                        <a:gd name="connsiteX0" fmla="*/ 0 w 2825750"/>
                        <a:gd name="connsiteY0" fmla="*/ 120650 h 1824832"/>
                        <a:gd name="connsiteX1" fmla="*/ 42279 w 2825750"/>
                        <a:gd name="connsiteY1" fmla="*/ 87640 h 1824832"/>
                        <a:gd name="connsiteX2" fmla="*/ 819150 w 2825750"/>
                        <a:gd name="connsiteY2" fmla="*/ 88900 h 1824832"/>
                        <a:gd name="connsiteX3" fmla="*/ 985838 w 2825750"/>
                        <a:gd name="connsiteY3" fmla="*/ 21431 h 1824832"/>
                        <a:gd name="connsiteX4" fmla="*/ 1297197 w 2825750"/>
                        <a:gd name="connsiteY4" fmla="*/ 16204 h 1824832"/>
                        <a:gd name="connsiteX5" fmla="*/ 2787650 w 2825750"/>
                        <a:gd name="connsiteY5" fmla="*/ 0 h 1824832"/>
                        <a:gd name="connsiteX6" fmla="*/ 2825750 w 2825750"/>
                        <a:gd name="connsiteY6" fmla="*/ 38100 h 1824832"/>
                        <a:gd name="connsiteX7" fmla="*/ 2778125 w 2825750"/>
                        <a:gd name="connsiteY7" fmla="*/ 1774825 h 1824832"/>
                        <a:gd name="connsiteX8" fmla="*/ 2738438 w 2825750"/>
                        <a:gd name="connsiteY8" fmla="*/ 1818481 h 1824832"/>
                        <a:gd name="connsiteX9" fmla="*/ 81756 w 2825750"/>
                        <a:gd name="connsiteY9" fmla="*/ 1824832 h 1824832"/>
                        <a:gd name="connsiteX10" fmla="*/ 53975 w 2825750"/>
                        <a:gd name="connsiteY10" fmla="*/ 1765300 h 1824832"/>
                        <a:gd name="connsiteX11" fmla="*/ 0 w 2825750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8259 h 1832441"/>
                        <a:gd name="connsiteX1" fmla="*/ 42279 w 2828925"/>
                        <a:gd name="connsiteY1" fmla="*/ 95249 h 1832441"/>
                        <a:gd name="connsiteX2" fmla="*/ 819150 w 2828925"/>
                        <a:gd name="connsiteY2" fmla="*/ 96509 h 1832441"/>
                        <a:gd name="connsiteX3" fmla="*/ 985838 w 2828925"/>
                        <a:gd name="connsiteY3" fmla="*/ 29040 h 1832441"/>
                        <a:gd name="connsiteX4" fmla="*/ 2092535 w 2828925"/>
                        <a:gd name="connsiteY4" fmla="*/ 0 h 1832441"/>
                        <a:gd name="connsiteX5" fmla="*/ 2787650 w 2828925"/>
                        <a:gd name="connsiteY5" fmla="*/ 7609 h 1832441"/>
                        <a:gd name="connsiteX6" fmla="*/ 2828925 w 2828925"/>
                        <a:gd name="connsiteY6" fmla="*/ 29834 h 1832441"/>
                        <a:gd name="connsiteX7" fmla="*/ 2778125 w 2828925"/>
                        <a:gd name="connsiteY7" fmla="*/ 1782434 h 1832441"/>
                        <a:gd name="connsiteX8" fmla="*/ 2738438 w 2828925"/>
                        <a:gd name="connsiteY8" fmla="*/ 1826090 h 1832441"/>
                        <a:gd name="connsiteX9" fmla="*/ 81756 w 2828925"/>
                        <a:gd name="connsiteY9" fmla="*/ 1832441 h 1832441"/>
                        <a:gd name="connsiteX10" fmla="*/ 53975 w 2828925"/>
                        <a:gd name="connsiteY10" fmla="*/ 1772909 h 1832441"/>
                        <a:gd name="connsiteX11" fmla="*/ 0 w 2828925"/>
                        <a:gd name="connsiteY11" fmla="*/ 128259 h 1832441"/>
                        <a:gd name="connsiteX0" fmla="*/ 0 w 2828925"/>
                        <a:gd name="connsiteY0" fmla="*/ 137614 h 1841796"/>
                        <a:gd name="connsiteX1" fmla="*/ 42279 w 2828925"/>
                        <a:gd name="connsiteY1" fmla="*/ 104604 h 1841796"/>
                        <a:gd name="connsiteX2" fmla="*/ 819150 w 2828925"/>
                        <a:gd name="connsiteY2" fmla="*/ 105864 h 1841796"/>
                        <a:gd name="connsiteX3" fmla="*/ 1914526 w 2828925"/>
                        <a:gd name="connsiteY3" fmla="*/ 5058 h 1841796"/>
                        <a:gd name="connsiteX4" fmla="*/ 2092535 w 2828925"/>
                        <a:gd name="connsiteY4" fmla="*/ 9355 h 1841796"/>
                        <a:gd name="connsiteX5" fmla="*/ 2787650 w 2828925"/>
                        <a:gd name="connsiteY5" fmla="*/ 16964 h 1841796"/>
                        <a:gd name="connsiteX6" fmla="*/ 2828925 w 2828925"/>
                        <a:gd name="connsiteY6" fmla="*/ 39189 h 1841796"/>
                        <a:gd name="connsiteX7" fmla="*/ 2778125 w 2828925"/>
                        <a:gd name="connsiteY7" fmla="*/ 1791789 h 1841796"/>
                        <a:gd name="connsiteX8" fmla="*/ 2738438 w 2828925"/>
                        <a:gd name="connsiteY8" fmla="*/ 1835445 h 1841796"/>
                        <a:gd name="connsiteX9" fmla="*/ 81756 w 2828925"/>
                        <a:gd name="connsiteY9" fmla="*/ 1841796 h 1841796"/>
                        <a:gd name="connsiteX10" fmla="*/ 53975 w 2828925"/>
                        <a:gd name="connsiteY10" fmla="*/ 1782264 h 1841796"/>
                        <a:gd name="connsiteX11" fmla="*/ 0 w 2828925"/>
                        <a:gd name="connsiteY11" fmla="*/ 137614 h 1841796"/>
                        <a:gd name="connsiteX0" fmla="*/ 0 w 2828925"/>
                        <a:gd name="connsiteY0" fmla="*/ 136518 h 1840700"/>
                        <a:gd name="connsiteX1" fmla="*/ 42279 w 2828925"/>
                        <a:gd name="connsiteY1" fmla="*/ 103508 h 1840700"/>
                        <a:gd name="connsiteX2" fmla="*/ 819150 w 2828925"/>
                        <a:gd name="connsiteY2" fmla="*/ 104768 h 1840700"/>
                        <a:gd name="connsiteX3" fmla="*/ 1914526 w 2828925"/>
                        <a:gd name="connsiteY3" fmla="*/ 3962 h 1840700"/>
                        <a:gd name="connsiteX4" fmla="*/ 2302085 w 2828925"/>
                        <a:gd name="connsiteY4" fmla="*/ 17784 h 1840700"/>
                        <a:gd name="connsiteX5" fmla="*/ 2787650 w 2828925"/>
                        <a:gd name="connsiteY5" fmla="*/ 15868 h 1840700"/>
                        <a:gd name="connsiteX6" fmla="*/ 2828925 w 2828925"/>
                        <a:gd name="connsiteY6" fmla="*/ 38093 h 1840700"/>
                        <a:gd name="connsiteX7" fmla="*/ 2778125 w 2828925"/>
                        <a:gd name="connsiteY7" fmla="*/ 1790693 h 1840700"/>
                        <a:gd name="connsiteX8" fmla="*/ 2738438 w 2828925"/>
                        <a:gd name="connsiteY8" fmla="*/ 1834349 h 1840700"/>
                        <a:gd name="connsiteX9" fmla="*/ 81756 w 2828925"/>
                        <a:gd name="connsiteY9" fmla="*/ 1840700 h 1840700"/>
                        <a:gd name="connsiteX10" fmla="*/ 53975 w 2828925"/>
                        <a:gd name="connsiteY10" fmla="*/ 1781168 h 1840700"/>
                        <a:gd name="connsiteX11" fmla="*/ 0 w 2828925"/>
                        <a:gd name="connsiteY11" fmla="*/ 136518 h 1840700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2019301 w 2828925"/>
                        <a:gd name="connsiteY3" fmla="*/ 107157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909764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7617 h 1831799"/>
                        <a:gd name="connsiteX1" fmla="*/ 42279 w 2828925"/>
                        <a:gd name="connsiteY1" fmla="*/ 94607 h 1831799"/>
                        <a:gd name="connsiteX2" fmla="*/ 819150 w 2828925"/>
                        <a:gd name="connsiteY2" fmla="*/ 95867 h 1831799"/>
                        <a:gd name="connsiteX3" fmla="*/ 1909764 w 2828925"/>
                        <a:gd name="connsiteY3" fmla="*/ 99837 h 1831799"/>
                        <a:gd name="connsiteX4" fmla="*/ 2302085 w 2828925"/>
                        <a:gd name="connsiteY4" fmla="*/ 8883 h 1831799"/>
                        <a:gd name="connsiteX5" fmla="*/ 2787650 w 2828925"/>
                        <a:gd name="connsiteY5" fmla="*/ 6967 h 1831799"/>
                        <a:gd name="connsiteX6" fmla="*/ 2828925 w 2828925"/>
                        <a:gd name="connsiteY6" fmla="*/ 29192 h 1831799"/>
                        <a:gd name="connsiteX7" fmla="*/ 2778125 w 2828925"/>
                        <a:gd name="connsiteY7" fmla="*/ 1781792 h 1831799"/>
                        <a:gd name="connsiteX8" fmla="*/ 2738438 w 2828925"/>
                        <a:gd name="connsiteY8" fmla="*/ 1825448 h 1831799"/>
                        <a:gd name="connsiteX9" fmla="*/ 81756 w 2828925"/>
                        <a:gd name="connsiteY9" fmla="*/ 1831799 h 1831799"/>
                        <a:gd name="connsiteX10" fmla="*/ 53975 w 2828925"/>
                        <a:gd name="connsiteY10" fmla="*/ 1772267 h 1831799"/>
                        <a:gd name="connsiteX11" fmla="*/ 0 w 2828925"/>
                        <a:gd name="connsiteY11" fmla="*/ 127617 h 1831799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909764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909764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830408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42979 h 1847161"/>
                        <a:gd name="connsiteX1" fmla="*/ 42279 w 2828925"/>
                        <a:gd name="connsiteY1" fmla="*/ 109969 h 1847161"/>
                        <a:gd name="connsiteX2" fmla="*/ 819150 w 2828925"/>
                        <a:gd name="connsiteY2" fmla="*/ 111229 h 1847161"/>
                        <a:gd name="connsiteX3" fmla="*/ 1830408 w 2828925"/>
                        <a:gd name="connsiteY3" fmla="*/ 115199 h 1847161"/>
                        <a:gd name="connsiteX4" fmla="*/ 2302086 w 2828925"/>
                        <a:gd name="connsiteY4" fmla="*/ 0 h 1847161"/>
                        <a:gd name="connsiteX5" fmla="*/ 2787650 w 2828925"/>
                        <a:gd name="connsiteY5" fmla="*/ 22329 h 1847161"/>
                        <a:gd name="connsiteX6" fmla="*/ 2828925 w 2828925"/>
                        <a:gd name="connsiteY6" fmla="*/ 44554 h 1847161"/>
                        <a:gd name="connsiteX7" fmla="*/ 2778125 w 2828925"/>
                        <a:gd name="connsiteY7" fmla="*/ 1797154 h 1847161"/>
                        <a:gd name="connsiteX8" fmla="*/ 2738438 w 2828925"/>
                        <a:gd name="connsiteY8" fmla="*/ 1840810 h 1847161"/>
                        <a:gd name="connsiteX9" fmla="*/ 81756 w 2828925"/>
                        <a:gd name="connsiteY9" fmla="*/ 1847161 h 1847161"/>
                        <a:gd name="connsiteX10" fmla="*/ 53975 w 2828925"/>
                        <a:gd name="connsiteY10" fmla="*/ 1787629 h 1847161"/>
                        <a:gd name="connsiteX11" fmla="*/ 0 w 2828925"/>
                        <a:gd name="connsiteY11" fmla="*/ 142979 h 1847161"/>
                        <a:gd name="connsiteX0" fmla="*/ 0 w 2828925"/>
                        <a:gd name="connsiteY0" fmla="*/ 142979 h 1847161"/>
                        <a:gd name="connsiteX1" fmla="*/ 42279 w 2828925"/>
                        <a:gd name="connsiteY1" fmla="*/ 109969 h 1847161"/>
                        <a:gd name="connsiteX2" fmla="*/ 819150 w 2828925"/>
                        <a:gd name="connsiteY2" fmla="*/ 111229 h 1847161"/>
                        <a:gd name="connsiteX3" fmla="*/ 1830408 w 2828925"/>
                        <a:gd name="connsiteY3" fmla="*/ 115199 h 1847161"/>
                        <a:gd name="connsiteX4" fmla="*/ 2302086 w 2828925"/>
                        <a:gd name="connsiteY4" fmla="*/ 0 h 1847161"/>
                        <a:gd name="connsiteX5" fmla="*/ 2797570 w 2828925"/>
                        <a:gd name="connsiteY5" fmla="*/ 12631 h 1847161"/>
                        <a:gd name="connsiteX6" fmla="*/ 2828925 w 2828925"/>
                        <a:gd name="connsiteY6" fmla="*/ 44554 h 1847161"/>
                        <a:gd name="connsiteX7" fmla="*/ 2778125 w 2828925"/>
                        <a:gd name="connsiteY7" fmla="*/ 1797154 h 1847161"/>
                        <a:gd name="connsiteX8" fmla="*/ 2738438 w 2828925"/>
                        <a:gd name="connsiteY8" fmla="*/ 1840810 h 1847161"/>
                        <a:gd name="connsiteX9" fmla="*/ 81756 w 2828925"/>
                        <a:gd name="connsiteY9" fmla="*/ 1847161 h 1847161"/>
                        <a:gd name="connsiteX10" fmla="*/ 53975 w 2828925"/>
                        <a:gd name="connsiteY10" fmla="*/ 1787629 h 1847161"/>
                        <a:gd name="connsiteX11" fmla="*/ 0 w 2828925"/>
                        <a:gd name="connsiteY11" fmla="*/ 142979 h 18471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828925" h="1847161">
                          <a:moveTo>
                            <a:pt x="0" y="142979"/>
                          </a:moveTo>
                          <a:cubicBezTo>
                            <a:pt x="14093" y="131976"/>
                            <a:pt x="-5151" y="120972"/>
                            <a:pt x="42279" y="109969"/>
                          </a:cubicBezTo>
                          <a:lnTo>
                            <a:pt x="819150" y="111229"/>
                          </a:lnTo>
                          <a:cubicBezTo>
                            <a:pt x="889793" y="101440"/>
                            <a:pt x="1755001" y="124989"/>
                            <a:pt x="1830408" y="115199"/>
                          </a:cubicBezTo>
                          <a:cubicBezTo>
                            <a:pt x="2033511" y="-4867"/>
                            <a:pt x="1993450" y="5159"/>
                            <a:pt x="2302086" y="0"/>
                          </a:cubicBezTo>
                          <a:lnTo>
                            <a:pt x="2797570" y="12631"/>
                          </a:lnTo>
                          <a:cubicBezTo>
                            <a:pt x="2825616" y="15277"/>
                            <a:pt x="2815167" y="37146"/>
                            <a:pt x="2828925" y="44554"/>
                          </a:cubicBezTo>
                          <a:lnTo>
                            <a:pt x="2778125" y="1797154"/>
                          </a:lnTo>
                          <a:cubicBezTo>
                            <a:pt x="2770451" y="1820437"/>
                            <a:pt x="2788974" y="1841339"/>
                            <a:pt x="2738438" y="1840810"/>
                          </a:cubicBezTo>
                          <a:lnTo>
                            <a:pt x="81756" y="1847161"/>
                          </a:lnTo>
                          <a:cubicBezTo>
                            <a:pt x="60590" y="1822554"/>
                            <a:pt x="53710" y="1809854"/>
                            <a:pt x="53975" y="1787629"/>
                          </a:cubicBezTo>
                          <a:lnTo>
                            <a:pt x="0" y="142979"/>
                          </a:lnTo>
                          <a:close/>
                        </a:path>
                      </a:pathLst>
                    </a:custGeom>
                    <a:solidFill>
                      <a:srgbClr val="F9D683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pic>
                  <p:nvPicPr>
                    <p:cNvPr id="59" name="Picture 58">
                      <a:extLst>
                        <a:ext uri="{FF2B5EF4-FFF2-40B4-BE49-F238E27FC236}">
                          <a16:creationId xmlns:a16="http://schemas.microsoft.com/office/drawing/2014/main" id="{2A270B9B-CF19-9E9A-6B23-324A453B4034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384147" y="4041205"/>
                      <a:ext cx="2567280" cy="190006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0" name="Picture 59">
                      <a:extLst>
                        <a:ext uri="{FF2B5EF4-FFF2-40B4-BE49-F238E27FC236}">
                          <a16:creationId xmlns:a16="http://schemas.microsoft.com/office/drawing/2014/main" id="{57DAFE72-D6FA-5D30-B670-0606C4C2E39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444918" y="4129105"/>
                      <a:ext cx="2567280" cy="190006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1" name="Picture 60">
                      <a:extLst>
                        <a:ext uri="{FF2B5EF4-FFF2-40B4-BE49-F238E27FC236}">
                          <a16:creationId xmlns:a16="http://schemas.microsoft.com/office/drawing/2014/main" id="{DF4D3076-D14E-6DED-08DE-D25ED880578C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502496" y="4199342"/>
                      <a:ext cx="2567280" cy="190006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2" name="Picture 61">
                      <a:extLst>
                        <a:ext uri="{FF2B5EF4-FFF2-40B4-BE49-F238E27FC236}">
                          <a16:creationId xmlns:a16="http://schemas.microsoft.com/office/drawing/2014/main" id="{64DD7759-B169-3026-CF78-F9787E561768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614157" y="4267050"/>
                      <a:ext cx="2567280" cy="1900069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63" name="Freeform: Shape 62">
                      <a:extLst>
                        <a:ext uri="{FF2B5EF4-FFF2-40B4-BE49-F238E27FC236}">
                          <a16:creationId xmlns:a16="http://schemas.microsoft.com/office/drawing/2014/main" id="{62E0F95C-804A-326C-F865-BE02E228A6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5734" y="4468803"/>
                      <a:ext cx="2828925" cy="1824832"/>
                    </a:xfrm>
                    <a:custGeom>
                      <a:avLst/>
                      <a:gdLst>
                        <a:gd name="connsiteX0" fmla="*/ 0 w 2838450"/>
                        <a:gd name="connsiteY0" fmla="*/ 120650 h 1816100"/>
                        <a:gd name="connsiteX1" fmla="*/ 866775 w 2838450"/>
                        <a:gd name="connsiteY1" fmla="*/ 88900 h 1816100"/>
                        <a:gd name="connsiteX2" fmla="*/ 1000125 w 2838450"/>
                        <a:gd name="connsiteY2" fmla="*/ 9525 h 1816100"/>
                        <a:gd name="connsiteX3" fmla="*/ 2797175 w 2838450"/>
                        <a:gd name="connsiteY3" fmla="*/ 0 h 1816100"/>
                        <a:gd name="connsiteX4" fmla="*/ 2838450 w 2838450"/>
                        <a:gd name="connsiteY4" fmla="*/ 28575 h 1816100"/>
                        <a:gd name="connsiteX5" fmla="*/ 2778125 w 2838450"/>
                        <a:gd name="connsiteY5" fmla="*/ 1774825 h 1816100"/>
                        <a:gd name="connsiteX6" fmla="*/ 2733675 w 2838450"/>
                        <a:gd name="connsiteY6" fmla="*/ 1816100 h 1816100"/>
                        <a:gd name="connsiteX7" fmla="*/ 79375 w 2838450"/>
                        <a:gd name="connsiteY7" fmla="*/ 1812925 h 1816100"/>
                        <a:gd name="connsiteX8" fmla="*/ 53975 w 2838450"/>
                        <a:gd name="connsiteY8" fmla="*/ 1765300 h 1816100"/>
                        <a:gd name="connsiteX9" fmla="*/ 0 w 2838450"/>
                        <a:gd name="connsiteY9" fmla="*/ 120650 h 1816100"/>
                        <a:gd name="connsiteX0" fmla="*/ 0 w 2838450"/>
                        <a:gd name="connsiteY0" fmla="*/ 120650 h 1818466"/>
                        <a:gd name="connsiteX1" fmla="*/ 866775 w 2838450"/>
                        <a:gd name="connsiteY1" fmla="*/ 88900 h 1818466"/>
                        <a:gd name="connsiteX2" fmla="*/ 1000125 w 2838450"/>
                        <a:gd name="connsiteY2" fmla="*/ 9525 h 1818466"/>
                        <a:gd name="connsiteX3" fmla="*/ 2797175 w 2838450"/>
                        <a:gd name="connsiteY3" fmla="*/ 0 h 1818466"/>
                        <a:gd name="connsiteX4" fmla="*/ 2838450 w 2838450"/>
                        <a:gd name="connsiteY4" fmla="*/ 28575 h 1818466"/>
                        <a:gd name="connsiteX5" fmla="*/ 2778125 w 2838450"/>
                        <a:gd name="connsiteY5" fmla="*/ 1774825 h 1818466"/>
                        <a:gd name="connsiteX6" fmla="*/ 2733675 w 2838450"/>
                        <a:gd name="connsiteY6" fmla="*/ 1816100 h 1818466"/>
                        <a:gd name="connsiteX7" fmla="*/ 79375 w 2838450"/>
                        <a:gd name="connsiteY7" fmla="*/ 1812925 h 1818466"/>
                        <a:gd name="connsiteX8" fmla="*/ 53975 w 2838450"/>
                        <a:gd name="connsiteY8" fmla="*/ 1765300 h 1818466"/>
                        <a:gd name="connsiteX9" fmla="*/ 0 w 2838450"/>
                        <a:gd name="connsiteY9" fmla="*/ 120650 h 1818466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21207"/>
                        <a:gd name="connsiteX1" fmla="*/ 866775 w 2838450"/>
                        <a:gd name="connsiteY1" fmla="*/ 88900 h 1821207"/>
                        <a:gd name="connsiteX2" fmla="*/ 1000125 w 2838450"/>
                        <a:gd name="connsiteY2" fmla="*/ 9525 h 1821207"/>
                        <a:gd name="connsiteX3" fmla="*/ 2797175 w 2838450"/>
                        <a:gd name="connsiteY3" fmla="*/ 0 h 1821207"/>
                        <a:gd name="connsiteX4" fmla="*/ 2838450 w 2838450"/>
                        <a:gd name="connsiteY4" fmla="*/ 28575 h 1821207"/>
                        <a:gd name="connsiteX5" fmla="*/ 2778125 w 2838450"/>
                        <a:gd name="connsiteY5" fmla="*/ 1774825 h 1821207"/>
                        <a:gd name="connsiteX6" fmla="*/ 2738438 w 2838450"/>
                        <a:gd name="connsiteY6" fmla="*/ 1818481 h 1821207"/>
                        <a:gd name="connsiteX7" fmla="*/ 79375 w 2838450"/>
                        <a:gd name="connsiteY7" fmla="*/ 1812925 h 1821207"/>
                        <a:gd name="connsiteX8" fmla="*/ 53975 w 2838450"/>
                        <a:gd name="connsiteY8" fmla="*/ 1765300 h 1821207"/>
                        <a:gd name="connsiteX9" fmla="*/ 0 w 2838450"/>
                        <a:gd name="connsiteY9" fmla="*/ 120650 h 1821207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3106 h 1827288"/>
                        <a:gd name="connsiteX1" fmla="*/ 819150 w 2838450"/>
                        <a:gd name="connsiteY1" fmla="*/ 91356 h 1827288"/>
                        <a:gd name="connsiteX2" fmla="*/ 945356 w 2838450"/>
                        <a:gd name="connsiteY2" fmla="*/ 33412 h 1827288"/>
                        <a:gd name="connsiteX3" fmla="*/ 2797175 w 2838450"/>
                        <a:gd name="connsiteY3" fmla="*/ 2456 h 1827288"/>
                        <a:gd name="connsiteX4" fmla="*/ 2838450 w 2838450"/>
                        <a:gd name="connsiteY4" fmla="*/ 31031 h 1827288"/>
                        <a:gd name="connsiteX5" fmla="*/ 2778125 w 2838450"/>
                        <a:gd name="connsiteY5" fmla="*/ 1777281 h 1827288"/>
                        <a:gd name="connsiteX6" fmla="*/ 2738438 w 2838450"/>
                        <a:gd name="connsiteY6" fmla="*/ 1820937 h 1827288"/>
                        <a:gd name="connsiteX7" fmla="*/ 81756 w 2838450"/>
                        <a:gd name="connsiteY7" fmla="*/ 1827288 h 1827288"/>
                        <a:gd name="connsiteX8" fmla="*/ 53975 w 2838450"/>
                        <a:gd name="connsiteY8" fmla="*/ 1767756 h 1827288"/>
                        <a:gd name="connsiteX9" fmla="*/ 0 w 2838450"/>
                        <a:gd name="connsiteY9" fmla="*/ 123106 h 1827288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97197 w 2838450"/>
                        <a:gd name="connsiteY3" fmla="*/ 16204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6560 w 2838450"/>
                        <a:gd name="connsiteY1" fmla="*/ 1257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47975"/>
                        <a:gd name="connsiteY0" fmla="*/ 120650 h 1824832"/>
                        <a:gd name="connsiteX1" fmla="*/ 42279 w 2847975"/>
                        <a:gd name="connsiteY1" fmla="*/ 87640 h 1824832"/>
                        <a:gd name="connsiteX2" fmla="*/ 819150 w 2847975"/>
                        <a:gd name="connsiteY2" fmla="*/ 88900 h 1824832"/>
                        <a:gd name="connsiteX3" fmla="*/ 985838 w 2847975"/>
                        <a:gd name="connsiteY3" fmla="*/ 21431 h 1824832"/>
                        <a:gd name="connsiteX4" fmla="*/ 1297197 w 2847975"/>
                        <a:gd name="connsiteY4" fmla="*/ 16204 h 1824832"/>
                        <a:gd name="connsiteX5" fmla="*/ 2797175 w 2847975"/>
                        <a:gd name="connsiteY5" fmla="*/ 0 h 1824832"/>
                        <a:gd name="connsiteX6" fmla="*/ 2847975 w 2847975"/>
                        <a:gd name="connsiteY6" fmla="*/ 15875 h 1824832"/>
                        <a:gd name="connsiteX7" fmla="*/ 2778125 w 2847975"/>
                        <a:gd name="connsiteY7" fmla="*/ 1774825 h 1824832"/>
                        <a:gd name="connsiteX8" fmla="*/ 2738438 w 2847975"/>
                        <a:gd name="connsiteY8" fmla="*/ 1818481 h 1824832"/>
                        <a:gd name="connsiteX9" fmla="*/ 81756 w 2847975"/>
                        <a:gd name="connsiteY9" fmla="*/ 1824832 h 1824832"/>
                        <a:gd name="connsiteX10" fmla="*/ 53975 w 2847975"/>
                        <a:gd name="connsiteY10" fmla="*/ 1765300 h 1824832"/>
                        <a:gd name="connsiteX11" fmla="*/ 0 w 28479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97175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87650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06700"/>
                        <a:gd name="connsiteY0" fmla="*/ 120650 h 1824832"/>
                        <a:gd name="connsiteX1" fmla="*/ 42279 w 2806700"/>
                        <a:gd name="connsiteY1" fmla="*/ 87640 h 1824832"/>
                        <a:gd name="connsiteX2" fmla="*/ 819150 w 2806700"/>
                        <a:gd name="connsiteY2" fmla="*/ 88900 h 1824832"/>
                        <a:gd name="connsiteX3" fmla="*/ 985838 w 2806700"/>
                        <a:gd name="connsiteY3" fmla="*/ 21431 h 1824832"/>
                        <a:gd name="connsiteX4" fmla="*/ 1297197 w 2806700"/>
                        <a:gd name="connsiteY4" fmla="*/ 16204 h 1824832"/>
                        <a:gd name="connsiteX5" fmla="*/ 2787650 w 2806700"/>
                        <a:gd name="connsiteY5" fmla="*/ 0 h 1824832"/>
                        <a:gd name="connsiteX6" fmla="*/ 2806700 w 2806700"/>
                        <a:gd name="connsiteY6" fmla="*/ 19050 h 1824832"/>
                        <a:gd name="connsiteX7" fmla="*/ 2778125 w 2806700"/>
                        <a:gd name="connsiteY7" fmla="*/ 1774825 h 1824832"/>
                        <a:gd name="connsiteX8" fmla="*/ 2738438 w 2806700"/>
                        <a:gd name="connsiteY8" fmla="*/ 1818481 h 1824832"/>
                        <a:gd name="connsiteX9" fmla="*/ 81756 w 2806700"/>
                        <a:gd name="connsiteY9" fmla="*/ 1824832 h 1824832"/>
                        <a:gd name="connsiteX10" fmla="*/ 53975 w 2806700"/>
                        <a:gd name="connsiteY10" fmla="*/ 1765300 h 1824832"/>
                        <a:gd name="connsiteX11" fmla="*/ 0 w 2806700"/>
                        <a:gd name="connsiteY11" fmla="*/ 120650 h 1824832"/>
                        <a:gd name="connsiteX0" fmla="*/ 0 w 2825750"/>
                        <a:gd name="connsiteY0" fmla="*/ 120650 h 1824832"/>
                        <a:gd name="connsiteX1" fmla="*/ 42279 w 2825750"/>
                        <a:gd name="connsiteY1" fmla="*/ 87640 h 1824832"/>
                        <a:gd name="connsiteX2" fmla="*/ 819150 w 2825750"/>
                        <a:gd name="connsiteY2" fmla="*/ 88900 h 1824832"/>
                        <a:gd name="connsiteX3" fmla="*/ 985838 w 2825750"/>
                        <a:gd name="connsiteY3" fmla="*/ 21431 h 1824832"/>
                        <a:gd name="connsiteX4" fmla="*/ 1297197 w 2825750"/>
                        <a:gd name="connsiteY4" fmla="*/ 16204 h 1824832"/>
                        <a:gd name="connsiteX5" fmla="*/ 2787650 w 2825750"/>
                        <a:gd name="connsiteY5" fmla="*/ 0 h 1824832"/>
                        <a:gd name="connsiteX6" fmla="*/ 2825750 w 2825750"/>
                        <a:gd name="connsiteY6" fmla="*/ 38100 h 1824832"/>
                        <a:gd name="connsiteX7" fmla="*/ 2778125 w 2825750"/>
                        <a:gd name="connsiteY7" fmla="*/ 1774825 h 1824832"/>
                        <a:gd name="connsiteX8" fmla="*/ 2738438 w 2825750"/>
                        <a:gd name="connsiteY8" fmla="*/ 1818481 h 1824832"/>
                        <a:gd name="connsiteX9" fmla="*/ 81756 w 2825750"/>
                        <a:gd name="connsiteY9" fmla="*/ 1824832 h 1824832"/>
                        <a:gd name="connsiteX10" fmla="*/ 53975 w 2825750"/>
                        <a:gd name="connsiteY10" fmla="*/ 1765300 h 1824832"/>
                        <a:gd name="connsiteX11" fmla="*/ 0 w 2825750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828925" h="1824832">
                          <a:moveTo>
                            <a:pt x="0" y="120650"/>
                          </a:moveTo>
                          <a:cubicBezTo>
                            <a:pt x="14093" y="109647"/>
                            <a:pt x="-5151" y="98643"/>
                            <a:pt x="42279" y="87640"/>
                          </a:cubicBezTo>
                          <a:lnTo>
                            <a:pt x="819150" y="88900"/>
                          </a:lnTo>
                          <a:cubicBezTo>
                            <a:pt x="889793" y="79111"/>
                            <a:pt x="910431" y="31221"/>
                            <a:pt x="985838" y="21431"/>
                          </a:cubicBezTo>
                          <a:cubicBezTo>
                            <a:pt x="1060353" y="6140"/>
                            <a:pt x="988561" y="21363"/>
                            <a:pt x="1297197" y="16204"/>
                          </a:cubicBezTo>
                          <a:lnTo>
                            <a:pt x="2787650" y="0"/>
                          </a:lnTo>
                          <a:cubicBezTo>
                            <a:pt x="2815696" y="2646"/>
                            <a:pt x="2815167" y="14817"/>
                            <a:pt x="2828925" y="22225"/>
                          </a:cubicBezTo>
                          <a:lnTo>
                            <a:pt x="2778125" y="1774825"/>
                          </a:lnTo>
                          <a:cubicBezTo>
                            <a:pt x="2770451" y="1798108"/>
                            <a:pt x="2788974" y="1819010"/>
                            <a:pt x="2738438" y="1818481"/>
                          </a:cubicBezTo>
                          <a:lnTo>
                            <a:pt x="81756" y="1824832"/>
                          </a:lnTo>
                          <a:cubicBezTo>
                            <a:pt x="60590" y="1800225"/>
                            <a:pt x="53710" y="1787525"/>
                            <a:pt x="53975" y="1765300"/>
                          </a:cubicBezTo>
                          <a:lnTo>
                            <a:pt x="0" y="120650"/>
                          </a:lnTo>
                          <a:close/>
                        </a:path>
                      </a:pathLst>
                    </a:custGeom>
                    <a:solidFill>
                      <a:srgbClr val="F9D683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51" name="Group 50">
                    <a:extLst>
                      <a:ext uri="{FF2B5EF4-FFF2-40B4-BE49-F238E27FC236}">
                        <a16:creationId xmlns:a16="http://schemas.microsoft.com/office/drawing/2014/main" id="{639B1C22-75B1-A6E5-99D3-D191ECC9865E}"/>
                      </a:ext>
                    </a:extLst>
                  </p:cNvPr>
                  <p:cNvGrpSpPr/>
                  <p:nvPr/>
                </p:nvGrpSpPr>
                <p:grpSpPr>
                  <a:xfrm rot="78648" flipH="1">
                    <a:off x="5319190" y="2304785"/>
                    <a:ext cx="200743" cy="566630"/>
                    <a:chOff x="4247772" y="4559460"/>
                    <a:chExt cx="750351" cy="1030809"/>
                  </a:xfrm>
                </p:grpSpPr>
                <p:sp>
                  <p:nvSpPr>
                    <p:cNvPr id="56" name="Freeform: Shape 55">
                      <a:extLst>
                        <a:ext uri="{FF2B5EF4-FFF2-40B4-BE49-F238E27FC236}">
                          <a16:creationId xmlns:a16="http://schemas.microsoft.com/office/drawing/2014/main" id="{2F330C90-64D0-5478-3DE4-3710AECA99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09925" y="4760426"/>
                      <a:ext cx="388198" cy="580940"/>
                    </a:xfrm>
                    <a:custGeom>
                      <a:avLst/>
                      <a:gdLst>
                        <a:gd name="connsiteX0" fmla="*/ 0 w 579120"/>
                        <a:gd name="connsiteY0" fmla="*/ 2110740 h 2110740"/>
                        <a:gd name="connsiteX1" fmla="*/ 579120 w 579120"/>
                        <a:gd name="connsiteY1" fmla="*/ 731520 h 2110740"/>
                        <a:gd name="connsiteX2" fmla="*/ 266700 w 579120"/>
                        <a:gd name="connsiteY2" fmla="*/ 0 h 2110740"/>
                        <a:gd name="connsiteX3" fmla="*/ 0 w 579120"/>
                        <a:gd name="connsiteY3" fmla="*/ 2110740 h 2110740"/>
                        <a:gd name="connsiteX0" fmla="*/ 0 w 1217295"/>
                        <a:gd name="connsiteY0" fmla="*/ 2110740 h 2110740"/>
                        <a:gd name="connsiteX1" fmla="*/ 1217295 w 1217295"/>
                        <a:gd name="connsiteY1" fmla="*/ 175895 h 2110740"/>
                        <a:gd name="connsiteX2" fmla="*/ 266700 w 1217295"/>
                        <a:gd name="connsiteY2" fmla="*/ 0 h 2110740"/>
                        <a:gd name="connsiteX3" fmla="*/ 0 w 1217295"/>
                        <a:gd name="connsiteY3" fmla="*/ 2110740 h 2110740"/>
                        <a:gd name="connsiteX0" fmla="*/ 0 w 1217295"/>
                        <a:gd name="connsiteY0" fmla="*/ 2123440 h 2123440"/>
                        <a:gd name="connsiteX1" fmla="*/ 1217295 w 1217295"/>
                        <a:gd name="connsiteY1" fmla="*/ 188595 h 2123440"/>
                        <a:gd name="connsiteX2" fmla="*/ 225425 w 1217295"/>
                        <a:gd name="connsiteY2" fmla="*/ 0 h 2123440"/>
                        <a:gd name="connsiteX3" fmla="*/ 0 w 1217295"/>
                        <a:gd name="connsiteY3" fmla="*/ 2123440 h 2123440"/>
                        <a:gd name="connsiteX0" fmla="*/ 355600 w 991870"/>
                        <a:gd name="connsiteY0" fmla="*/ 631190 h 631190"/>
                        <a:gd name="connsiteX1" fmla="*/ 991870 w 991870"/>
                        <a:gd name="connsiteY1" fmla="*/ 188595 h 631190"/>
                        <a:gd name="connsiteX2" fmla="*/ 0 w 991870"/>
                        <a:gd name="connsiteY2" fmla="*/ 0 h 631190"/>
                        <a:gd name="connsiteX3" fmla="*/ 355600 w 991870"/>
                        <a:gd name="connsiteY3" fmla="*/ 631190 h 631190"/>
                        <a:gd name="connsiteX0" fmla="*/ 60325 w 991870"/>
                        <a:gd name="connsiteY0" fmla="*/ 786765 h 786765"/>
                        <a:gd name="connsiteX1" fmla="*/ 991870 w 991870"/>
                        <a:gd name="connsiteY1" fmla="*/ 188595 h 786765"/>
                        <a:gd name="connsiteX2" fmla="*/ 0 w 991870"/>
                        <a:gd name="connsiteY2" fmla="*/ 0 h 786765"/>
                        <a:gd name="connsiteX3" fmla="*/ 60325 w 991870"/>
                        <a:gd name="connsiteY3" fmla="*/ 786765 h 786765"/>
                        <a:gd name="connsiteX0" fmla="*/ 69850 w 991870"/>
                        <a:gd name="connsiteY0" fmla="*/ 810577 h 810577"/>
                        <a:gd name="connsiteX1" fmla="*/ 991870 w 991870"/>
                        <a:gd name="connsiteY1" fmla="*/ 188595 h 810577"/>
                        <a:gd name="connsiteX2" fmla="*/ 0 w 991870"/>
                        <a:gd name="connsiteY2" fmla="*/ 0 h 810577"/>
                        <a:gd name="connsiteX3" fmla="*/ 69850 w 991870"/>
                        <a:gd name="connsiteY3" fmla="*/ 810577 h 810577"/>
                        <a:gd name="connsiteX0" fmla="*/ 69850 w 991870"/>
                        <a:gd name="connsiteY0" fmla="*/ 810577 h 810577"/>
                        <a:gd name="connsiteX1" fmla="*/ 991870 w 991870"/>
                        <a:gd name="connsiteY1" fmla="*/ 188595 h 810577"/>
                        <a:gd name="connsiteX2" fmla="*/ 0 w 991870"/>
                        <a:gd name="connsiteY2" fmla="*/ 0 h 810577"/>
                        <a:gd name="connsiteX3" fmla="*/ 69850 w 991870"/>
                        <a:gd name="connsiteY3" fmla="*/ 810577 h 810577"/>
                        <a:gd name="connsiteX0" fmla="*/ 69850 w 1001395"/>
                        <a:gd name="connsiteY0" fmla="*/ 810577 h 810577"/>
                        <a:gd name="connsiteX1" fmla="*/ 1001395 w 1001395"/>
                        <a:gd name="connsiteY1" fmla="*/ 198120 h 810577"/>
                        <a:gd name="connsiteX2" fmla="*/ 0 w 1001395"/>
                        <a:gd name="connsiteY2" fmla="*/ 0 h 810577"/>
                        <a:gd name="connsiteX3" fmla="*/ 69850 w 1001395"/>
                        <a:gd name="connsiteY3" fmla="*/ 810577 h 810577"/>
                        <a:gd name="connsiteX0" fmla="*/ 57944 w 989489"/>
                        <a:gd name="connsiteY0" fmla="*/ 810577 h 810577"/>
                        <a:gd name="connsiteX1" fmla="*/ 989489 w 989489"/>
                        <a:gd name="connsiteY1" fmla="*/ 198120 h 810577"/>
                        <a:gd name="connsiteX2" fmla="*/ 0 w 989489"/>
                        <a:gd name="connsiteY2" fmla="*/ 0 h 810577"/>
                        <a:gd name="connsiteX3" fmla="*/ 57944 w 989489"/>
                        <a:gd name="connsiteY3" fmla="*/ 810577 h 810577"/>
                        <a:gd name="connsiteX0" fmla="*/ 57944 w 541646"/>
                        <a:gd name="connsiteY0" fmla="*/ 810577 h 810577"/>
                        <a:gd name="connsiteX1" fmla="*/ 541646 w 541646"/>
                        <a:gd name="connsiteY1" fmla="*/ 54460 h 810577"/>
                        <a:gd name="connsiteX2" fmla="*/ 0 w 541646"/>
                        <a:gd name="connsiteY2" fmla="*/ 0 h 810577"/>
                        <a:gd name="connsiteX3" fmla="*/ 57944 w 541646"/>
                        <a:gd name="connsiteY3" fmla="*/ 810577 h 810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1646" h="810577">
                          <a:moveTo>
                            <a:pt x="57944" y="810577"/>
                          </a:moveTo>
                          <a:lnTo>
                            <a:pt x="541646" y="54460"/>
                          </a:lnTo>
                          <a:lnTo>
                            <a:pt x="0" y="0"/>
                          </a:lnTo>
                          <a:lnTo>
                            <a:pt x="57944" y="810577"/>
                          </a:lnTo>
                          <a:close/>
                        </a:path>
                      </a:pathLst>
                    </a:custGeom>
                    <a:solidFill>
                      <a:srgbClr val="9E0000"/>
                    </a:solidFill>
                    <a:ln w="2540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7" name="Freeform: Shape 56">
                      <a:extLst>
                        <a:ext uri="{FF2B5EF4-FFF2-40B4-BE49-F238E27FC236}">
                          <a16:creationId xmlns:a16="http://schemas.microsoft.com/office/drawing/2014/main" id="{391C9D08-5B62-1310-557F-BF5FAA6DB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47772" y="4559460"/>
                      <a:ext cx="360669" cy="1030809"/>
                    </a:xfrm>
                    <a:custGeom>
                      <a:avLst/>
                      <a:gdLst>
                        <a:gd name="connsiteX0" fmla="*/ 0 w 579120"/>
                        <a:gd name="connsiteY0" fmla="*/ 2110740 h 2110740"/>
                        <a:gd name="connsiteX1" fmla="*/ 579120 w 579120"/>
                        <a:gd name="connsiteY1" fmla="*/ 731520 h 2110740"/>
                        <a:gd name="connsiteX2" fmla="*/ 266700 w 579120"/>
                        <a:gd name="connsiteY2" fmla="*/ 0 h 2110740"/>
                        <a:gd name="connsiteX3" fmla="*/ 0 w 579120"/>
                        <a:gd name="connsiteY3" fmla="*/ 2110740 h 2110740"/>
                        <a:gd name="connsiteX0" fmla="*/ 0 w 1217295"/>
                        <a:gd name="connsiteY0" fmla="*/ 2110740 h 2110740"/>
                        <a:gd name="connsiteX1" fmla="*/ 1217295 w 1217295"/>
                        <a:gd name="connsiteY1" fmla="*/ 175895 h 2110740"/>
                        <a:gd name="connsiteX2" fmla="*/ 266700 w 1217295"/>
                        <a:gd name="connsiteY2" fmla="*/ 0 h 2110740"/>
                        <a:gd name="connsiteX3" fmla="*/ 0 w 1217295"/>
                        <a:gd name="connsiteY3" fmla="*/ 2110740 h 2110740"/>
                        <a:gd name="connsiteX0" fmla="*/ 0 w 1217295"/>
                        <a:gd name="connsiteY0" fmla="*/ 2123440 h 2123440"/>
                        <a:gd name="connsiteX1" fmla="*/ 1217295 w 1217295"/>
                        <a:gd name="connsiteY1" fmla="*/ 188595 h 2123440"/>
                        <a:gd name="connsiteX2" fmla="*/ 225425 w 1217295"/>
                        <a:gd name="connsiteY2" fmla="*/ 0 h 2123440"/>
                        <a:gd name="connsiteX3" fmla="*/ 0 w 1217295"/>
                        <a:gd name="connsiteY3" fmla="*/ 2123440 h 2123440"/>
                        <a:gd name="connsiteX0" fmla="*/ 355600 w 991870"/>
                        <a:gd name="connsiteY0" fmla="*/ 631190 h 631190"/>
                        <a:gd name="connsiteX1" fmla="*/ 991870 w 991870"/>
                        <a:gd name="connsiteY1" fmla="*/ 188595 h 631190"/>
                        <a:gd name="connsiteX2" fmla="*/ 0 w 991870"/>
                        <a:gd name="connsiteY2" fmla="*/ 0 h 631190"/>
                        <a:gd name="connsiteX3" fmla="*/ 355600 w 991870"/>
                        <a:gd name="connsiteY3" fmla="*/ 631190 h 631190"/>
                        <a:gd name="connsiteX0" fmla="*/ 60325 w 991870"/>
                        <a:gd name="connsiteY0" fmla="*/ 786765 h 786765"/>
                        <a:gd name="connsiteX1" fmla="*/ 991870 w 991870"/>
                        <a:gd name="connsiteY1" fmla="*/ 188595 h 786765"/>
                        <a:gd name="connsiteX2" fmla="*/ 0 w 991870"/>
                        <a:gd name="connsiteY2" fmla="*/ 0 h 786765"/>
                        <a:gd name="connsiteX3" fmla="*/ 60325 w 991870"/>
                        <a:gd name="connsiteY3" fmla="*/ 786765 h 786765"/>
                        <a:gd name="connsiteX0" fmla="*/ 60325 w 420370"/>
                        <a:gd name="connsiteY0" fmla="*/ 786765 h 786765"/>
                        <a:gd name="connsiteX1" fmla="*/ 420370 w 420370"/>
                        <a:gd name="connsiteY1" fmla="*/ 569595 h 786765"/>
                        <a:gd name="connsiteX2" fmla="*/ 0 w 420370"/>
                        <a:gd name="connsiteY2" fmla="*/ 0 h 786765"/>
                        <a:gd name="connsiteX3" fmla="*/ 60325 w 420370"/>
                        <a:gd name="connsiteY3" fmla="*/ 786765 h 786765"/>
                        <a:gd name="connsiteX0" fmla="*/ 493712 w 493712"/>
                        <a:gd name="connsiteY0" fmla="*/ 1367790 h 1367790"/>
                        <a:gd name="connsiteX1" fmla="*/ 420370 w 493712"/>
                        <a:gd name="connsiteY1" fmla="*/ 569595 h 1367790"/>
                        <a:gd name="connsiteX2" fmla="*/ 0 w 493712"/>
                        <a:gd name="connsiteY2" fmla="*/ 0 h 1367790"/>
                        <a:gd name="connsiteX3" fmla="*/ 493712 w 493712"/>
                        <a:gd name="connsiteY3" fmla="*/ 1367790 h 1367790"/>
                        <a:gd name="connsiteX0" fmla="*/ 493712 w 493712"/>
                        <a:gd name="connsiteY0" fmla="*/ 1367790 h 1428749"/>
                        <a:gd name="connsiteX1" fmla="*/ 420370 w 493712"/>
                        <a:gd name="connsiteY1" fmla="*/ 569595 h 1428749"/>
                        <a:gd name="connsiteX2" fmla="*/ 0 w 493712"/>
                        <a:gd name="connsiteY2" fmla="*/ 0 h 1428749"/>
                        <a:gd name="connsiteX3" fmla="*/ 384948 w 493712"/>
                        <a:gd name="connsiteY3" fmla="*/ 1428749 h 1428749"/>
                        <a:gd name="connsiteX4" fmla="*/ 493712 w 493712"/>
                        <a:gd name="connsiteY4" fmla="*/ 1367790 h 1428749"/>
                        <a:gd name="connsiteX0" fmla="*/ 522287 w 522287"/>
                        <a:gd name="connsiteY0" fmla="*/ 1363027 h 1423986"/>
                        <a:gd name="connsiteX1" fmla="*/ 448945 w 522287"/>
                        <a:gd name="connsiteY1" fmla="*/ 564832 h 1423986"/>
                        <a:gd name="connsiteX2" fmla="*/ 0 w 522287"/>
                        <a:gd name="connsiteY2" fmla="*/ 0 h 1423986"/>
                        <a:gd name="connsiteX3" fmla="*/ 413523 w 522287"/>
                        <a:gd name="connsiteY3" fmla="*/ 1423986 h 1423986"/>
                        <a:gd name="connsiteX4" fmla="*/ 522287 w 522287"/>
                        <a:gd name="connsiteY4" fmla="*/ 1363027 h 1423986"/>
                        <a:gd name="connsiteX0" fmla="*/ 512762 w 512762"/>
                        <a:gd name="connsiteY0" fmla="*/ 1363027 h 1423986"/>
                        <a:gd name="connsiteX1" fmla="*/ 439420 w 512762"/>
                        <a:gd name="connsiteY1" fmla="*/ 564832 h 1423986"/>
                        <a:gd name="connsiteX2" fmla="*/ 0 w 512762"/>
                        <a:gd name="connsiteY2" fmla="*/ 0 h 1423986"/>
                        <a:gd name="connsiteX3" fmla="*/ 403998 w 512762"/>
                        <a:gd name="connsiteY3" fmla="*/ 1423986 h 1423986"/>
                        <a:gd name="connsiteX4" fmla="*/ 512762 w 512762"/>
                        <a:gd name="connsiteY4" fmla="*/ 1363027 h 1423986"/>
                        <a:gd name="connsiteX0" fmla="*/ 512762 w 512762"/>
                        <a:gd name="connsiteY0" fmla="*/ 1363027 h 1423986"/>
                        <a:gd name="connsiteX1" fmla="*/ 458470 w 512762"/>
                        <a:gd name="connsiteY1" fmla="*/ 541019 h 1423986"/>
                        <a:gd name="connsiteX2" fmla="*/ 0 w 512762"/>
                        <a:gd name="connsiteY2" fmla="*/ 0 h 1423986"/>
                        <a:gd name="connsiteX3" fmla="*/ 403998 w 512762"/>
                        <a:gd name="connsiteY3" fmla="*/ 1423986 h 1423986"/>
                        <a:gd name="connsiteX4" fmla="*/ 512762 w 512762"/>
                        <a:gd name="connsiteY4" fmla="*/ 1363027 h 1423986"/>
                        <a:gd name="connsiteX0" fmla="*/ 503237 w 503237"/>
                        <a:gd name="connsiteY0" fmla="*/ 1377314 h 1438273"/>
                        <a:gd name="connsiteX1" fmla="*/ 448945 w 503237"/>
                        <a:gd name="connsiteY1" fmla="*/ 555306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48945 w 503237"/>
                        <a:gd name="connsiteY1" fmla="*/ 555306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48945 w 503237"/>
                        <a:gd name="connsiteY1" fmla="*/ 555306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355859 w 503237"/>
                        <a:gd name="connsiteY1" fmla="*/ 196860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75809 w 503237"/>
                        <a:gd name="connsiteY1" fmla="*/ 279043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75809 w 503237"/>
                        <a:gd name="connsiteY1" fmla="*/ 279043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75809 w 503237"/>
                        <a:gd name="connsiteY1" fmla="*/ 279043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237" h="1438273">
                          <a:moveTo>
                            <a:pt x="503237" y="1377314"/>
                          </a:moveTo>
                          <a:lnTo>
                            <a:pt x="475809" y="279043"/>
                          </a:lnTo>
                          <a:cubicBezTo>
                            <a:pt x="105848" y="100305"/>
                            <a:pt x="149648" y="185102"/>
                            <a:pt x="0" y="0"/>
                          </a:cubicBezTo>
                          <a:cubicBezTo>
                            <a:pt x="110060" y="363537"/>
                            <a:pt x="262982" y="1079498"/>
                            <a:pt x="394473" y="1438273"/>
                          </a:cubicBezTo>
                          <a:lnTo>
                            <a:pt x="503237" y="1377314"/>
                          </a:lnTo>
                          <a:close/>
                        </a:path>
                      </a:pathLst>
                    </a:custGeom>
                    <a:solidFill>
                      <a:srgbClr val="BF1A1A"/>
                    </a:solidFill>
                    <a:ln w="2540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75854337-E21E-9E5D-24B8-7E2B4736DE8E}"/>
                      </a:ext>
                    </a:extLst>
                  </p:cNvPr>
                  <p:cNvSpPr/>
                  <p:nvPr/>
                </p:nvSpPr>
                <p:spPr>
                  <a:xfrm rot="20992527" flipH="1">
                    <a:off x="5316217" y="2320788"/>
                    <a:ext cx="1442187" cy="1305420"/>
                  </a:xfrm>
                  <a:custGeom>
                    <a:avLst/>
                    <a:gdLst>
                      <a:gd name="connsiteX0" fmla="*/ 2025650 w 2870200"/>
                      <a:gd name="connsiteY0" fmla="*/ 1441450 h 2908300"/>
                      <a:gd name="connsiteX1" fmla="*/ 2870200 w 2870200"/>
                      <a:gd name="connsiteY1" fmla="*/ 0 h 2908300"/>
                      <a:gd name="connsiteX2" fmla="*/ 615950 w 2870200"/>
                      <a:gd name="connsiteY2" fmla="*/ 1479550 h 2908300"/>
                      <a:gd name="connsiteX3" fmla="*/ 0 w 2870200"/>
                      <a:gd name="connsiteY3" fmla="*/ 2908300 h 2908300"/>
                      <a:gd name="connsiteX4" fmla="*/ 2025650 w 2870200"/>
                      <a:gd name="connsiteY4" fmla="*/ 1441450 h 2908300"/>
                      <a:gd name="connsiteX0" fmla="*/ 2025650 w 2870200"/>
                      <a:gd name="connsiteY0" fmla="*/ 1441450 h 2908300"/>
                      <a:gd name="connsiteX1" fmla="*/ 2870200 w 2870200"/>
                      <a:gd name="connsiteY1" fmla="*/ 0 h 2908300"/>
                      <a:gd name="connsiteX2" fmla="*/ 604044 w 2870200"/>
                      <a:gd name="connsiteY2" fmla="*/ 1455738 h 2908300"/>
                      <a:gd name="connsiteX3" fmla="*/ 0 w 2870200"/>
                      <a:gd name="connsiteY3" fmla="*/ 2908300 h 2908300"/>
                      <a:gd name="connsiteX4" fmla="*/ 2025650 w 2870200"/>
                      <a:gd name="connsiteY4" fmla="*/ 1441450 h 2908300"/>
                      <a:gd name="connsiteX0" fmla="*/ 2001837 w 2846387"/>
                      <a:gd name="connsiteY0" fmla="*/ 1441450 h 2891631"/>
                      <a:gd name="connsiteX1" fmla="*/ 2846387 w 2846387"/>
                      <a:gd name="connsiteY1" fmla="*/ 0 h 2891631"/>
                      <a:gd name="connsiteX2" fmla="*/ 580231 w 2846387"/>
                      <a:gd name="connsiteY2" fmla="*/ 1455738 h 2891631"/>
                      <a:gd name="connsiteX3" fmla="*/ 0 w 2846387"/>
                      <a:gd name="connsiteY3" fmla="*/ 2891631 h 2891631"/>
                      <a:gd name="connsiteX4" fmla="*/ 2001837 w 2846387"/>
                      <a:gd name="connsiteY4" fmla="*/ 1441450 h 2891631"/>
                      <a:gd name="connsiteX0" fmla="*/ 1982787 w 2827337"/>
                      <a:gd name="connsiteY0" fmla="*/ 1441450 h 2874962"/>
                      <a:gd name="connsiteX1" fmla="*/ 2827337 w 2827337"/>
                      <a:gd name="connsiteY1" fmla="*/ 0 h 2874962"/>
                      <a:gd name="connsiteX2" fmla="*/ 561181 w 2827337"/>
                      <a:gd name="connsiteY2" fmla="*/ 1455738 h 2874962"/>
                      <a:gd name="connsiteX3" fmla="*/ 0 w 2827337"/>
                      <a:gd name="connsiteY3" fmla="*/ 2874962 h 2874962"/>
                      <a:gd name="connsiteX4" fmla="*/ 1982787 w 2827337"/>
                      <a:gd name="connsiteY4" fmla="*/ 1441450 h 2874962"/>
                      <a:gd name="connsiteX0" fmla="*/ 2004219 w 2848769"/>
                      <a:gd name="connsiteY0" fmla="*/ 1441450 h 2867818"/>
                      <a:gd name="connsiteX1" fmla="*/ 2848769 w 2848769"/>
                      <a:gd name="connsiteY1" fmla="*/ 0 h 2867818"/>
                      <a:gd name="connsiteX2" fmla="*/ 582613 w 2848769"/>
                      <a:gd name="connsiteY2" fmla="*/ 1455738 h 2867818"/>
                      <a:gd name="connsiteX3" fmla="*/ 0 w 2848769"/>
                      <a:gd name="connsiteY3" fmla="*/ 2867818 h 2867818"/>
                      <a:gd name="connsiteX4" fmla="*/ 2004219 w 2848769"/>
                      <a:gd name="connsiteY4" fmla="*/ 1441450 h 2867818"/>
                      <a:gd name="connsiteX0" fmla="*/ 1992313 w 2836863"/>
                      <a:gd name="connsiteY0" fmla="*/ 1441450 h 2874962"/>
                      <a:gd name="connsiteX1" fmla="*/ 2836863 w 2836863"/>
                      <a:gd name="connsiteY1" fmla="*/ 0 h 2874962"/>
                      <a:gd name="connsiteX2" fmla="*/ 570707 w 2836863"/>
                      <a:gd name="connsiteY2" fmla="*/ 1455738 h 2874962"/>
                      <a:gd name="connsiteX3" fmla="*/ 0 w 2836863"/>
                      <a:gd name="connsiteY3" fmla="*/ 2874962 h 2874962"/>
                      <a:gd name="connsiteX4" fmla="*/ 1992313 w 2836863"/>
                      <a:gd name="connsiteY4" fmla="*/ 1441450 h 2874962"/>
                      <a:gd name="connsiteX0" fmla="*/ 2026306 w 2870856"/>
                      <a:gd name="connsiteY0" fmla="*/ 1441450 h 2874962"/>
                      <a:gd name="connsiteX1" fmla="*/ 2870856 w 2870856"/>
                      <a:gd name="connsiteY1" fmla="*/ 0 h 2874962"/>
                      <a:gd name="connsiteX2" fmla="*/ 0 w 2870856"/>
                      <a:gd name="connsiteY2" fmla="*/ 1336127 h 2874962"/>
                      <a:gd name="connsiteX3" fmla="*/ 33993 w 2870856"/>
                      <a:gd name="connsiteY3" fmla="*/ 2874962 h 2874962"/>
                      <a:gd name="connsiteX4" fmla="*/ 2026306 w 2870856"/>
                      <a:gd name="connsiteY4" fmla="*/ 1441450 h 2874962"/>
                      <a:gd name="connsiteX0" fmla="*/ 2059531 w 2904081"/>
                      <a:gd name="connsiteY0" fmla="*/ 1441450 h 2874962"/>
                      <a:gd name="connsiteX1" fmla="*/ 2904081 w 2904081"/>
                      <a:gd name="connsiteY1" fmla="*/ 0 h 2874962"/>
                      <a:gd name="connsiteX2" fmla="*/ 0 w 2904081"/>
                      <a:gd name="connsiteY2" fmla="*/ 1349417 h 2874962"/>
                      <a:gd name="connsiteX3" fmla="*/ 67218 w 2904081"/>
                      <a:gd name="connsiteY3" fmla="*/ 2874962 h 2874962"/>
                      <a:gd name="connsiteX4" fmla="*/ 2059531 w 2904081"/>
                      <a:gd name="connsiteY4" fmla="*/ 1441450 h 2874962"/>
                      <a:gd name="connsiteX0" fmla="*/ 2059531 w 2059531"/>
                      <a:gd name="connsiteY0" fmla="*/ 1461386 h 2894898"/>
                      <a:gd name="connsiteX1" fmla="*/ 2040225 w 2059531"/>
                      <a:gd name="connsiteY1" fmla="*/ 0 h 2894898"/>
                      <a:gd name="connsiteX2" fmla="*/ 0 w 2059531"/>
                      <a:gd name="connsiteY2" fmla="*/ 1369353 h 2894898"/>
                      <a:gd name="connsiteX3" fmla="*/ 67218 w 2059531"/>
                      <a:gd name="connsiteY3" fmla="*/ 2894898 h 2894898"/>
                      <a:gd name="connsiteX4" fmla="*/ 2059531 w 2059531"/>
                      <a:gd name="connsiteY4" fmla="*/ 1461386 h 2894898"/>
                      <a:gd name="connsiteX0" fmla="*/ 2172496 w 2172496"/>
                      <a:gd name="connsiteY0" fmla="*/ 1461386 h 2894898"/>
                      <a:gd name="connsiteX1" fmla="*/ 2153190 w 2172496"/>
                      <a:gd name="connsiteY1" fmla="*/ 0 h 2894898"/>
                      <a:gd name="connsiteX2" fmla="*/ 0 w 2172496"/>
                      <a:gd name="connsiteY2" fmla="*/ 890909 h 2894898"/>
                      <a:gd name="connsiteX3" fmla="*/ 180183 w 2172496"/>
                      <a:gd name="connsiteY3" fmla="*/ 2894898 h 2894898"/>
                      <a:gd name="connsiteX4" fmla="*/ 2172496 w 2172496"/>
                      <a:gd name="connsiteY4" fmla="*/ 1461386 h 2894898"/>
                      <a:gd name="connsiteX0" fmla="*/ 2172496 w 2172496"/>
                      <a:gd name="connsiteY0" fmla="*/ 1899959 h 3333471"/>
                      <a:gd name="connsiteX1" fmla="*/ 1947192 w 2172496"/>
                      <a:gd name="connsiteY1" fmla="*/ 0 h 3333471"/>
                      <a:gd name="connsiteX2" fmla="*/ 0 w 2172496"/>
                      <a:gd name="connsiteY2" fmla="*/ 1329482 h 3333471"/>
                      <a:gd name="connsiteX3" fmla="*/ 180183 w 2172496"/>
                      <a:gd name="connsiteY3" fmla="*/ 3333471 h 3333471"/>
                      <a:gd name="connsiteX4" fmla="*/ 2172496 w 2172496"/>
                      <a:gd name="connsiteY4" fmla="*/ 1899959 h 3333471"/>
                      <a:gd name="connsiteX0" fmla="*/ 2172496 w 2172496"/>
                      <a:gd name="connsiteY0" fmla="*/ 1880025 h 3313537"/>
                      <a:gd name="connsiteX1" fmla="*/ 1947192 w 2172496"/>
                      <a:gd name="connsiteY1" fmla="*/ 0 h 3313537"/>
                      <a:gd name="connsiteX2" fmla="*/ 0 w 2172496"/>
                      <a:gd name="connsiteY2" fmla="*/ 1309548 h 3313537"/>
                      <a:gd name="connsiteX3" fmla="*/ 180183 w 2172496"/>
                      <a:gd name="connsiteY3" fmla="*/ 3313537 h 3313537"/>
                      <a:gd name="connsiteX4" fmla="*/ 2172496 w 2172496"/>
                      <a:gd name="connsiteY4" fmla="*/ 1880025 h 3313537"/>
                      <a:gd name="connsiteX0" fmla="*/ 2358557 w 2358557"/>
                      <a:gd name="connsiteY0" fmla="*/ 1880025 h 3313537"/>
                      <a:gd name="connsiteX1" fmla="*/ 2133253 w 2358557"/>
                      <a:gd name="connsiteY1" fmla="*/ 0 h 3313537"/>
                      <a:gd name="connsiteX2" fmla="*/ 0 w 2358557"/>
                      <a:gd name="connsiteY2" fmla="*/ 1156713 h 3313537"/>
                      <a:gd name="connsiteX3" fmla="*/ 366244 w 2358557"/>
                      <a:gd name="connsiteY3" fmla="*/ 3313537 h 3313537"/>
                      <a:gd name="connsiteX4" fmla="*/ 2358557 w 2358557"/>
                      <a:gd name="connsiteY4" fmla="*/ 1880025 h 3313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58557" h="3313537">
                        <a:moveTo>
                          <a:pt x="2358557" y="1880025"/>
                        </a:moveTo>
                        <a:lnTo>
                          <a:pt x="2133253" y="0"/>
                        </a:lnTo>
                        <a:lnTo>
                          <a:pt x="0" y="1156713"/>
                        </a:lnTo>
                        <a:lnTo>
                          <a:pt x="366244" y="3313537"/>
                        </a:lnTo>
                        <a:lnTo>
                          <a:pt x="2358557" y="1880025"/>
                        </a:lnTo>
                        <a:close/>
                      </a:path>
                    </a:pathLst>
                  </a:custGeom>
                  <a:solidFill>
                    <a:srgbClr val="D11F1F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F8671C0B-0E81-CEB9-4A7F-9BDB6FC69795}"/>
                      </a:ext>
                    </a:extLst>
                  </p:cNvPr>
                  <p:cNvSpPr/>
                  <p:nvPr/>
                </p:nvSpPr>
                <p:spPr>
                  <a:xfrm rot="86405" flipH="1">
                    <a:off x="6665821" y="2606951"/>
                    <a:ext cx="76418" cy="877282"/>
                  </a:xfrm>
                  <a:custGeom>
                    <a:avLst/>
                    <a:gdLst>
                      <a:gd name="connsiteX0" fmla="*/ 0 w 579120"/>
                      <a:gd name="connsiteY0" fmla="*/ 2110740 h 2110740"/>
                      <a:gd name="connsiteX1" fmla="*/ 579120 w 579120"/>
                      <a:gd name="connsiteY1" fmla="*/ 731520 h 2110740"/>
                      <a:gd name="connsiteX2" fmla="*/ 266700 w 579120"/>
                      <a:gd name="connsiteY2" fmla="*/ 0 h 2110740"/>
                      <a:gd name="connsiteX3" fmla="*/ 0 w 579120"/>
                      <a:gd name="connsiteY3" fmla="*/ 2110740 h 2110740"/>
                      <a:gd name="connsiteX0" fmla="*/ 0 w 588645"/>
                      <a:gd name="connsiteY0" fmla="*/ 2110740 h 2110740"/>
                      <a:gd name="connsiteX1" fmla="*/ 588645 w 588645"/>
                      <a:gd name="connsiteY1" fmla="*/ 719614 h 2110740"/>
                      <a:gd name="connsiteX2" fmla="*/ 266700 w 588645"/>
                      <a:gd name="connsiteY2" fmla="*/ 0 h 2110740"/>
                      <a:gd name="connsiteX3" fmla="*/ 0 w 588645"/>
                      <a:gd name="connsiteY3" fmla="*/ 2110740 h 2110740"/>
                      <a:gd name="connsiteX0" fmla="*/ 0 w 588645"/>
                      <a:gd name="connsiteY0" fmla="*/ 2110740 h 2110740"/>
                      <a:gd name="connsiteX1" fmla="*/ 588645 w 588645"/>
                      <a:gd name="connsiteY1" fmla="*/ 719614 h 2110740"/>
                      <a:gd name="connsiteX2" fmla="*/ 266700 w 588645"/>
                      <a:gd name="connsiteY2" fmla="*/ 0 h 2110740"/>
                      <a:gd name="connsiteX3" fmla="*/ 0 w 588645"/>
                      <a:gd name="connsiteY3" fmla="*/ 2110740 h 2110740"/>
                      <a:gd name="connsiteX0" fmla="*/ 0 w 595789"/>
                      <a:gd name="connsiteY0" fmla="*/ 2110740 h 2110740"/>
                      <a:gd name="connsiteX1" fmla="*/ 595789 w 595789"/>
                      <a:gd name="connsiteY1" fmla="*/ 712470 h 2110740"/>
                      <a:gd name="connsiteX2" fmla="*/ 266700 w 595789"/>
                      <a:gd name="connsiteY2" fmla="*/ 0 h 2110740"/>
                      <a:gd name="connsiteX3" fmla="*/ 0 w 595789"/>
                      <a:gd name="connsiteY3" fmla="*/ 2110740 h 2110740"/>
                      <a:gd name="connsiteX0" fmla="*/ 0 w 595789"/>
                      <a:gd name="connsiteY0" fmla="*/ 2117884 h 2117884"/>
                      <a:gd name="connsiteX1" fmla="*/ 595789 w 595789"/>
                      <a:gd name="connsiteY1" fmla="*/ 719614 h 2117884"/>
                      <a:gd name="connsiteX2" fmla="*/ 273844 w 595789"/>
                      <a:gd name="connsiteY2" fmla="*/ 0 h 2117884"/>
                      <a:gd name="connsiteX3" fmla="*/ 0 w 595789"/>
                      <a:gd name="connsiteY3" fmla="*/ 2117884 h 2117884"/>
                      <a:gd name="connsiteX0" fmla="*/ 0 w 576739"/>
                      <a:gd name="connsiteY0" fmla="*/ 2129790 h 2129790"/>
                      <a:gd name="connsiteX1" fmla="*/ 576739 w 576739"/>
                      <a:gd name="connsiteY1" fmla="*/ 719614 h 2129790"/>
                      <a:gd name="connsiteX2" fmla="*/ 254794 w 576739"/>
                      <a:gd name="connsiteY2" fmla="*/ 0 h 2129790"/>
                      <a:gd name="connsiteX3" fmla="*/ 0 w 576739"/>
                      <a:gd name="connsiteY3" fmla="*/ 2129790 h 2129790"/>
                      <a:gd name="connsiteX0" fmla="*/ 0 w 571977"/>
                      <a:gd name="connsiteY0" fmla="*/ 2117884 h 2117884"/>
                      <a:gd name="connsiteX1" fmla="*/ 571977 w 571977"/>
                      <a:gd name="connsiteY1" fmla="*/ 719614 h 2117884"/>
                      <a:gd name="connsiteX2" fmla="*/ 250032 w 571977"/>
                      <a:gd name="connsiteY2" fmla="*/ 0 h 2117884"/>
                      <a:gd name="connsiteX3" fmla="*/ 0 w 571977"/>
                      <a:gd name="connsiteY3" fmla="*/ 2117884 h 2117884"/>
                      <a:gd name="connsiteX0" fmla="*/ 0 w 531670"/>
                      <a:gd name="connsiteY0" fmla="*/ 2117884 h 2117884"/>
                      <a:gd name="connsiteX1" fmla="*/ 531670 w 531670"/>
                      <a:gd name="connsiteY1" fmla="*/ 207373 h 2117884"/>
                      <a:gd name="connsiteX2" fmla="*/ 250032 w 531670"/>
                      <a:gd name="connsiteY2" fmla="*/ 0 h 2117884"/>
                      <a:gd name="connsiteX3" fmla="*/ 0 w 531670"/>
                      <a:gd name="connsiteY3" fmla="*/ 2117884 h 2117884"/>
                      <a:gd name="connsiteX0" fmla="*/ 141189 w 672859"/>
                      <a:gd name="connsiteY0" fmla="*/ 2226797 h 2226797"/>
                      <a:gd name="connsiteX1" fmla="*/ 672859 w 672859"/>
                      <a:gd name="connsiteY1" fmla="*/ 316286 h 2226797"/>
                      <a:gd name="connsiteX2" fmla="*/ -1 w 672859"/>
                      <a:gd name="connsiteY2" fmla="*/ 0 h 2226797"/>
                      <a:gd name="connsiteX3" fmla="*/ 141189 w 672859"/>
                      <a:gd name="connsiteY3" fmla="*/ 2226797 h 2226797"/>
                      <a:gd name="connsiteX0" fmla="*/ 141189 w 287856"/>
                      <a:gd name="connsiteY0" fmla="*/ 2226797 h 2226797"/>
                      <a:gd name="connsiteX1" fmla="*/ 287855 w 287856"/>
                      <a:gd name="connsiteY1" fmla="*/ 194353 h 2226797"/>
                      <a:gd name="connsiteX2" fmla="*/ -1 w 287856"/>
                      <a:gd name="connsiteY2" fmla="*/ 0 h 2226797"/>
                      <a:gd name="connsiteX3" fmla="*/ 141189 w 287856"/>
                      <a:gd name="connsiteY3" fmla="*/ 2226797 h 2226797"/>
                      <a:gd name="connsiteX0" fmla="*/ 141189 w 260929"/>
                      <a:gd name="connsiteY0" fmla="*/ 2226797 h 2226797"/>
                      <a:gd name="connsiteX1" fmla="*/ 260930 w 260929"/>
                      <a:gd name="connsiteY1" fmla="*/ 151296 h 2226797"/>
                      <a:gd name="connsiteX2" fmla="*/ -1 w 260929"/>
                      <a:gd name="connsiteY2" fmla="*/ 0 h 2226797"/>
                      <a:gd name="connsiteX3" fmla="*/ 141189 w 260929"/>
                      <a:gd name="connsiteY3" fmla="*/ 2226797 h 2226797"/>
                      <a:gd name="connsiteX0" fmla="*/ 141189 w 291669"/>
                      <a:gd name="connsiteY0" fmla="*/ 2226797 h 2226797"/>
                      <a:gd name="connsiteX1" fmla="*/ 291669 w 291669"/>
                      <a:gd name="connsiteY1" fmla="*/ 120080 h 2226797"/>
                      <a:gd name="connsiteX2" fmla="*/ -1 w 291669"/>
                      <a:gd name="connsiteY2" fmla="*/ 0 h 2226797"/>
                      <a:gd name="connsiteX3" fmla="*/ 141189 w 291669"/>
                      <a:gd name="connsiteY3" fmla="*/ 2226797 h 2226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1669" h="2226797">
                        <a:moveTo>
                          <a:pt x="141189" y="2226797"/>
                        </a:moveTo>
                        <a:lnTo>
                          <a:pt x="291669" y="120080"/>
                        </a:lnTo>
                        <a:lnTo>
                          <a:pt x="-1" y="0"/>
                        </a:lnTo>
                        <a:lnTo>
                          <a:pt x="141189" y="2226797"/>
                        </a:lnTo>
                        <a:close/>
                      </a:path>
                    </a:pathLst>
                  </a:custGeom>
                  <a:solidFill>
                    <a:srgbClr val="9E0000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CFAD15A6-90C2-AFC9-42F4-9875FFBD45BA}"/>
                      </a:ext>
                    </a:extLst>
                  </p:cNvPr>
                  <p:cNvSpPr/>
                  <p:nvPr/>
                </p:nvSpPr>
                <p:spPr>
                  <a:xfrm rot="86405" flipH="1">
                    <a:off x="6712060" y="2528962"/>
                    <a:ext cx="219819" cy="954142"/>
                  </a:xfrm>
                  <a:custGeom>
                    <a:avLst/>
                    <a:gdLst>
                      <a:gd name="connsiteX0" fmla="*/ 0 w 579120"/>
                      <a:gd name="connsiteY0" fmla="*/ 2110740 h 2110740"/>
                      <a:gd name="connsiteX1" fmla="*/ 579120 w 579120"/>
                      <a:gd name="connsiteY1" fmla="*/ 731520 h 2110740"/>
                      <a:gd name="connsiteX2" fmla="*/ 266700 w 579120"/>
                      <a:gd name="connsiteY2" fmla="*/ 0 h 2110740"/>
                      <a:gd name="connsiteX3" fmla="*/ 0 w 579120"/>
                      <a:gd name="connsiteY3" fmla="*/ 2110740 h 2110740"/>
                      <a:gd name="connsiteX0" fmla="*/ 488950 w 1068070"/>
                      <a:gd name="connsiteY0" fmla="*/ 1685290 h 1685290"/>
                      <a:gd name="connsiteX1" fmla="*/ 1068070 w 1068070"/>
                      <a:gd name="connsiteY1" fmla="*/ 306070 h 1685290"/>
                      <a:gd name="connsiteX2" fmla="*/ 0 w 1068070"/>
                      <a:gd name="connsiteY2" fmla="*/ 0 h 1685290"/>
                      <a:gd name="connsiteX3" fmla="*/ 488950 w 1068070"/>
                      <a:gd name="connsiteY3" fmla="*/ 1685290 h 1685290"/>
                      <a:gd name="connsiteX0" fmla="*/ 812800 w 1068070"/>
                      <a:gd name="connsiteY0" fmla="*/ 2383790 h 2383790"/>
                      <a:gd name="connsiteX1" fmla="*/ 1068070 w 1068070"/>
                      <a:gd name="connsiteY1" fmla="*/ 306070 h 2383790"/>
                      <a:gd name="connsiteX2" fmla="*/ 0 w 1068070"/>
                      <a:gd name="connsiteY2" fmla="*/ 0 h 2383790"/>
                      <a:gd name="connsiteX3" fmla="*/ 812800 w 1068070"/>
                      <a:gd name="connsiteY3" fmla="*/ 2383790 h 2383790"/>
                      <a:gd name="connsiteX0" fmla="*/ 827087 w 1082357"/>
                      <a:gd name="connsiteY0" fmla="*/ 2388553 h 2388553"/>
                      <a:gd name="connsiteX1" fmla="*/ 1082357 w 1082357"/>
                      <a:gd name="connsiteY1" fmla="*/ 310833 h 2388553"/>
                      <a:gd name="connsiteX2" fmla="*/ 0 w 1082357"/>
                      <a:gd name="connsiteY2" fmla="*/ 0 h 2388553"/>
                      <a:gd name="connsiteX3" fmla="*/ 827087 w 1082357"/>
                      <a:gd name="connsiteY3" fmla="*/ 2388553 h 2388553"/>
                      <a:gd name="connsiteX0" fmla="*/ 822325 w 1077595"/>
                      <a:gd name="connsiteY0" fmla="*/ 2383790 h 2383790"/>
                      <a:gd name="connsiteX1" fmla="*/ 1077595 w 1077595"/>
                      <a:gd name="connsiteY1" fmla="*/ 306070 h 2383790"/>
                      <a:gd name="connsiteX2" fmla="*/ 0 w 1077595"/>
                      <a:gd name="connsiteY2" fmla="*/ 0 h 2383790"/>
                      <a:gd name="connsiteX3" fmla="*/ 822325 w 1077595"/>
                      <a:gd name="connsiteY3" fmla="*/ 2383790 h 2383790"/>
                      <a:gd name="connsiteX0" fmla="*/ 831850 w 1087120"/>
                      <a:gd name="connsiteY0" fmla="*/ 2386172 h 2386172"/>
                      <a:gd name="connsiteX1" fmla="*/ 1087120 w 1087120"/>
                      <a:gd name="connsiteY1" fmla="*/ 308452 h 2386172"/>
                      <a:gd name="connsiteX2" fmla="*/ 0 w 1087120"/>
                      <a:gd name="connsiteY2" fmla="*/ 0 h 2386172"/>
                      <a:gd name="connsiteX3" fmla="*/ 831850 w 1087120"/>
                      <a:gd name="connsiteY3" fmla="*/ 2386172 h 2386172"/>
                      <a:gd name="connsiteX0" fmla="*/ 831850 w 1099027"/>
                      <a:gd name="connsiteY0" fmla="*/ 2386172 h 2386172"/>
                      <a:gd name="connsiteX1" fmla="*/ 1099027 w 1099027"/>
                      <a:gd name="connsiteY1" fmla="*/ 287021 h 2386172"/>
                      <a:gd name="connsiteX2" fmla="*/ 0 w 1099027"/>
                      <a:gd name="connsiteY2" fmla="*/ 0 h 2386172"/>
                      <a:gd name="connsiteX3" fmla="*/ 831850 w 1099027"/>
                      <a:gd name="connsiteY3" fmla="*/ 2386172 h 2386172"/>
                      <a:gd name="connsiteX0" fmla="*/ 838993 w 1099027"/>
                      <a:gd name="connsiteY0" fmla="*/ 2421890 h 2421890"/>
                      <a:gd name="connsiteX1" fmla="*/ 1099027 w 1099027"/>
                      <a:gd name="connsiteY1" fmla="*/ 287021 h 2421890"/>
                      <a:gd name="connsiteX2" fmla="*/ 0 w 1099027"/>
                      <a:gd name="connsiteY2" fmla="*/ 0 h 2421890"/>
                      <a:gd name="connsiteX3" fmla="*/ 838993 w 1099027"/>
                      <a:gd name="connsiteY3" fmla="*/ 2421890 h 2421890"/>
                      <a:gd name="connsiteX0" fmla="*/ 838993 w 838994"/>
                      <a:gd name="connsiteY0" fmla="*/ 2421890 h 2421890"/>
                      <a:gd name="connsiteX1" fmla="*/ 682932 w 838994"/>
                      <a:gd name="connsiteY1" fmla="*/ 230190 h 2421890"/>
                      <a:gd name="connsiteX2" fmla="*/ 0 w 838994"/>
                      <a:gd name="connsiteY2" fmla="*/ 0 h 2421890"/>
                      <a:gd name="connsiteX3" fmla="*/ 838993 w 838994"/>
                      <a:gd name="connsiteY3" fmla="*/ 2421890 h 2421890"/>
                      <a:gd name="connsiteX0" fmla="*/ 838993 w 838994"/>
                      <a:gd name="connsiteY0" fmla="*/ 2421890 h 2421890"/>
                      <a:gd name="connsiteX1" fmla="*/ 698479 w 838994"/>
                      <a:gd name="connsiteY1" fmla="*/ 197639 h 2421890"/>
                      <a:gd name="connsiteX2" fmla="*/ 0 w 838994"/>
                      <a:gd name="connsiteY2" fmla="*/ 0 h 2421890"/>
                      <a:gd name="connsiteX3" fmla="*/ 838993 w 838994"/>
                      <a:gd name="connsiteY3" fmla="*/ 2421890 h 2421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8994" h="2421890">
                        <a:moveTo>
                          <a:pt x="838993" y="2421890"/>
                        </a:moveTo>
                        <a:lnTo>
                          <a:pt x="698479" y="197639"/>
                        </a:lnTo>
                        <a:lnTo>
                          <a:pt x="0" y="0"/>
                        </a:lnTo>
                        <a:lnTo>
                          <a:pt x="838993" y="2421890"/>
                        </a:lnTo>
                        <a:close/>
                      </a:path>
                    </a:pathLst>
                  </a:custGeom>
                  <a:solidFill>
                    <a:srgbClr val="BF1A1A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" name="Straight Connector 54">
                    <a:extLst>
                      <a:ext uri="{FF2B5EF4-FFF2-40B4-BE49-F238E27FC236}">
                        <a16:creationId xmlns:a16="http://schemas.microsoft.com/office/drawing/2014/main" id="{C1071C8B-1E66-764B-E847-C4D713253D73}"/>
                      </a:ext>
                    </a:extLst>
                  </p:cNvPr>
                  <p:cNvCxnSpPr/>
                  <p:nvPr/>
                </p:nvCxnSpPr>
                <p:spPr>
                  <a:xfrm rot="20992527" flipH="1" flipV="1">
                    <a:off x="5554022" y="2654607"/>
                    <a:ext cx="715024" cy="2815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9B379AB1-5AA7-4CB0-2257-3940E9C90E89}"/>
                    </a:ext>
                  </a:extLst>
                </p:cNvPr>
                <p:cNvGrpSpPr/>
                <p:nvPr/>
              </p:nvGrpSpPr>
              <p:grpSpPr>
                <a:xfrm>
                  <a:off x="4697229" y="2441869"/>
                  <a:ext cx="1096004" cy="1114325"/>
                  <a:chOff x="5316217" y="1938248"/>
                  <a:chExt cx="1660209" cy="1687960"/>
                </a:xfrm>
              </p:grpSpPr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6EB09527-5D02-F02F-3C05-3DB802F78FA0}"/>
                      </a:ext>
                    </a:extLst>
                  </p:cNvPr>
                  <p:cNvSpPr/>
                  <p:nvPr/>
                </p:nvSpPr>
                <p:spPr>
                  <a:xfrm rot="20992527" flipH="1">
                    <a:off x="5563126" y="1938248"/>
                    <a:ext cx="1409730" cy="694772"/>
                  </a:xfrm>
                  <a:custGeom>
                    <a:avLst/>
                    <a:gdLst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215900 w 2286000"/>
                      <a:gd name="connsiteY2" fmla="*/ 908050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184944 w 2286000"/>
                      <a:gd name="connsiteY2" fmla="*/ 948531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184944 w 2286000"/>
                      <a:gd name="connsiteY2" fmla="*/ 948531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1750 w 2286000"/>
                      <a:gd name="connsiteY0" fmla="*/ 1752600 h 1752600"/>
                      <a:gd name="connsiteX1" fmla="*/ 0 w 2286000"/>
                      <a:gd name="connsiteY1" fmla="*/ 1263650 h 1752600"/>
                      <a:gd name="connsiteX2" fmla="*/ 184944 w 2286000"/>
                      <a:gd name="connsiteY2" fmla="*/ 948531 h 1752600"/>
                      <a:gd name="connsiteX3" fmla="*/ 2089150 w 2286000"/>
                      <a:gd name="connsiteY3" fmla="*/ 0 h 1752600"/>
                      <a:gd name="connsiteX4" fmla="*/ 2286000 w 2286000"/>
                      <a:gd name="connsiteY4" fmla="*/ 82550 h 1752600"/>
                      <a:gd name="connsiteX5" fmla="*/ 2286000 w 2286000"/>
                      <a:gd name="connsiteY5" fmla="*/ 533400 h 1752600"/>
                      <a:gd name="connsiteX6" fmla="*/ 31750 w 2286000"/>
                      <a:gd name="connsiteY6" fmla="*/ 1752600 h 1752600"/>
                      <a:gd name="connsiteX0" fmla="*/ 36411 w 2290661"/>
                      <a:gd name="connsiteY0" fmla="*/ 1752600 h 1752600"/>
                      <a:gd name="connsiteX1" fmla="*/ 4661 w 2290661"/>
                      <a:gd name="connsiteY1" fmla="*/ 1263650 h 1752600"/>
                      <a:gd name="connsiteX2" fmla="*/ 189605 w 2290661"/>
                      <a:gd name="connsiteY2" fmla="*/ 948531 h 1752600"/>
                      <a:gd name="connsiteX3" fmla="*/ 2093811 w 2290661"/>
                      <a:gd name="connsiteY3" fmla="*/ 0 h 1752600"/>
                      <a:gd name="connsiteX4" fmla="*/ 2290661 w 2290661"/>
                      <a:gd name="connsiteY4" fmla="*/ 82550 h 1752600"/>
                      <a:gd name="connsiteX5" fmla="*/ 2290661 w 2290661"/>
                      <a:gd name="connsiteY5" fmla="*/ 533400 h 1752600"/>
                      <a:gd name="connsiteX6" fmla="*/ 36411 w 2290661"/>
                      <a:gd name="connsiteY6" fmla="*/ 1752600 h 1752600"/>
                      <a:gd name="connsiteX0" fmla="*/ 36411 w 2290661"/>
                      <a:gd name="connsiteY0" fmla="*/ 1752600 h 1752600"/>
                      <a:gd name="connsiteX1" fmla="*/ 4661 w 2290661"/>
                      <a:gd name="connsiteY1" fmla="*/ 1263650 h 1752600"/>
                      <a:gd name="connsiteX2" fmla="*/ 189605 w 2290661"/>
                      <a:gd name="connsiteY2" fmla="*/ 948531 h 1752600"/>
                      <a:gd name="connsiteX3" fmla="*/ 2093811 w 2290661"/>
                      <a:gd name="connsiteY3" fmla="*/ 0 h 1752600"/>
                      <a:gd name="connsiteX4" fmla="*/ 2290661 w 2290661"/>
                      <a:gd name="connsiteY4" fmla="*/ 82550 h 1752600"/>
                      <a:gd name="connsiteX5" fmla="*/ 2290661 w 2290661"/>
                      <a:gd name="connsiteY5" fmla="*/ 533400 h 1752600"/>
                      <a:gd name="connsiteX6" fmla="*/ 36411 w 2290661"/>
                      <a:gd name="connsiteY6" fmla="*/ 1752600 h 1752600"/>
                      <a:gd name="connsiteX0" fmla="*/ 36411 w 2290661"/>
                      <a:gd name="connsiteY0" fmla="*/ 1755975 h 1755975"/>
                      <a:gd name="connsiteX1" fmla="*/ 4661 w 2290661"/>
                      <a:gd name="connsiteY1" fmla="*/ 1267025 h 1755975"/>
                      <a:gd name="connsiteX2" fmla="*/ 189605 w 2290661"/>
                      <a:gd name="connsiteY2" fmla="*/ 951906 h 1755975"/>
                      <a:gd name="connsiteX3" fmla="*/ 2093811 w 2290661"/>
                      <a:gd name="connsiteY3" fmla="*/ 3375 h 1755975"/>
                      <a:gd name="connsiteX4" fmla="*/ 2290661 w 2290661"/>
                      <a:gd name="connsiteY4" fmla="*/ 85925 h 1755975"/>
                      <a:gd name="connsiteX5" fmla="*/ 2290661 w 2290661"/>
                      <a:gd name="connsiteY5" fmla="*/ 536775 h 1755975"/>
                      <a:gd name="connsiteX6" fmla="*/ 36411 w 2290661"/>
                      <a:gd name="connsiteY6" fmla="*/ 1755975 h 1755975"/>
                      <a:gd name="connsiteX0" fmla="*/ 36411 w 2290661"/>
                      <a:gd name="connsiteY0" fmla="*/ 1757366 h 1757366"/>
                      <a:gd name="connsiteX1" fmla="*/ 4661 w 2290661"/>
                      <a:gd name="connsiteY1" fmla="*/ 1268416 h 1757366"/>
                      <a:gd name="connsiteX2" fmla="*/ 189605 w 2290661"/>
                      <a:gd name="connsiteY2" fmla="*/ 953297 h 1757366"/>
                      <a:gd name="connsiteX3" fmla="*/ 2093811 w 2290661"/>
                      <a:gd name="connsiteY3" fmla="*/ 4766 h 1757366"/>
                      <a:gd name="connsiteX4" fmla="*/ 2290661 w 2290661"/>
                      <a:gd name="connsiteY4" fmla="*/ 87316 h 1757366"/>
                      <a:gd name="connsiteX5" fmla="*/ 2290661 w 2290661"/>
                      <a:gd name="connsiteY5" fmla="*/ 538166 h 1757366"/>
                      <a:gd name="connsiteX6" fmla="*/ 36411 w 2290661"/>
                      <a:gd name="connsiteY6" fmla="*/ 1757366 h 1757366"/>
                      <a:gd name="connsiteX0" fmla="*/ 36411 w 2290661"/>
                      <a:gd name="connsiteY0" fmla="*/ 1763532 h 1763532"/>
                      <a:gd name="connsiteX1" fmla="*/ 4661 w 2290661"/>
                      <a:gd name="connsiteY1" fmla="*/ 1274582 h 1763532"/>
                      <a:gd name="connsiteX2" fmla="*/ 189605 w 2290661"/>
                      <a:gd name="connsiteY2" fmla="*/ 959463 h 1763532"/>
                      <a:gd name="connsiteX3" fmla="*/ 2093811 w 2290661"/>
                      <a:gd name="connsiteY3" fmla="*/ 10932 h 1763532"/>
                      <a:gd name="connsiteX4" fmla="*/ 2290661 w 2290661"/>
                      <a:gd name="connsiteY4" fmla="*/ 93482 h 1763532"/>
                      <a:gd name="connsiteX5" fmla="*/ 2290661 w 2290661"/>
                      <a:gd name="connsiteY5" fmla="*/ 544332 h 1763532"/>
                      <a:gd name="connsiteX6" fmla="*/ 36411 w 2290661"/>
                      <a:gd name="connsiteY6" fmla="*/ 1763532 h 1763532"/>
                      <a:gd name="connsiteX0" fmla="*/ 36411 w 2305477"/>
                      <a:gd name="connsiteY0" fmla="*/ 1763532 h 1763532"/>
                      <a:gd name="connsiteX1" fmla="*/ 4661 w 2305477"/>
                      <a:gd name="connsiteY1" fmla="*/ 1274582 h 1763532"/>
                      <a:gd name="connsiteX2" fmla="*/ 189605 w 2305477"/>
                      <a:gd name="connsiteY2" fmla="*/ 959463 h 1763532"/>
                      <a:gd name="connsiteX3" fmla="*/ 2093811 w 2305477"/>
                      <a:gd name="connsiteY3" fmla="*/ 10932 h 1763532"/>
                      <a:gd name="connsiteX4" fmla="*/ 2290661 w 2305477"/>
                      <a:gd name="connsiteY4" fmla="*/ 93482 h 1763532"/>
                      <a:gd name="connsiteX5" fmla="*/ 2290661 w 2305477"/>
                      <a:gd name="connsiteY5" fmla="*/ 544332 h 1763532"/>
                      <a:gd name="connsiteX6" fmla="*/ 36411 w 2305477"/>
                      <a:gd name="connsiteY6" fmla="*/ 1763532 h 1763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05477" h="1763532">
                        <a:moveTo>
                          <a:pt x="36411" y="1763532"/>
                        </a:moveTo>
                        <a:cubicBezTo>
                          <a:pt x="25828" y="1600549"/>
                          <a:pt x="-13331" y="1437565"/>
                          <a:pt x="4661" y="1274582"/>
                        </a:cubicBezTo>
                        <a:cubicBezTo>
                          <a:pt x="35353" y="1148111"/>
                          <a:pt x="82713" y="1054978"/>
                          <a:pt x="189605" y="959463"/>
                        </a:cubicBezTo>
                        <a:cubicBezTo>
                          <a:pt x="288559" y="857599"/>
                          <a:pt x="1459076" y="327109"/>
                          <a:pt x="2093811" y="10932"/>
                        </a:cubicBezTo>
                        <a:cubicBezTo>
                          <a:pt x="2188002" y="-25845"/>
                          <a:pt x="2246475" y="37390"/>
                          <a:pt x="2290661" y="93482"/>
                        </a:cubicBezTo>
                        <a:cubicBezTo>
                          <a:pt x="2323999" y="265196"/>
                          <a:pt x="2290661" y="394049"/>
                          <a:pt x="2290661" y="544332"/>
                        </a:cubicBezTo>
                        <a:lnTo>
                          <a:pt x="36411" y="1763532"/>
                        </a:lnTo>
                        <a:close/>
                      </a:path>
                    </a:pathLst>
                  </a:custGeom>
                  <a:solidFill>
                    <a:srgbClr val="D11F1F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0631C398-2323-EF7A-13FE-EC8D45002BE4}"/>
                      </a:ext>
                    </a:extLst>
                  </p:cNvPr>
                  <p:cNvSpPr/>
                  <p:nvPr/>
                </p:nvSpPr>
                <p:spPr>
                  <a:xfrm rot="20992527" flipH="1">
                    <a:off x="5363399" y="2174612"/>
                    <a:ext cx="1613027" cy="621705"/>
                  </a:xfrm>
                  <a:custGeom>
                    <a:avLst/>
                    <a:gdLst>
                      <a:gd name="connsiteX0" fmla="*/ 2217420 w 2621280"/>
                      <a:gd name="connsiteY0" fmla="*/ 0 h 2194560"/>
                      <a:gd name="connsiteX1" fmla="*/ 2621280 w 2621280"/>
                      <a:gd name="connsiteY1" fmla="*/ 1432560 h 2194560"/>
                      <a:gd name="connsiteX2" fmla="*/ 1386840 w 2621280"/>
                      <a:gd name="connsiteY2" fmla="*/ 2194560 h 2194560"/>
                      <a:gd name="connsiteX3" fmla="*/ 1089660 w 2621280"/>
                      <a:gd name="connsiteY3" fmla="*/ 1493520 h 2194560"/>
                      <a:gd name="connsiteX4" fmla="*/ 0 w 2621280"/>
                      <a:gd name="connsiteY4" fmla="*/ 1219200 h 2194560"/>
                      <a:gd name="connsiteX5" fmla="*/ 2217420 w 2621280"/>
                      <a:gd name="connsiteY5" fmla="*/ 0 h 2194560"/>
                      <a:gd name="connsiteX0" fmla="*/ 2217420 w 2621280"/>
                      <a:gd name="connsiteY0" fmla="*/ 0 h 2194560"/>
                      <a:gd name="connsiteX1" fmla="*/ 2621280 w 2621280"/>
                      <a:gd name="connsiteY1" fmla="*/ 1432560 h 2194560"/>
                      <a:gd name="connsiteX2" fmla="*/ 1386840 w 2621280"/>
                      <a:gd name="connsiteY2" fmla="*/ 2194560 h 2194560"/>
                      <a:gd name="connsiteX3" fmla="*/ 1089660 w 2621280"/>
                      <a:gd name="connsiteY3" fmla="*/ 1493520 h 2194560"/>
                      <a:gd name="connsiteX4" fmla="*/ 0 w 2621280"/>
                      <a:gd name="connsiteY4" fmla="*/ 1214437 h 2194560"/>
                      <a:gd name="connsiteX5" fmla="*/ 2217420 w 2621280"/>
                      <a:gd name="connsiteY5" fmla="*/ 0 h 2194560"/>
                      <a:gd name="connsiteX0" fmla="*/ 2217420 w 2621280"/>
                      <a:gd name="connsiteY0" fmla="*/ 0 h 2213610"/>
                      <a:gd name="connsiteX1" fmla="*/ 2621280 w 2621280"/>
                      <a:gd name="connsiteY1" fmla="*/ 1432560 h 2213610"/>
                      <a:gd name="connsiteX2" fmla="*/ 1408271 w 2621280"/>
                      <a:gd name="connsiteY2" fmla="*/ 2213610 h 2213610"/>
                      <a:gd name="connsiteX3" fmla="*/ 1089660 w 2621280"/>
                      <a:gd name="connsiteY3" fmla="*/ 1493520 h 2213610"/>
                      <a:gd name="connsiteX4" fmla="*/ 0 w 2621280"/>
                      <a:gd name="connsiteY4" fmla="*/ 1214437 h 2213610"/>
                      <a:gd name="connsiteX5" fmla="*/ 2217420 w 2621280"/>
                      <a:gd name="connsiteY5" fmla="*/ 0 h 2213610"/>
                      <a:gd name="connsiteX0" fmla="*/ 2236470 w 2621280"/>
                      <a:gd name="connsiteY0" fmla="*/ 0 h 2215992"/>
                      <a:gd name="connsiteX1" fmla="*/ 2621280 w 2621280"/>
                      <a:gd name="connsiteY1" fmla="*/ 1434942 h 2215992"/>
                      <a:gd name="connsiteX2" fmla="*/ 1408271 w 2621280"/>
                      <a:gd name="connsiteY2" fmla="*/ 2215992 h 2215992"/>
                      <a:gd name="connsiteX3" fmla="*/ 1089660 w 2621280"/>
                      <a:gd name="connsiteY3" fmla="*/ 1495902 h 2215992"/>
                      <a:gd name="connsiteX4" fmla="*/ 0 w 2621280"/>
                      <a:gd name="connsiteY4" fmla="*/ 1216819 h 2215992"/>
                      <a:gd name="connsiteX5" fmla="*/ 2236470 w 2621280"/>
                      <a:gd name="connsiteY5" fmla="*/ 0 h 2215992"/>
                      <a:gd name="connsiteX0" fmla="*/ 2236470 w 2637949"/>
                      <a:gd name="connsiteY0" fmla="*/ 0 h 2215992"/>
                      <a:gd name="connsiteX1" fmla="*/ 2637949 w 2637949"/>
                      <a:gd name="connsiteY1" fmla="*/ 1430179 h 2215992"/>
                      <a:gd name="connsiteX2" fmla="*/ 1408271 w 2637949"/>
                      <a:gd name="connsiteY2" fmla="*/ 2215992 h 2215992"/>
                      <a:gd name="connsiteX3" fmla="*/ 1089660 w 2637949"/>
                      <a:gd name="connsiteY3" fmla="*/ 1495902 h 2215992"/>
                      <a:gd name="connsiteX4" fmla="*/ 0 w 2637949"/>
                      <a:gd name="connsiteY4" fmla="*/ 1216819 h 2215992"/>
                      <a:gd name="connsiteX5" fmla="*/ 2236470 w 2637949"/>
                      <a:gd name="connsiteY5" fmla="*/ 0 h 2215992"/>
                      <a:gd name="connsiteX0" fmla="*/ 2236470 w 2637949"/>
                      <a:gd name="connsiteY0" fmla="*/ 0 h 2215992"/>
                      <a:gd name="connsiteX1" fmla="*/ 2637949 w 2637949"/>
                      <a:gd name="connsiteY1" fmla="*/ 1430179 h 2215992"/>
                      <a:gd name="connsiteX2" fmla="*/ 1408271 w 2637949"/>
                      <a:gd name="connsiteY2" fmla="*/ 2215992 h 2215992"/>
                      <a:gd name="connsiteX3" fmla="*/ 498251 w 2637949"/>
                      <a:gd name="connsiteY3" fmla="*/ 1422807 h 2215992"/>
                      <a:gd name="connsiteX4" fmla="*/ 0 w 2637949"/>
                      <a:gd name="connsiteY4" fmla="*/ 1216819 h 2215992"/>
                      <a:gd name="connsiteX5" fmla="*/ 2236470 w 2637949"/>
                      <a:gd name="connsiteY5" fmla="*/ 0 h 2215992"/>
                      <a:gd name="connsiteX0" fmla="*/ 2236470 w 2637949"/>
                      <a:gd name="connsiteY0" fmla="*/ 0 h 2089737"/>
                      <a:gd name="connsiteX1" fmla="*/ 2637949 w 2637949"/>
                      <a:gd name="connsiteY1" fmla="*/ 1430179 h 2089737"/>
                      <a:gd name="connsiteX2" fmla="*/ 796927 w 2637949"/>
                      <a:gd name="connsiteY2" fmla="*/ 2089737 h 2089737"/>
                      <a:gd name="connsiteX3" fmla="*/ 498251 w 2637949"/>
                      <a:gd name="connsiteY3" fmla="*/ 1422807 h 2089737"/>
                      <a:gd name="connsiteX4" fmla="*/ 0 w 2637949"/>
                      <a:gd name="connsiteY4" fmla="*/ 1216819 h 2089737"/>
                      <a:gd name="connsiteX5" fmla="*/ 2236470 w 2637949"/>
                      <a:gd name="connsiteY5" fmla="*/ 0 h 2089737"/>
                      <a:gd name="connsiteX0" fmla="*/ 2236470 w 2637949"/>
                      <a:gd name="connsiteY0" fmla="*/ 0 h 1611294"/>
                      <a:gd name="connsiteX1" fmla="*/ 2637949 w 2637949"/>
                      <a:gd name="connsiteY1" fmla="*/ 1430179 h 1611294"/>
                      <a:gd name="connsiteX2" fmla="*/ 730477 w 2637949"/>
                      <a:gd name="connsiteY2" fmla="*/ 1611294 h 1611294"/>
                      <a:gd name="connsiteX3" fmla="*/ 498251 w 2637949"/>
                      <a:gd name="connsiteY3" fmla="*/ 1422807 h 1611294"/>
                      <a:gd name="connsiteX4" fmla="*/ 0 w 2637949"/>
                      <a:gd name="connsiteY4" fmla="*/ 1216819 h 1611294"/>
                      <a:gd name="connsiteX5" fmla="*/ 2236470 w 2637949"/>
                      <a:gd name="connsiteY5" fmla="*/ 0 h 1611294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498251 w 2637949"/>
                      <a:gd name="connsiteY3" fmla="*/ 1422807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558057 w 2637949"/>
                      <a:gd name="connsiteY3" fmla="*/ 1422808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518187 w 2637949"/>
                      <a:gd name="connsiteY3" fmla="*/ 1416163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  <a:gd name="connsiteX0" fmla="*/ 2236470 w 2637949"/>
                      <a:gd name="connsiteY0" fmla="*/ 0 h 1578068"/>
                      <a:gd name="connsiteX1" fmla="*/ 2637949 w 2637949"/>
                      <a:gd name="connsiteY1" fmla="*/ 1430179 h 1578068"/>
                      <a:gd name="connsiteX2" fmla="*/ 690606 w 2637949"/>
                      <a:gd name="connsiteY2" fmla="*/ 1578068 h 1578068"/>
                      <a:gd name="connsiteX3" fmla="*/ 318835 w 2637949"/>
                      <a:gd name="connsiteY3" fmla="*/ 1343068 h 1578068"/>
                      <a:gd name="connsiteX4" fmla="*/ 0 w 2637949"/>
                      <a:gd name="connsiteY4" fmla="*/ 1216819 h 1578068"/>
                      <a:gd name="connsiteX5" fmla="*/ 2236470 w 2637949"/>
                      <a:gd name="connsiteY5" fmla="*/ 0 h 1578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37949" h="1578068">
                        <a:moveTo>
                          <a:pt x="2236470" y="0"/>
                        </a:moveTo>
                        <a:lnTo>
                          <a:pt x="2637949" y="1430179"/>
                        </a:lnTo>
                        <a:lnTo>
                          <a:pt x="690606" y="1578068"/>
                        </a:lnTo>
                        <a:lnTo>
                          <a:pt x="318835" y="1343068"/>
                        </a:lnTo>
                        <a:lnTo>
                          <a:pt x="0" y="1216819"/>
                        </a:lnTo>
                        <a:lnTo>
                          <a:pt x="2236470" y="0"/>
                        </a:lnTo>
                        <a:close/>
                      </a:path>
                    </a:pathLst>
                  </a:custGeom>
                  <a:solidFill>
                    <a:srgbClr val="BF1A1A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34" name="Group 33">
                    <a:extLst>
                      <a:ext uri="{FF2B5EF4-FFF2-40B4-BE49-F238E27FC236}">
                        <a16:creationId xmlns:a16="http://schemas.microsoft.com/office/drawing/2014/main" id="{3CB9DD78-97A9-0833-AE5E-43AB38BDF046}"/>
                      </a:ext>
                    </a:extLst>
                  </p:cNvPr>
                  <p:cNvGrpSpPr/>
                  <p:nvPr/>
                </p:nvGrpSpPr>
                <p:grpSpPr>
                  <a:xfrm rot="20524785">
                    <a:off x="5462235" y="2167231"/>
                    <a:ext cx="1420116" cy="993956"/>
                    <a:chOff x="3325734" y="4041205"/>
                    <a:chExt cx="2855703" cy="2252430"/>
                  </a:xfrm>
                  <a:scene3d>
                    <a:camera prst="isometricLeftDown"/>
                    <a:lightRig rig="threePt" dir="t"/>
                  </a:scene3d>
                </p:grpSpPr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B5ACA4E7-BAEA-F423-51E1-BE8E7F1938FB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3375739" y="4084134"/>
                      <a:ext cx="2716424" cy="1814212"/>
                    </a:xfrm>
                    <a:custGeom>
                      <a:avLst/>
                      <a:gdLst>
                        <a:gd name="connsiteX0" fmla="*/ 0 w 2838450"/>
                        <a:gd name="connsiteY0" fmla="*/ 120650 h 1816100"/>
                        <a:gd name="connsiteX1" fmla="*/ 866775 w 2838450"/>
                        <a:gd name="connsiteY1" fmla="*/ 88900 h 1816100"/>
                        <a:gd name="connsiteX2" fmla="*/ 1000125 w 2838450"/>
                        <a:gd name="connsiteY2" fmla="*/ 9525 h 1816100"/>
                        <a:gd name="connsiteX3" fmla="*/ 2797175 w 2838450"/>
                        <a:gd name="connsiteY3" fmla="*/ 0 h 1816100"/>
                        <a:gd name="connsiteX4" fmla="*/ 2838450 w 2838450"/>
                        <a:gd name="connsiteY4" fmla="*/ 28575 h 1816100"/>
                        <a:gd name="connsiteX5" fmla="*/ 2778125 w 2838450"/>
                        <a:gd name="connsiteY5" fmla="*/ 1774825 h 1816100"/>
                        <a:gd name="connsiteX6" fmla="*/ 2733675 w 2838450"/>
                        <a:gd name="connsiteY6" fmla="*/ 1816100 h 1816100"/>
                        <a:gd name="connsiteX7" fmla="*/ 79375 w 2838450"/>
                        <a:gd name="connsiteY7" fmla="*/ 1812925 h 1816100"/>
                        <a:gd name="connsiteX8" fmla="*/ 53975 w 2838450"/>
                        <a:gd name="connsiteY8" fmla="*/ 1765300 h 1816100"/>
                        <a:gd name="connsiteX9" fmla="*/ 0 w 2838450"/>
                        <a:gd name="connsiteY9" fmla="*/ 120650 h 1816100"/>
                        <a:gd name="connsiteX0" fmla="*/ 0 w 2838450"/>
                        <a:gd name="connsiteY0" fmla="*/ 120650 h 1818466"/>
                        <a:gd name="connsiteX1" fmla="*/ 866775 w 2838450"/>
                        <a:gd name="connsiteY1" fmla="*/ 88900 h 1818466"/>
                        <a:gd name="connsiteX2" fmla="*/ 1000125 w 2838450"/>
                        <a:gd name="connsiteY2" fmla="*/ 9525 h 1818466"/>
                        <a:gd name="connsiteX3" fmla="*/ 2797175 w 2838450"/>
                        <a:gd name="connsiteY3" fmla="*/ 0 h 1818466"/>
                        <a:gd name="connsiteX4" fmla="*/ 2838450 w 2838450"/>
                        <a:gd name="connsiteY4" fmla="*/ 28575 h 1818466"/>
                        <a:gd name="connsiteX5" fmla="*/ 2778125 w 2838450"/>
                        <a:gd name="connsiteY5" fmla="*/ 1774825 h 1818466"/>
                        <a:gd name="connsiteX6" fmla="*/ 2733675 w 2838450"/>
                        <a:gd name="connsiteY6" fmla="*/ 1816100 h 1818466"/>
                        <a:gd name="connsiteX7" fmla="*/ 79375 w 2838450"/>
                        <a:gd name="connsiteY7" fmla="*/ 1812925 h 1818466"/>
                        <a:gd name="connsiteX8" fmla="*/ 53975 w 2838450"/>
                        <a:gd name="connsiteY8" fmla="*/ 1765300 h 1818466"/>
                        <a:gd name="connsiteX9" fmla="*/ 0 w 2838450"/>
                        <a:gd name="connsiteY9" fmla="*/ 120650 h 1818466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21207"/>
                        <a:gd name="connsiteX1" fmla="*/ 866775 w 2838450"/>
                        <a:gd name="connsiteY1" fmla="*/ 88900 h 1821207"/>
                        <a:gd name="connsiteX2" fmla="*/ 1000125 w 2838450"/>
                        <a:gd name="connsiteY2" fmla="*/ 9525 h 1821207"/>
                        <a:gd name="connsiteX3" fmla="*/ 2797175 w 2838450"/>
                        <a:gd name="connsiteY3" fmla="*/ 0 h 1821207"/>
                        <a:gd name="connsiteX4" fmla="*/ 2838450 w 2838450"/>
                        <a:gd name="connsiteY4" fmla="*/ 28575 h 1821207"/>
                        <a:gd name="connsiteX5" fmla="*/ 2778125 w 2838450"/>
                        <a:gd name="connsiteY5" fmla="*/ 1774825 h 1821207"/>
                        <a:gd name="connsiteX6" fmla="*/ 2738438 w 2838450"/>
                        <a:gd name="connsiteY6" fmla="*/ 1818481 h 1821207"/>
                        <a:gd name="connsiteX7" fmla="*/ 79375 w 2838450"/>
                        <a:gd name="connsiteY7" fmla="*/ 1812925 h 1821207"/>
                        <a:gd name="connsiteX8" fmla="*/ 53975 w 2838450"/>
                        <a:gd name="connsiteY8" fmla="*/ 1765300 h 1821207"/>
                        <a:gd name="connsiteX9" fmla="*/ 0 w 2838450"/>
                        <a:gd name="connsiteY9" fmla="*/ 120650 h 1821207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3106 h 1827288"/>
                        <a:gd name="connsiteX1" fmla="*/ 819150 w 2838450"/>
                        <a:gd name="connsiteY1" fmla="*/ 91356 h 1827288"/>
                        <a:gd name="connsiteX2" fmla="*/ 945356 w 2838450"/>
                        <a:gd name="connsiteY2" fmla="*/ 33412 h 1827288"/>
                        <a:gd name="connsiteX3" fmla="*/ 2797175 w 2838450"/>
                        <a:gd name="connsiteY3" fmla="*/ 2456 h 1827288"/>
                        <a:gd name="connsiteX4" fmla="*/ 2838450 w 2838450"/>
                        <a:gd name="connsiteY4" fmla="*/ 31031 h 1827288"/>
                        <a:gd name="connsiteX5" fmla="*/ 2778125 w 2838450"/>
                        <a:gd name="connsiteY5" fmla="*/ 1777281 h 1827288"/>
                        <a:gd name="connsiteX6" fmla="*/ 2738438 w 2838450"/>
                        <a:gd name="connsiteY6" fmla="*/ 1820937 h 1827288"/>
                        <a:gd name="connsiteX7" fmla="*/ 81756 w 2838450"/>
                        <a:gd name="connsiteY7" fmla="*/ 1827288 h 1827288"/>
                        <a:gd name="connsiteX8" fmla="*/ 53975 w 2838450"/>
                        <a:gd name="connsiteY8" fmla="*/ 1767756 h 1827288"/>
                        <a:gd name="connsiteX9" fmla="*/ 0 w 2838450"/>
                        <a:gd name="connsiteY9" fmla="*/ 123106 h 1827288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97197 w 2838450"/>
                        <a:gd name="connsiteY3" fmla="*/ 16204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6560 w 2838450"/>
                        <a:gd name="connsiteY1" fmla="*/ 1257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47975"/>
                        <a:gd name="connsiteY0" fmla="*/ 120650 h 1824832"/>
                        <a:gd name="connsiteX1" fmla="*/ 42279 w 2847975"/>
                        <a:gd name="connsiteY1" fmla="*/ 87640 h 1824832"/>
                        <a:gd name="connsiteX2" fmla="*/ 819150 w 2847975"/>
                        <a:gd name="connsiteY2" fmla="*/ 88900 h 1824832"/>
                        <a:gd name="connsiteX3" fmla="*/ 985838 w 2847975"/>
                        <a:gd name="connsiteY3" fmla="*/ 21431 h 1824832"/>
                        <a:gd name="connsiteX4" fmla="*/ 1297197 w 2847975"/>
                        <a:gd name="connsiteY4" fmla="*/ 16204 h 1824832"/>
                        <a:gd name="connsiteX5" fmla="*/ 2797175 w 2847975"/>
                        <a:gd name="connsiteY5" fmla="*/ 0 h 1824832"/>
                        <a:gd name="connsiteX6" fmla="*/ 2847975 w 2847975"/>
                        <a:gd name="connsiteY6" fmla="*/ 15875 h 1824832"/>
                        <a:gd name="connsiteX7" fmla="*/ 2778125 w 2847975"/>
                        <a:gd name="connsiteY7" fmla="*/ 1774825 h 1824832"/>
                        <a:gd name="connsiteX8" fmla="*/ 2738438 w 2847975"/>
                        <a:gd name="connsiteY8" fmla="*/ 1818481 h 1824832"/>
                        <a:gd name="connsiteX9" fmla="*/ 81756 w 2847975"/>
                        <a:gd name="connsiteY9" fmla="*/ 1824832 h 1824832"/>
                        <a:gd name="connsiteX10" fmla="*/ 53975 w 2847975"/>
                        <a:gd name="connsiteY10" fmla="*/ 1765300 h 1824832"/>
                        <a:gd name="connsiteX11" fmla="*/ 0 w 28479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97175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87650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06700"/>
                        <a:gd name="connsiteY0" fmla="*/ 120650 h 1824832"/>
                        <a:gd name="connsiteX1" fmla="*/ 42279 w 2806700"/>
                        <a:gd name="connsiteY1" fmla="*/ 87640 h 1824832"/>
                        <a:gd name="connsiteX2" fmla="*/ 819150 w 2806700"/>
                        <a:gd name="connsiteY2" fmla="*/ 88900 h 1824832"/>
                        <a:gd name="connsiteX3" fmla="*/ 985838 w 2806700"/>
                        <a:gd name="connsiteY3" fmla="*/ 21431 h 1824832"/>
                        <a:gd name="connsiteX4" fmla="*/ 1297197 w 2806700"/>
                        <a:gd name="connsiteY4" fmla="*/ 16204 h 1824832"/>
                        <a:gd name="connsiteX5" fmla="*/ 2787650 w 2806700"/>
                        <a:gd name="connsiteY5" fmla="*/ 0 h 1824832"/>
                        <a:gd name="connsiteX6" fmla="*/ 2806700 w 2806700"/>
                        <a:gd name="connsiteY6" fmla="*/ 19050 h 1824832"/>
                        <a:gd name="connsiteX7" fmla="*/ 2778125 w 2806700"/>
                        <a:gd name="connsiteY7" fmla="*/ 1774825 h 1824832"/>
                        <a:gd name="connsiteX8" fmla="*/ 2738438 w 2806700"/>
                        <a:gd name="connsiteY8" fmla="*/ 1818481 h 1824832"/>
                        <a:gd name="connsiteX9" fmla="*/ 81756 w 2806700"/>
                        <a:gd name="connsiteY9" fmla="*/ 1824832 h 1824832"/>
                        <a:gd name="connsiteX10" fmla="*/ 53975 w 2806700"/>
                        <a:gd name="connsiteY10" fmla="*/ 1765300 h 1824832"/>
                        <a:gd name="connsiteX11" fmla="*/ 0 w 2806700"/>
                        <a:gd name="connsiteY11" fmla="*/ 120650 h 1824832"/>
                        <a:gd name="connsiteX0" fmla="*/ 0 w 2825750"/>
                        <a:gd name="connsiteY0" fmla="*/ 120650 h 1824832"/>
                        <a:gd name="connsiteX1" fmla="*/ 42279 w 2825750"/>
                        <a:gd name="connsiteY1" fmla="*/ 87640 h 1824832"/>
                        <a:gd name="connsiteX2" fmla="*/ 819150 w 2825750"/>
                        <a:gd name="connsiteY2" fmla="*/ 88900 h 1824832"/>
                        <a:gd name="connsiteX3" fmla="*/ 985838 w 2825750"/>
                        <a:gd name="connsiteY3" fmla="*/ 21431 h 1824832"/>
                        <a:gd name="connsiteX4" fmla="*/ 1297197 w 2825750"/>
                        <a:gd name="connsiteY4" fmla="*/ 16204 h 1824832"/>
                        <a:gd name="connsiteX5" fmla="*/ 2787650 w 2825750"/>
                        <a:gd name="connsiteY5" fmla="*/ 0 h 1824832"/>
                        <a:gd name="connsiteX6" fmla="*/ 2825750 w 2825750"/>
                        <a:gd name="connsiteY6" fmla="*/ 38100 h 1824832"/>
                        <a:gd name="connsiteX7" fmla="*/ 2778125 w 2825750"/>
                        <a:gd name="connsiteY7" fmla="*/ 1774825 h 1824832"/>
                        <a:gd name="connsiteX8" fmla="*/ 2738438 w 2825750"/>
                        <a:gd name="connsiteY8" fmla="*/ 1818481 h 1824832"/>
                        <a:gd name="connsiteX9" fmla="*/ 81756 w 2825750"/>
                        <a:gd name="connsiteY9" fmla="*/ 1824832 h 1824832"/>
                        <a:gd name="connsiteX10" fmla="*/ 53975 w 2825750"/>
                        <a:gd name="connsiteY10" fmla="*/ 1765300 h 1824832"/>
                        <a:gd name="connsiteX11" fmla="*/ 0 w 2825750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8259 h 1832441"/>
                        <a:gd name="connsiteX1" fmla="*/ 42279 w 2828925"/>
                        <a:gd name="connsiteY1" fmla="*/ 95249 h 1832441"/>
                        <a:gd name="connsiteX2" fmla="*/ 819150 w 2828925"/>
                        <a:gd name="connsiteY2" fmla="*/ 96509 h 1832441"/>
                        <a:gd name="connsiteX3" fmla="*/ 985838 w 2828925"/>
                        <a:gd name="connsiteY3" fmla="*/ 29040 h 1832441"/>
                        <a:gd name="connsiteX4" fmla="*/ 2092535 w 2828925"/>
                        <a:gd name="connsiteY4" fmla="*/ 0 h 1832441"/>
                        <a:gd name="connsiteX5" fmla="*/ 2787650 w 2828925"/>
                        <a:gd name="connsiteY5" fmla="*/ 7609 h 1832441"/>
                        <a:gd name="connsiteX6" fmla="*/ 2828925 w 2828925"/>
                        <a:gd name="connsiteY6" fmla="*/ 29834 h 1832441"/>
                        <a:gd name="connsiteX7" fmla="*/ 2778125 w 2828925"/>
                        <a:gd name="connsiteY7" fmla="*/ 1782434 h 1832441"/>
                        <a:gd name="connsiteX8" fmla="*/ 2738438 w 2828925"/>
                        <a:gd name="connsiteY8" fmla="*/ 1826090 h 1832441"/>
                        <a:gd name="connsiteX9" fmla="*/ 81756 w 2828925"/>
                        <a:gd name="connsiteY9" fmla="*/ 1832441 h 1832441"/>
                        <a:gd name="connsiteX10" fmla="*/ 53975 w 2828925"/>
                        <a:gd name="connsiteY10" fmla="*/ 1772909 h 1832441"/>
                        <a:gd name="connsiteX11" fmla="*/ 0 w 2828925"/>
                        <a:gd name="connsiteY11" fmla="*/ 128259 h 1832441"/>
                        <a:gd name="connsiteX0" fmla="*/ 0 w 2828925"/>
                        <a:gd name="connsiteY0" fmla="*/ 137614 h 1841796"/>
                        <a:gd name="connsiteX1" fmla="*/ 42279 w 2828925"/>
                        <a:gd name="connsiteY1" fmla="*/ 104604 h 1841796"/>
                        <a:gd name="connsiteX2" fmla="*/ 819150 w 2828925"/>
                        <a:gd name="connsiteY2" fmla="*/ 105864 h 1841796"/>
                        <a:gd name="connsiteX3" fmla="*/ 1914526 w 2828925"/>
                        <a:gd name="connsiteY3" fmla="*/ 5058 h 1841796"/>
                        <a:gd name="connsiteX4" fmla="*/ 2092535 w 2828925"/>
                        <a:gd name="connsiteY4" fmla="*/ 9355 h 1841796"/>
                        <a:gd name="connsiteX5" fmla="*/ 2787650 w 2828925"/>
                        <a:gd name="connsiteY5" fmla="*/ 16964 h 1841796"/>
                        <a:gd name="connsiteX6" fmla="*/ 2828925 w 2828925"/>
                        <a:gd name="connsiteY6" fmla="*/ 39189 h 1841796"/>
                        <a:gd name="connsiteX7" fmla="*/ 2778125 w 2828925"/>
                        <a:gd name="connsiteY7" fmla="*/ 1791789 h 1841796"/>
                        <a:gd name="connsiteX8" fmla="*/ 2738438 w 2828925"/>
                        <a:gd name="connsiteY8" fmla="*/ 1835445 h 1841796"/>
                        <a:gd name="connsiteX9" fmla="*/ 81756 w 2828925"/>
                        <a:gd name="connsiteY9" fmla="*/ 1841796 h 1841796"/>
                        <a:gd name="connsiteX10" fmla="*/ 53975 w 2828925"/>
                        <a:gd name="connsiteY10" fmla="*/ 1782264 h 1841796"/>
                        <a:gd name="connsiteX11" fmla="*/ 0 w 2828925"/>
                        <a:gd name="connsiteY11" fmla="*/ 137614 h 1841796"/>
                        <a:gd name="connsiteX0" fmla="*/ 0 w 2828925"/>
                        <a:gd name="connsiteY0" fmla="*/ 136518 h 1840700"/>
                        <a:gd name="connsiteX1" fmla="*/ 42279 w 2828925"/>
                        <a:gd name="connsiteY1" fmla="*/ 103508 h 1840700"/>
                        <a:gd name="connsiteX2" fmla="*/ 819150 w 2828925"/>
                        <a:gd name="connsiteY2" fmla="*/ 104768 h 1840700"/>
                        <a:gd name="connsiteX3" fmla="*/ 1914526 w 2828925"/>
                        <a:gd name="connsiteY3" fmla="*/ 3962 h 1840700"/>
                        <a:gd name="connsiteX4" fmla="*/ 2302085 w 2828925"/>
                        <a:gd name="connsiteY4" fmla="*/ 17784 h 1840700"/>
                        <a:gd name="connsiteX5" fmla="*/ 2787650 w 2828925"/>
                        <a:gd name="connsiteY5" fmla="*/ 15868 h 1840700"/>
                        <a:gd name="connsiteX6" fmla="*/ 2828925 w 2828925"/>
                        <a:gd name="connsiteY6" fmla="*/ 38093 h 1840700"/>
                        <a:gd name="connsiteX7" fmla="*/ 2778125 w 2828925"/>
                        <a:gd name="connsiteY7" fmla="*/ 1790693 h 1840700"/>
                        <a:gd name="connsiteX8" fmla="*/ 2738438 w 2828925"/>
                        <a:gd name="connsiteY8" fmla="*/ 1834349 h 1840700"/>
                        <a:gd name="connsiteX9" fmla="*/ 81756 w 2828925"/>
                        <a:gd name="connsiteY9" fmla="*/ 1840700 h 1840700"/>
                        <a:gd name="connsiteX10" fmla="*/ 53975 w 2828925"/>
                        <a:gd name="connsiteY10" fmla="*/ 1781168 h 1840700"/>
                        <a:gd name="connsiteX11" fmla="*/ 0 w 2828925"/>
                        <a:gd name="connsiteY11" fmla="*/ 136518 h 1840700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2019301 w 2828925"/>
                        <a:gd name="connsiteY3" fmla="*/ 107157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909764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7617 h 1831799"/>
                        <a:gd name="connsiteX1" fmla="*/ 42279 w 2828925"/>
                        <a:gd name="connsiteY1" fmla="*/ 94607 h 1831799"/>
                        <a:gd name="connsiteX2" fmla="*/ 819150 w 2828925"/>
                        <a:gd name="connsiteY2" fmla="*/ 95867 h 1831799"/>
                        <a:gd name="connsiteX3" fmla="*/ 1909764 w 2828925"/>
                        <a:gd name="connsiteY3" fmla="*/ 99837 h 1831799"/>
                        <a:gd name="connsiteX4" fmla="*/ 2302085 w 2828925"/>
                        <a:gd name="connsiteY4" fmla="*/ 8883 h 1831799"/>
                        <a:gd name="connsiteX5" fmla="*/ 2787650 w 2828925"/>
                        <a:gd name="connsiteY5" fmla="*/ 6967 h 1831799"/>
                        <a:gd name="connsiteX6" fmla="*/ 2828925 w 2828925"/>
                        <a:gd name="connsiteY6" fmla="*/ 29192 h 1831799"/>
                        <a:gd name="connsiteX7" fmla="*/ 2778125 w 2828925"/>
                        <a:gd name="connsiteY7" fmla="*/ 1781792 h 1831799"/>
                        <a:gd name="connsiteX8" fmla="*/ 2738438 w 2828925"/>
                        <a:gd name="connsiteY8" fmla="*/ 1825448 h 1831799"/>
                        <a:gd name="connsiteX9" fmla="*/ 81756 w 2828925"/>
                        <a:gd name="connsiteY9" fmla="*/ 1831799 h 1831799"/>
                        <a:gd name="connsiteX10" fmla="*/ 53975 w 2828925"/>
                        <a:gd name="connsiteY10" fmla="*/ 1772267 h 1831799"/>
                        <a:gd name="connsiteX11" fmla="*/ 0 w 2828925"/>
                        <a:gd name="connsiteY11" fmla="*/ 127617 h 1831799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909764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909764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1830408 w 2828925"/>
                        <a:gd name="connsiteY3" fmla="*/ 92870 h 1824832"/>
                        <a:gd name="connsiteX4" fmla="*/ 2302085 w 2828925"/>
                        <a:gd name="connsiteY4" fmla="*/ 1916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42979 h 1847161"/>
                        <a:gd name="connsiteX1" fmla="*/ 42279 w 2828925"/>
                        <a:gd name="connsiteY1" fmla="*/ 109969 h 1847161"/>
                        <a:gd name="connsiteX2" fmla="*/ 819150 w 2828925"/>
                        <a:gd name="connsiteY2" fmla="*/ 111229 h 1847161"/>
                        <a:gd name="connsiteX3" fmla="*/ 1830408 w 2828925"/>
                        <a:gd name="connsiteY3" fmla="*/ 115199 h 1847161"/>
                        <a:gd name="connsiteX4" fmla="*/ 2302086 w 2828925"/>
                        <a:gd name="connsiteY4" fmla="*/ 0 h 1847161"/>
                        <a:gd name="connsiteX5" fmla="*/ 2787650 w 2828925"/>
                        <a:gd name="connsiteY5" fmla="*/ 22329 h 1847161"/>
                        <a:gd name="connsiteX6" fmla="*/ 2828925 w 2828925"/>
                        <a:gd name="connsiteY6" fmla="*/ 44554 h 1847161"/>
                        <a:gd name="connsiteX7" fmla="*/ 2778125 w 2828925"/>
                        <a:gd name="connsiteY7" fmla="*/ 1797154 h 1847161"/>
                        <a:gd name="connsiteX8" fmla="*/ 2738438 w 2828925"/>
                        <a:gd name="connsiteY8" fmla="*/ 1840810 h 1847161"/>
                        <a:gd name="connsiteX9" fmla="*/ 81756 w 2828925"/>
                        <a:gd name="connsiteY9" fmla="*/ 1847161 h 1847161"/>
                        <a:gd name="connsiteX10" fmla="*/ 53975 w 2828925"/>
                        <a:gd name="connsiteY10" fmla="*/ 1787629 h 1847161"/>
                        <a:gd name="connsiteX11" fmla="*/ 0 w 2828925"/>
                        <a:gd name="connsiteY11" fmla="*/ 142979 h 1847161"/>
                        <a:gd name="connsiteX0" fmla="*/ 0 w 2828925"/>
                        <a:gd name="connsiteY0" fmla="*/ 142979 h 1847161"/>
                        <a:gd name="connsiteX1" fmla="*/ 42279 w 2828925"/>
                        <a:gd name="connsiteY1" fmla="*/ 109969 h 1847161"/>
                        <a:gd name="connsiteX2" fmla="*/ 819150 w 2828925"/>
                        <a:gd name="connsiteY2" fmla="*/ 111229 h 1847161"/>
                        <a:gd name="connsiteX3" fmla="*/ 1830408 w 2828925"/>
                        <a:gd name="connsiteY3" fmla="*/ 115199 h 1847161"/>
                        <a:gd name="connsiteX4" fmla="*/ 2302086 w 2828925"/>
                        <a:gd name="connsiteY4" fmla="*/ 0 h 1847161"/>
                        <a:gd name="connsiteX5" fmla="*/ 2797570 w 2828925"/>
                        <a:gd name="connsiteY5" fmla="*/ 12631 h 1847161"/>
                        <a:gd name="connsiteX6" fmla="*/ 2828925 w 2828925"/>
                        <a:gd name="connsiteY6" fmla="*/ 44554 h 1847161"/>
                        <a:gd name="connsiteX7" fmla="*/ 2778125 w 2828925"/>
                        <a:gd name="connsiteY7" fmla="*/ 1797154 h 1847161"/>
                        <a:gd name="connsiteX8" fmla="*/ 2738438 w 2828925"/>
                        <a:gd name="connsiteY8" fmla="*/ 1840810 h 1847161"/>
                        <a:gd name="connsiteX9" fmla="*/ 81756 w 2828925"/>
                        <a:gd name="connsiteY9" fmla="*/ 1847161 h 1847161"/>
                        <a:gd name="connsiteX10" fmla="*/ 53975 w 2828925"/>
                        <a:gd name="connsiteY10" fmla="*/ 1787629 h 1847161"/>
                        <a:gd name="connsiteX11" fmla="*/ 0 w 2828925"/>
                        <a:gd name="connsiteY11" fmla="*/ 142979 h 18471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828925" h="1847161">
                          <a:moveTo>
                            <a:pt x="0" y="142979"/>
                          </a:moveTo>
                          <a:cubicBezTo>
                            <a:pt x="14093" y="131976"/>
                            <a:pt x="-5151" y="120972"/>
                            <a:pt x="42279" y="109969"/>
                          </a:cubicBezTo>
                          <a:lnTo>
                            <a:pt x="819150" y="111229"/>
                          </a:lnTo>
                          <a:cubicBezTo>
                            <a:pt x="889793" y="101440"/>
                            <a:pt x="1755001" y="124989"/>
                            <a:pt x="1830408" y="115199"/>
                          </a:cubicBezTo>
                          <a:cubicBezTo>
                            <a:pt x="2033511" y="-4867"/>
                            <a:pt x="1993450" y="5159"/>
                            <a:pt x="2302086" y="0"/>
                          </a:cubicBezTo>
                          <a:lnTo>
                            <a:pt x="2797570" y="12631"/>
                          </a:lnTo>
                          <a:cubicBezTo>
                            <a:pt x="2825616" y="15277"/>
                            <a:pt x="2815167" y="37146"/>
                            <a:pt x="2828925" y="44554"/>
                          </a:cubicBezTo>
                          <a:lnTo>
                            <a:pt x="2778125" y="1797154"/>
                          </a:lnTo>
                          <a:cubicBezTo>
                            <a:pt x="2770451" y="1820437"/>
                            <a:pt x="2788974" y="1841339"/>
                            <a:pt x="2738438" y="1840810"/>
                          </a:cubicBezTo>
                          <a:lnTo>
                            <a:pt x="81756" y="1847161"/>
                          </a:lnTo>
                          <a:cubicBezTo>
                            <a:pt x="60590" y="1822554"/>
                            <a:pt x="53710" y="1809854"/>
                            <a:pt x="53975" y="1787629"/>
                          </a:cubicBezTo>
                          <a:lnTo>
                            <a:pt x="0" y="142979"/>
                          </a:lnTo>
                          <a:close/>
                        </a:path>
                      </a:pathLst>
                    </a:custGeom>
                    <a:solidFill>
                      <a:srgbClr val="F9D683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pic>
                  <p:nvPicPr>
                    <p:cNvPr id="43" name="Picture 42">
                      <a:extLst>
                        <a:ext uri="{FF2B5EF4-FFF2-40B4-BE49-F238E27FC236}">
                          <a16:creationId xmlns:a16="http://schemas.microsoft.com/office/drawing/2014/main" id="{2C640799-B896-CDA5-5C8A-7566E47305F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384147" y="4041205"/>
                      <a:ext cx="2567280" cy="190006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44" name="Picture 43">
                      <a:extLst>
                        <a:ext uri="{FF2B5EF4-FFF2-40B4-BE49-F238E27FC236}">
                          <a16:creationId xmlns:a16="http://schemas.microsoft.com/office/drawing/2014/main" id="{4D38342F-ADE4-581F-01D8-32BDF4678D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444918" y="4129105"/>
                      <a:ext cx="2567280" cy="190006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45" name="Picture 44">
                      <a:extLst>
                        <a:ext uri="{FF2B5EF4-FFF2-40B4-BE49-F238E27FC236}">
                          <a16:creationId xmlns:a16="http://schemas.microsoft.com/office/drawing/2014/main" id="{BD28568A-B747-98A7-2408-68A47DB1DEE8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502496" y="4199342"/>
                      <a:ext cx="2567280" cy="190006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46" name="Picture 45">
                      <a:extLst>
                        <a:ext uri="{FF2B5EF4-FFF2-40B4-BE49-F238E27FC236}">
                          <a16:creationId xmlns:a16="http://schemas.microsoft.com/office/drawing/2014/main" id="{314AE6BF-E57C-38F8-5AC9-4BDA2766F1B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/>
                    <a:stretch>
                      <a:fillRect/>
                    </a:stretch>
                  </p:blipFill>
                  <p:spPr>
                    <a:xfrm rot="20739550">
                      <a:off x="3614157" y="4267050"/>
                      <a:ext cx="2567280" cy="1900069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47" name="Freeform: Shape 46">
                      <a:extLst>
                        <a:ext uri="{FF2B5EF4-FFF2-40B4-BE49-F238E27FC236}">
                          <a16:creationId xmlns:a16="http://schemas.microsoft.com/office/drawing/2014/main" id="{01DCD7F0-9CD2-F740-5FC3-FB467360AB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5734" y="4468803"/>
                      <a:ext cx="2828925" cy="1824832"/>
                    </a:xfrm>
                    <a:custGeom>
                      <a:avLst/>
                      <a:gdLst>
                        <a:gd name="connsiteX0" fmla="*/ 0 w 2838450"/>
                        <a:gd name="connsiteY0" fmla="*/ 120650 h 1816100"/>
                        <a:gd name="connsiteX1" fmla="*/ 866775 w 2838450"/>
                        <a:gd name="connsiteY1" fmla="*/ 88900 h 1816100"/>
                        <a:gd name="connsiteX2" fmla="*/ 1000125 w 2838450"/>
                        <a:gd name="connsiteY2" fmla="*/ 9525 h 1816100"/>
                        <a:gd name="connsiteX3" fmla="*/ 2797175 w 2838450"/>
                        <a:gd name="connsiteY3" fmla="*/ 0 h 1816100"/>
                        <a:gd name="connsiteX4" fmla="*/ 2838450 w 2838450"/>
                        <a:gd name="connsiteY4" fmla="*/ 28575 h 1816100"/>
                        <a:gd name="connsiteX5" fmla="*/ 2778125 w 2838450"/>
                        <a:gd name="connsiteY5" fmla="*/ 1774825 h 1816100"/>
                        <a:gd name="connsiteX6" fmla="*/ 2733675 w 2838450"/>
                        <a:gd name="connsiteY6" fmla="*/ 1816100 h 1816100"/>
                        <a:gd name="connsiteX7" fmla="*/ 79375 w 2838450"/>
                        <a:gd name="connsiteY7" fmla="*/ 1812925 h 1816100"/>
                        <a:gd name="connsiteX8" fmla="*/ 53975 w 2838450"/>
                        <a:gd name="connsiteY8" fmla="*/ 1765300 h 1816100"/>
                        <a:gd name="connsiteX9" fmla="*/ 0 w 2838450"/>
                        <a:gd name="connsiteY9" fmla="*/ 120650 h 1816100"/>
                        <a:gd name="connsiteX0" fmla="*/ 0 w 2838450"/>
                        <a:gd name="connsiteY0" fmla="*/ 120650 h 1818466"/>
                        <a:gd name="connsiteX1" fmla="*/ 866775 w 2838450"/>
                        <a:gd name="connsiteY1" fmla="*/ 88900 h 1818466"/>
                        <a:gd name="connsiteX2" fmla="*/ 1000125 w 2838450"/>
                        <a:gd name="connsiteY2" fmla="*/ 9525 h 1818466"/>
                        <a:gd name="connsiteX3" fmla="*/ 2797175 w 2838450"/>
                        <a:gd name="connsiteY3" fmla="*/ 0 h 1818466"/>
                        <a:gd name="connsiteX4" fmla="*/ 2838450 w 2838450"/>
                        <a:gd name="connsiteY4" fmla="*/ 28575 h 1818466"/>
                        <a:gd name="connsiteX5" fmla="*/ 2778125 w 2838450"/>
                        <a:gd name="connsiteY5" fmla="*/ 1774825 h 1818466"/>
                        <a:gd name="connsiteX6" fmla="*/ 2733675 w 2838450"/>
                        <a:gd name="connsiteY6" fmla="*/ 1816100 h 1818466"/>
                        <a:gd name="connsiteX7" fmla="*/ 79375 w 2838450"/>
                        <a:gd name="connsiteY7" fmla="*/ 1812925 h 1818466"/>
                        <a:gd name="connsiteX8" fmla="*/ 53975 w 2838450"/>
                        <a:gd name="connsiteY8" fmla="*/ 1765300 h 1818466"/>
                        <a:gd name="connsiteX9" fmla="*/ 0 w 2838450"/>
                        <a:gd name="connsiteY9" fmla="*/ 120650 h 1818466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18981"/>
                        <a:gd name="connsiteX1" fmla="*/ 866775 w 2838450"/>
                        <a:gd name="connsiteY1" fmla="*/ 88900 h 1818981"/>
                        <a:gd name="connsiteX2" fmla="*/ 1000125 w 2838450"/>
                        <a:gd name="connsiteY2" fmla="*/ 9525 h 1818981"/>
                        <a:gd name="connsiteX3" fmla="*/ 2797175 w 2838450"/>
                        <a:gd name="connsiteY3" fmla="*/ 0 h 1818981"/>
                        <a:gd name="connsiteX4" fmla="*/ 2838450 w 2838450"/>
                        <a:gd name="connsiteY4" fmla="*/ 28575 h 1818981"/>
                        <a:gd name="connsiteX5" fmla="*/ 2778125 w 2838450"/>
                        <a:gd name="connsiteY5" fmla="*/ 1774825 h 1818981"/>
                        <a:gd name="connsiteX6" fmla="*/ 2733675 w 2838450"/>
                        <a:gd name="connsiteY6" fmla="*/ 1816100 h 1818981"/>
                        <a:gd name="connsiteX7" fmla="*/ 79375 w 2838450"/>
                        <a:gd name="connsiteY7" fmla="*/ 1812925 h 1818981"/>
                        <a:gd name="connsiteX8" fmla="*/ 53975 w 2838450"/>
                        <a:gd name="connsiteY8" fmla="*/ 1765300 h 1818981"/>
                        <a:gd name="connsiteX9" fmla="*/ 0 w 2838450"/>
                        <a:gd name="connsiteY9" fmla="*/ 120650 h 1818981"/>
                        <a:gd name="connsiteX0" fmla="*/ 0 w 2838450"/>
                        <a:gd name="connsiteY0" fmla="*/ 120650 h 1821207"/>
                        <a:gd name="connsiteX1" fmla="*/ 866775 w 2838450"/>
                        <a:gd name="connsiteY1" fmla="*/ 88900 h 1821207"/>
                        <a:gd name="connsiteX2" fmla="*/ 1000125 w 2838450"/>
                        <a:gd name="connsiteY2" fmla="*/ 9525 h 1821207"/>
                        <a:gd name="connsiteX3" fmla="*/ 2797175 w 2838450"/>
                        <a:gd name="connsiteY3" fmla="*/ 0 h 1821207"/>
                        <a:gd name="connsiteX4" fmla="*/ 2838450 w 2838450"/>
                        <a:gd name="connsiteY4" fmla="*/ 28575 h 1821207"/>
                        <a:gd name="connsiteX5" fmla="*/ 2778125 w 2838450"/>
                        <a:gd name="connsiteY5" fmla="*/ 1774825 h 1821207"/>
                        <a:gd name="connsiteX6" fmla="*/ 2738438 w 2838450"/>
                        <a:gd name="connsiteY6" fmla="*/ 1818481 h 1821207"/>
                        <a:gd name="connsiteX7" fmla="*/ 79375 w 2838450"/>
                        <a:gd name="connsiteY7" fmla="*/ 1812925 h 1821207"/>
                        <a:gd name="connsiteX8" fmla="*/ 53975 w 2838450"/>
                        <a:gd name="connsiteY8" fmla="*/ 1765300 h 1821207"/>
                        <a:gd name="connsiteX9" fmla="*/ 0 w 2838450"/>
                        <a:gd name="connsiteY9" fmla="*/ 120650 h 1821207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66775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00125 w 2838450"/>
                        <a:gd name="connsiteY2" fmla="*/ 9525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1033463 w 2838450"/>
                        <a:gd name="connsiteY2" fmla="*/ 40481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2797175 w 2838450"/>
                        <a:gd name="connsiteY3" fmla="*/ 0 h 1824832"/>
                        <a:gd name="connsiteX4" fmla="*/ 2838450 w 2838450"/>
                        <a:gd name="connsiteY4" fmla="*/ 28575 h 1824832"/>
                        <a:gd name="connsiteX5" fmla="*/ 2778125 w 2838450"/>
                        <a:gd name="connsiteY5" fmla="*/ 1774825 h 1824832"/>
                        <a:gd name="connsiteX6" fmla="*/ 2738438 w 2838450"/>
                        <a:gd name="connsiteY6" fmla="*/ 1818481 h 1824832"/>
                        <a:gd name="connsiteX7" fmla="*/ 81756 w 2838450"/>
                        <a:gd name="connsiteY7" fmla="*/ 1824832 h 1824832"/>
                        <a:gd name="connsiteX8" fmla="*/ 53975 w 2838450"/>
                        <a:gd name="connsiteY8" fmla="*/ 1765300 h 1824832"/>
                        <a:gd name="connsiteX9" fmla="*/ 0 w 2838450"/>
                        <a:gd name="connsiteY9" fmla="*/ 120650 h 1824832"/>
                        <a:gd name="connsiteX0" fmla="*/ 0 w 2838450"/>
                        <a:gd name="connsiteY0" fmla="*/ 123106 h 1827288"/>
                        <a:gd name="connsiteX1" fmla="*/ 819150 w 2838450"/>
                        <a:gd name="connsiteY1" fmla="*/ 91356 h 1827288"/>
                        <a:gd name="connsiteX2" fmla="*/ 945356 w 2838450"/>
                        <a:gd name="connsiteY2" fmla="*/ 33412 h 1827288"/>
                        <a:gd name="connsiteX3" fmla="*/ 2797175 w 2838450"/>
                        <a:gd name="connsiteY3" fmla="*/ 2456 h 1827288"/>
                        <a:gd name="connsiteX4" fmla="*/ 2838450 w 2838450"/>
                        <a:gd name="connsiteY4" fmla="*/ 31031 h 1827288"/>
                        <a:gd name="connsiteX5" fmla="*/ 2778125 w 2838450"/>
                        <a:gd name="connsiteY5" fmla="*/ 1777281 h 1827288"/>
                        <a:gd name="connsiteX6" fmla="*/ 2738438 w 2838450"/>
                        <a:gd name="connsiteY6" fmla="*/ 1820937 h 1827288"/>
                        <a:gd name="connsiteX7" fmla="*/ 81756 w 2838450"/>
                        <a:gd name="connsiteY7" fmla="*/ 1827288 h 1827288"/>
                        <a:gd name="connsiteX8" fmla="*/ 53975 w 2838450"/>
                        <a:gd name="connsiteY8" fmla="*/ 1767756 h 1827288"/>
                        <a:gd name="connsiteX9" fmla="*/ 0 w 2838450"/>
                        <a:gd name="connsiteY9" fmla="*/ 123106 h 1827288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45356 w 2838450"/>
                        <a:gd name="connsiteY2" fmla="*/ 30956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87672 w 2838450"/>
                        <a:gd name="connsiteY3" fmla="*/ 13822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819150 w 2838450"/>
                        <a:gd name="connsiteY1" fmla="*/ 88900 h 1824832"/>
                        <a:gd name="connsiteX2" fmla="*/ 985838 w 2838450"/>
                        <a:gd name="connsiteY2" fmla="*/ 21431 h 1824832"/>
                        <a:gd name="connsiteX3" fmla="*/ 1297197 w 2838450"/>
                        <a:gd name="connsiteY3" fmla="*/ 16204 h 1824832"/>
                        <a:gd name="connsiteX4" fmla="*/ 2797175 w 2838450"/>
                        <a:gd name="connsiteY4" fmla="*/ 0 h 1824832"/>
                        <a:gd name="connsiteX5" fmla="*/ 2838450 w 2838450"/>
                        <a:gd name="connsiteY5" fmla="*/ 28575 h 1824832"/>
                        <a:gd name="connsiteX6" fmla="*/ 2778125 w 2838450"/>
                        <a:gd name="connsiteY6" fmla="*/ 1774825 h 1824832"/>
                        <a:gd name="connsiteX7" fmla="*/ 2738438 w 2838450"/>
                        <a:gd name="connsiteY7" fmla="*/ 1818481 h 1824832"/>
                        <a:gd name="connsiteX8" fmla="*/ 81756 w 2838450"/>
                        <a:gd name="connsiteY8" fmla="*/ 1824832 h 1824832"/>
                        <a:gd name="connsiteX9" fmla="*/ 53975 w 2838450"/>
                        <a:gd name="connsiteY9" fmla="*/ 1765300 h 1824832"/>
                        <a:gd name="connsiteX10" fmla="*/ 0 w 2838450"/>
                        <a:gd name="connsiteY10" fmla="*/ 120650 h 1824832"/>
                        <a:gd name="connsiteX0" fmla="*/ 0 w 2838450"/>
                        <a:gd name="connsiteY0" fmla="*/ 120650 h 1824832"/>
                        <a:gd name="connsiteX1" fmla="*/ 6560 w 2838450"/>
                        <a:gd name="connsiteY1" fmla="*/ 1257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38450"/>
                        <a:gd name="connsiteY0" fmla="*/ 120650 h 1824832"/>
                        <a:gd name="connsiteX1" fmla="*/ 42279 w 2838450"/>
                        <a:gd name="connsiteY1" fmla="*/ 87640 h 1824832"/>
                        <a:gd name="connsiteX2" fmla="*/ 819150 w 2838450"/>
                        <a:gd name="connsiteY2" fmla="*/ 88900 h 1824832"/>
                        <a:gd name="connsiteX3" fmla="*/ 985838 w 2838450"/>
                        <a:gd name="connsiteY3" fmla="*/ 21431 h 1824832"/>
                        <a:gd name="connsiteX4" fmla="*/ 1297197 w 2838450"/>
                        <a:gd name="connsiteY4" fmla="*/ 16204 h 1824832"/>
                        <a:gd name="connsiteX5" fmla="*/ 2797175 w 2838450"/>
                        <a:gd name="connsiteY5" fmla="*/ 0 h 1824832"/>
                        <a:gd name="connsiteX6" fmla="*/ 2838450 w 2838450"/>
                        <a:gd name="connsiteY6" fmla="*/ 28575 h 1824832"/>
                        <a:gd name="connsiteX7" fmla="*/ 2778125 w 2838450"/>
                        <a:gd name="connsiteY7" fmla="*/ 1774825 h 1824832"/>
                        <a:gd name="connsiteX8" fmla="*/ 2738438 w 2838450"/>
                        <a:gd name="connsiteY8" fmla="*/ 1818481 h 1824832"/>
                        <a:gd name="connsiteX9" fmla="*/ 81756 w 2838450"/>
                        <a:gd name="connsiteY9" fmla="*/ 1824832 h 1824832"/>
                        <a:gd name="connsiteX10" fmla="*/ 53975 w 2838450"/>
                        <a:gd name="connsiteY10" fmla="*/ 1765300 h 1824832"/>
                        <a:gd name="connsiteX11" fmla="*/ 0 w 2838450"/>
                        <a:gd name="connsiteY11" fmla="*/ 120650 h 1824832"/>
                        <a:gd name="connsiteX0" fmla="*/ 0 w 2847975"/>
                        <a:gd name="connsiteY0" fmla="*/ 120650 h 1824832"/>
                        <a:gd name="connsiteX1" fmla="*/ 42279 w 2847975"/>
                        <a:gd name="connsiteY1" fmla="*/ 87640 h 1824832"/>
                        <a:gd name="connsiteX2" fmla="*/ 819150 w 2847975"/>
                        <a:gd name="connsiteY2" fmla="*/ 88900 h 1824832"/>
                        <a:gd name="connsiteX3" fmla="*/ 985838 w 2847975"/>
                        <a:gd name="connsiteY3" fmla="*/ 21431 h 1824832"/>
                        <a:gd name="connsiteX4" fmla="*/ 1297197 w 2847975"/>
                        <a:gd name="connsiteY4" fmla="*/ 16204 h 1824832"/>
                        <a:gd name="connsiteX5" fmla="*/ 2797175 w 2847975"/>
                        <a:gd name="connsiteY5" fmla="*/ 0 h 1824832"/>
                        <a:gd name="connsiteX6" fmla="*/ 2847975 w 2847975"/>
                        <a:gd name="connsiteY6" fmla="*/ 15875 h 1824832"/>
                        <a:gd name="connsiteX7" fmla="*/ 2778125 w 2847975"/>
                        <a:gd name="connsiteY7" fmla="*/ 1774825 h 1824832"/>
                        <a:gd name="connsiteX8" fmla="*/ 2738438 w 2847975"/>
                        <a:gd name="connsiteY8" fmla="*/ 1818481 h 1824832"/>
                        <a:gd name="connsiteX9" fmla="*/ 81756 w 2847975"/>
                        <a:gd name="connsiteY9" fmla="*/ 1824832 h 1824832"/>
                        <a:gd name="connsiteX10" fmla="*/ 53975 w 2847975"/>
                        <a:gd name="connsiteY10" fmla="*/ 1765300 h 1824832"/>
                        <a:gd name="connsiteX11" fmla="*/ 0 w 28479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97175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35275"/>
                        <a:gd name="connsiteY0" fmla="*/ 120650 h 1824832"/>
                        <a:gd name="connsiteX1" fmla="*/ 42279 w 2835275"/>
                        <a:gd name="connsiteY1" fmla="*/ 87640 h 1824832"/>
                        <a:gd name="connsiteX2" fmla="*/ 819150 w 2835275"/>
                        <a:gd name="connsiteY2" fmla="*/ 88900 h 1824832"/>
                        <a:gd name="connsiteX3" fmla="*/ 985838 w 2835275"/>
                        <a:gd name="connsiteY3" fmla="*/ 21431 h 1824832"/>
                        <a:gd name="connsiteX4" fmla="*/ 1297197 w 2835275"/>
                        <a:gd name="connsiteY4" fmla="*/ 16204 h 1824832"/>
                        <a:gd name="connsiteX5" fmla="*/ 2787650 w 2835275"/>
                        <a:gd name="connsiteY5" fmla="*/ 0 h 1824832"/>
                        <a:gd name="connsiteX6" fmla="*/ 2835275 w 2835275"/>
                        <a:gd name="connsiteY6" fmla="*/ 15875 h 1824832"/>
                        <a:gd name="connsiteX7" fmla="*/ 2778125 w 2835275"/>
                        <a:gd name="connsiteY7" fmla="*/ 1774825 h 1824832"/>
                        <a:gd name="connsiteX8" fmla="*/ 2738438 w 2835275"/>
                        <a:gd name="connsiteY8" fmla="*/ 1818481 h 1824832"/>
                        <a:gd name="connsiteX9" fmla="*/ 81756 w 2835275"/>
                        <a:gd name="connsiteY9" fmla="*/ 1824832 h 1824832"/>
                        <a:gd name="connsiteX10" fmla="*/ 53975 w 2835275"/>
                        <a:gd name="connsiteY10" fmla="*/ 1765300 h 1824832"/>
                        <a:gd name="connsiteX11" fmla="*/ 0 w 2835275"/>
                        <a:gd name="connsiteY11" fmla="*/ 120650 h 1824832"/>
                        <a:gd name="connsiteX0" fmla="*/ 0 w 2806700"/>
                        <a:gd name="connsiteY0" fmla="*/ 120650 h 1824832"/>
                        <a:gd name="connsiteX1" fmla="*/ 42279 w 2806700"/>
                        <a:gd name="connsiteY1" fmla="*/ 87640 h 1824832"/>
                        <a:gd name="connsiteX2" fmla="*/ 819150 w 2806700"/>
                        <a:gd name="connsiteY2" fmla="*/ 88900 h 1824832"/>
                        <a:gd name="connsiteX3" fmla="*/ 985838 w 2806700"/>
                        <a:gd name="connsiteY3" fmla="*/ 21431 h 1824832"/>
                        <a:gd name="connsiteX4" fmla="*/ 1297197 w 2806700"/>
                        <a:gd name="connsiteY4" fmla="*/ 16204 h 1824832"/>
                        <a:gd name="connsiteX5" fmla="*/ 2787650 w 2806700"/>
                        <a:gd name="connsiteY5" fmla="*/ 0 h 1824832"/>
                        <a:gd name="connsiteX6" fmla="*/ 2806700 w 2806700"/>
                        <a:gd name="connsiteY6" fmla="*/ 19050 h 1824832"/>
                        <a:gd name="connsiteX7" fmla="*/ 2778125 w 2806700"/>
                        <a:gd name="connsiteY7" fmla="*/ 1774825 h 1824832"/>
                        <a:gd name="connsiteX8" fmla="*/ 2738438 w 2806700"/>
                        <a:gd name="connsiteY8" fmla="*/ 1818481 h 1824832"/>
                        <a:gd name="connsiteX9" fmla="*/ 81756 w 2806700"/>
                        <a:gd name="connsiteY9" fmla="*/ 1824832 h 1824832"/>
                        <a:gd name="connsiteX10" fmla="*/ 53975 w 2806700"/>
                        <a:gd name="connsiteY10" fmla="*/ 1765300 h 1824832"/>
                        <a:gd name="connsiteX11" fmla="*/ 0 w 2806700"/>
                        <a:gd name="connsiteY11" fmla="*/ 120650 h 1824832"/>
                        <a:gd name="connsiteX0" fmla="*/ 0 w 2825750"/>
                        <a:gd name="connsiteY0" fmla="*/ 120650 h 1824832"/>
                        <a:gd name="connsiteX1" fmla="*/ 42279 w 2825750"/>
                        <a:gd name="connsiteY1" fmla="*/ 87640 h 1824832"/>
                        <a:gd name="connsiteX2" fmla="*/ 819150 w 2825750"/>
                        <a:gd name="connsiteY2" fmla="*/ 88900 h 1824832"/>
                        <a:gd name="connsiteX3" fmla="*/ 985838 w 2825750"/>
                        <a:gd name="connsiteY3" fmla="*/ 21431 h 1824832"/>
                        <a:gd name="connsiteX4" fmla="*/ 1297197 w 2825750"/>
                        <a:gd name="connsiteY4" fmla="*/ 16204 h 1824832"/>
                        <a:gd name="connsiteX5" fmla="*/ 2787650 w 2825750"/>
                        <a:gd name="connsiteY5" fmla="*/ 0 h 1824832"/>
                        <a:gd name="connsiteX6" fmla="*/ 2825750 w 2825750"/>
                        <a:gd name="connsiteY6" fmla="*/ 38100 h 1824832"/>
                        <a:gd name="connsiteX7" fmla="*/ 2778125 w 2825750"/>
                        <a:gd name="connsiteY7" fmla="*/ 1774825 h 1824832"/>
                        <a:gd name="connsiteX8" fmla="*/ 2738438 w 2825750"/>
                        <a:gd name="connsiteY8" fmla="*/ 1818481 h 1824832"/>
                        <a:gd name="connsiteX9" fmla="*/ 81756 w 2825750"/>
                        <a:gd name="connsiteY9" fmla="*/ 1824832 h 1824832"/>
                        <a:gd name="connsiteX10" fmla="*/ 53975 w 2825750"/>
                        <a:gd name="connsiteY10" fmla="*/ 1765300 h 1824832"/>
                        <a:gd name="connsiteX11" fmla="*/ 0 w 2825750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  <a:gd name="connsiteX0" fmla="*/ 0 w 2828925"/>
                        <a:gd name="connsiteY0" fmla="*/ 120650 h 1824832"/>
                        <a:gd name="connsiteX1" fmla="*/ 42279 w 2828925"/>
                        <a:gd name="connsiteY1" fmla="*/ 87640 h 1824832"/>
                        <a:gd name="connsiteX2" fmla="*/ 819150 w 2828925"/>
                        <a:gd name="connsiteY2" fmla="*/ 88900 h 1824832"/>
                        <a:gd name="connsiteX3" fmla="*/ 985838 w 2828925"/>
                        <a:gd name="connsiteY3" fmla="*/ 21431 h 1824832"/>
                        <a:gd name="connsiteX4" fmla="*/ 1297197 w 2828925"/>
                        <a:gd name="connsiteY4" fmla="*/ 16204 h 1824832"/>
                        <a:gd name="connsiteX5" fmla="*/ 2787650 w 2828925"/>
                        <a:gd name="connsiteY5" fmla="*/ 0 h 1824832"/>
                        <a:gd name="connsiteX6" fmla="*/ 2828925 w 2828925"/>
                        <a:gd name="connsiteY6" fmla="*/ 22225 h 1824832"/>
                        <a:gd name="connsiteX7" fmla="*/ 2778125 w 2828925"/>
                        <a:gd name="connsiteY7" fmla="*/ 1774825 h 1824832"/>
                        <a:gd name="connsiteX8" fmla="*/ 2738438 w 2828925"/>
                        <a:gd name="connsiteY8" fmla="*/ 1818481 h 1824832"/>
                        <a:gd name="connsiteX9" fmla="*/ 81756 w 2828925"/>
                        <a:gd name="connsiteY9" fmla="*/ 1824832 h 1824832"/>
                        <a:gd name="connsiteX10" fmla="*/ 53975 w 2828925"/>
                        <a:gd name="connsiteY10" fmla="*/ 1765300 h 1824832"/>
                        <a:gd name="connsiteX11" fmla="*/ 0 w 2828925"/>
                        <a:gd name="connsiteY11" fmla="*/ 120650 h 1824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828925" h="1824832">
                          <a:moveTo>
                            <a:pt x="0" y="120650"/>
                          </a:moveTo>
                          <a:cubicBezTo>
                            <a:pt x="14093" y="109647"/>
                            <a:pt x="-5151" y="98643"/>
                            <a:pt x="42279" y="87640"/>
                          </a:cubicBezTo>
                          <a:lnTo>
                            <a:pt x="819150" y="88900"/>
                          </a:lnTo>
                          <a:cubicBezTo>
                            <a:pt x="889793" y="79111"/>
                            <a:pt x="910431" y="31221"/>
                            <a:pt x="985838" y="21431"/>
                          </a:cubicBezTo>
                          <a:cubicBezTo>
                            <a:pt x="1060353" y="6140"/>
                            <a:pt x="988561" y="21363"/>
                            <a:pt x="1297197" y="16204"/>
                          </a:cubicBezTo>
                          <a:lnTo>
                            <a:pt x="2787650" y="0"/>
                          </a:lnTo>
                          <a:cubicBezTo>
                            <a:pt x="2815696" y="2646"/>
                            <a:pt x="2815167" y="14817"/>
                            <a:pt x="2828925" y="22225"/>
                          </a:cubicBezTo>
                          <a:lnTo>
                            <a:pt x="2778125" y="1774825"/>
                          </a:lnTo>
                          <a:cubicBezTo>
                            <a:pt x="2770451" y="1798108"/>
                            <a:pt x="2788974" y="1819010"/>
                            <a:pt x="2738438" y="1818481"/>
                          </a:cubicBezTo>
                          <a:lnTo>
                            <a:pt x="81756" y="1824832"/>
                          </a:lnTo>
                          <a:cubicBezTo>
                            <a:pt x="60590" y="1800225"/>
                            <a:pt x="53710" y="1787525"/>
                            <a:pt x="53975" y="1765300"/>
                          </a:cubicBezTo>
                          <a:lnTo>
                            <a:pt x="0" y="120650"/>
                          </a:lnTo>
                          <a:close/>
                        </a:path>
                      </a:pathLst>
                    </a:custGeom>
                    <a:solidFill>
                      <a:srgbClr val="F9D683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5" name="Group 34">
                    <a:extLst>
                      <a:ext uri="{FF2B5EF4-FFF2-40B4-BE49-F238E27FC236}">
                        <a16:creationId xmlns:a16="http://schemas.microsoft.com/office/drawing/2014/main" id="{0EE7A84E-E749-3299-4513-BAFA98E9E6BB}"/>
                      </a:ext>
                    </a:extLst>
                  </p:cNvPr>
                  <p:cNvGrpSpPr/>
                  <p:nvPr/>
                </p:nvGrpSpPr>
                <p:grpSpPr>
                  <a:xfrm rot="78648" flipH="1">
                    <a:off x="5319190" y="2304785"/>
                    <a:ext cx="200743" cy="566630"/>
                    <a:chOff x="4247772" y="4559460"/>
                    <a:chExt cx="750351" cy="1030809"/>
                  </a:xfrm>
                </p:grpSpPr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C00B1586-95D7-26C6-CBE7-88693684F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09925" y="4760426"/>
                      <a:ext cx="388198" cy="580940"/>
                    </a:xfrm>
                    <a:custGeom>
                      <a:avLst/>
                      <a:gdLst>
                        <a:gd name="connsiteX0" fmla="*/ 0 w 579120"/>
                        <a:gd name="connsiteY0" fmla="*/ 2110740 h 2110740"/>
                        <a:gd name="connsiteX1" fmla="*/ 579120 w 579120"/>
                        <a:gd name="connsiteY1" fmla="*/ 731520 h 2110740"/>
                        <a:gd name="connsiteX2" fmla="*/ 266700 w 579120"/>
                        <a:gd name="connsiteY2" fmla="*/ 0 h 2110740"/>
                        <a:gd name="connsiteX3" fmla="*/ 0 w 579120"/>
                        <a:gd name="connsiteY3" fmla="*/ 2110740 h 2110740"/>
                        <a:gd name="connsiteX0" fmla="*/ 0 w 1217295"/>
                        <a:gd name="connsiteY0" fmla="*/ 2110740 h 2110740"/>
                        <a:gd name="connsiteX1" fmla="*/ 1217295 w 1217295"/>
                        <a:gd name="connsiteY1" fmla="*/ 175895 h 2110740"/>
                        <a:gd name="connsiteX2" fmla="*/ 266700 w 1217295"/>
                        <a:gd name="connsiteY2" fmla="*/ 0 h 2110740"/>
                        <a:gd name="connsiteX3" fmla="*/ 0 w 1217295"/>
                        <a:gd name="connsiteY3" fmla="*/ 2110740 h 2110740"/>
                        <a:gd name="connsiteX0" fmla="*/ 0 w 1217295"/>
                        <a:gd name="connsiteY0" fmla="*/ 2123440 h 2123440"/>
                        <a:gd name="connsiteX1" fmla="*/ 1217295 w 1217295"/>
                        <a:gd name="connsiteY1" fmla="*/ 188595 h 2123440"/>
                        <a:gd name="connsiteX2" fmla="*/ 225425 w 1217295"/>
                        <a:gd name="connsiteY2" fmla="*/ 0 h 2123440"/>
                        <a:gd name="connsiteX3" fmla="*/ 0 w 1217295"/>
                        <a:gd name="connsiteY3" fmla="*/ 2123440 h 2123440"/>
                        <a:gd name="connsiteX0" fmla="*/ 355600 w 991870"/>
                        <a:gd name="connsiteY0" fmla="*/ 631190 h 631190"/>
                        <a:gd name="connsiteX1" fmla="*/ 991870 w 991870"/>
                        <a:gd name="connsiteY1" fmla="*/ 188595 h 631190"/>
                        <a:gd name="connsiteX2" fmla="*/ 0 w 991870"/>
                        <a:gd name="connsiteY2" fmla="*/ 0 h 631190"/>
                        <a:gd name="connsiteX3" fmla="*/ 355600 w 991870"/>
                        <a:gd name="connsiteY3" fmla="*/ 631190 h 631190"/>
                        <a:gd name="connsiteX0" fmla="*/ 60325 w 991870"/>
                        <a:gd name="connsiteY0" fmla="*/ 786765 h 786765"/>
                        <a:gd name="connsiteX1" fmla="*/ 991870 w 991870"/>
                        <a:gd name="connsiteY1" fmla="*/ 188595 h 786765"/>
                        <a:gd name="connsiteX2" fmla="*/ 0 w 991870"/>
                        <a:gd name="connsiteY2" fmla="*/ 0 h 786765"/>
                        <a:gd name="connsiteX3" fmla="*/ 60325 w 991870"/>
                        <a:gd name="connsiteY3" fmla="*/ 786765 h 786765"/>
                        <a:gd name="connsiteX0" fmla="*/ 69850 w 991870"/>
                        <a:gd name="connsiteY0" fmla="*/ 810577 h 810577"/>
                        <a:gd name="connsiteX1" fmla="*/ 991870 w 991870"/>
                        <a:gd name="connsiteY1" fmla="*/ 188595 h 810577"/>
                        <a:gd name="connsiteX2" fmla="*/ 0 w 991870"/>
                        <a:gd name="connsiteY2" fmla="*/ 0 h 810577"/>
                        <a:gd name="connsiteX3" fmla="*/ 69850 w 991870"/>
                        <a:gd name="connsiteY3" fmla="*/ 810577 h 810577"/>
                        <a:gd name="connsiteX0" fmla="*/ 69850 w 991870"/>
                        <a:gd name="connsiteY0" fmla="*/ 810577 h 810577"/>
                        <a:gd name="connsiteX1" fmla="*/ 991870 w 991870"/>
                        <a:gd name="connsiteY1" fmla="*/ 188595 h 810577"/>
                        <a:gd name="connsiteX2" fmla="*/ 0 w 991870"/>
                        <a:gd name="connsiteY2" fmla="*/ 0 h 810577"/>
                        <a:gd name="connsiteX3" fmla="*/ 69850 w 991870"/>
                        <a:gd name="connsiteY3" fmla="*/ 810577 h 810577"/>
                        <a:gd name="connsiteX0" fmla="*/ 69850 w 1001395"/>
                        <a:gd name="connsiteY0" fmla="*/ 810577 h 810577"/>
                        <a:gd name="connsiteX1" fmla="*/ 1001395 w 1001395"/>
                        <a:gd name="connsiteY1" fmla="*/ 198120 h 810577"/>
                        <a:gd name="connsiteX2" fmla="*/ 0 w 1001395"/>
                        <a:gd name="connsiteY2" fmla="*/ 0 h 810577"/>
                        <a:gd name="connsiteX3" fmla="*/ 69850 w 1001395"/>
                        <a:gd name="connsiteY3" fmla="*/ 810577 h 810577"/>
                        <a:gd name="connsiteX0" fmla="*/ 57944 w 989489"/>
                        <a:gd name="connsiteY0" fmla="*/ 810577 h 810577"/>
                        <a:gd name="connsiteX1" fmla="*/ 989489 w 989489"/>
                        <a:gd name="connsiteY1" fmla="*/ 198120 h 810577"/>
                        <a:gd name="connsiteX2" fmla="*/ 0 w 989489"/>
                        <a:gd name="connsiteY2" fmla="*/ 0 h 810577"/>
                        <a:gd name="connsiteX3" fmla="*/ 57944 w 989489"/>
                        <a:gd name="connsiteY3" fmla="*/ 810577 h 810577"/>
                        <a:gd name="connsiteX0" fmla="*/ 57944 w 541646"/>
                        <a:gd name="connsiteY0" fmla="*/ 810577 h 810577"/>
                        <a:gd name="connsiteX1" fmla="*/ 541646 w 541646"/>
                        <a:gd name="connsiteY1" fmla="*/ 54460 h 810577"/>
                        <a:gd name="connsiteX2" fmla="*/ 0 w 541646"/>
                        <a:gd name="connsiteY2" fmla="*/ 0 h 810577"/>
                        <a:gd name="connsiteX3" fmla="*/ 57944 w 541646"/>
                        <a:gd name="connsiteY3" fmla="*/ 810577 h 810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41646" h="810577">
                          <a:moveTo>
                            <a:pt x="57944" y="810577"/>
                          </a:moveTo>
                          <a:lnTo>
                            <a:pt x="541646" y="54460"/>
                          </a:lnTo>
                          <a:lnTo>
                            <a:pt x="0" y="0"/>
                          </a:lnTo>
                          <a:lnTo>
                            <a:pt x="57944" y="810577"/>
                          </a:lnTo>
                          <a:close/>
                        </a:path>
                      </a:pathLst>
                    </a:custGeom>
                    <a:solidFill>
                      <a:srgbClr val="9E0000"/>
                    </a:solidFill>
                    <a:ln w="2540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BE9E4610-B6C1-B454-E6B9-B6139480B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47772" y="4559460"/>
                      <a:ext cx="360669" cy="1030809"/>
                    </a:xfrm>
                    <a:custGeom>
                      <a:avLst/>
                      <a:gdLst>
                        <a:gd name="connsiteX0" fmla="*/ 0 w 579120"/>
                        <a:gd name="connsiteY0" fmla="*/ 2110740 h 2110740"/>
                        <a:gd name="connsiteX1" fmla="*/ 579120 w 579120"/>
                        <a:gd name="connsiteY1" fmla="*/ 731520 h 2110740"/>
                        <a:gd name="connsiteX2" fmla="*/ 266700 w 579120"/>
                        <a:gd name="connsiteY2" fmla="*/ 0 h 2110740"/>
                        <a:gd name="connsiteX3" fmla="*/ 0 w 579120"/>
                        <a:gd name="connsiteY3" fmla="*/ 2110740 h 2110740"/>
                        <a:gd name="connsiteX0" fmla="*/ 0 w 1217295"/>
                        <a:gd name="connsiteY0" fmla="*/ 2110740 h 2110740"/>
                        <a:gd name="connsiteX1" fmla="*/ 1217295 w 1217295"/>
                        <a:gd name="connsiteY1" fmla="*/ 175895 h 2110740"/>
                        <a:gd name="connsiteX2" fmla="*/ 266700 w 1217295"/>
                        <a:gd name="connsiteY2" fmla="*/ 0 h 2110740"/>
                        <a:gd name="connsiteX3" fmla="*/ 0 w 1217295"/>
                        <a:gd name="connsiteY3" fmla="*/ 2110740 h 2110740"/>
                        <a:gd name="connsiteX0" fmla="*/ 0 w 1217295"/>
                        <a:gd name="connsiteY0" fmla="*/ 2123440 h 2123440"/>
                        <a:gd name="connsiteX1" fmla="*/ 1217295 w 1217295"/>
                        <a:gd name="connsiteY1" fmla="*/ 188595 h 2123440"/>
                        <a:gd name="connsiteX2" fmla="*/ 225425 w 1217295"/>
                        <a:gd name="connsiteY2" fmla="*/ 0 h 2123440"/>
                        <a:gd name="connsiteX3" fmla="*/ 0 w 1217295"/>
                        <a:gd name="connsiteY3" fmla="*/ 2123440 h 2123440"/>
                        <a:gd name="connsiteX0" fmla="*/ 355600 w 991870"/>
                        <a:gd name="connsiteY0" fmla="*/ 631190 h 631190"/>
                        <a:gd name="connsiteX1" fmla="*/ 991870 w 991870"/>
                        <a:gd name="connsiteY1" fmla="*/ 188595 h 631190"/>
                        <a:gd name="connsiteX2" fmla="*/ 0 w 991870"/>
                        <a:gd name="connsiteY2" fmla="*/ 0 h 631190"/>
                        <a:gd name="connsiteX3" fmla="*/ 355600 w 991870"/>
                        <a:gd name="connsiteY3" fmla="*/ 631190 h 631190"/>
                        <a:gd name="connsiteX0" fmla="*/ 60325 w 991870"/>
                        <a:gd name="connsiteY0" fmla="*/ 786765 h 786765"/>
                        <a:gd name="connsiteX1" fmla="*/ 991870 w 991870"/>
                        <a:gd name="connsiteY1" fmla="*/ 188595 h 786765"/>
                        <a:gd name="connsiteX2" fmla="*/ 0 w 991870"/>
                        <a:gd name="connsiteY2" fmla="*/ 0 h 786765"/>
                        <a:gd name="connsiteX3" fmla="*/ 60325 w 991870"/>
                        <a:gd name="connsiteY3" fmla="*/ 786765 h 786765"/>
                        <a:gd name="connsiteX0" fmla="*/ 60325 w 420370"/>
                        <a:gd name="connsiteY0" fmla="*/ 786765 h 786765"/>
                        <a:gd name="connsiteX1" fmla="*/ 420370 w 420370"/>
                        <a:gd name="connsiteY1" fmla="*/ 569595 h 786765"/>
                        <a:gd name="connsiteX2" fmla="*/ 0 w 420370"/>
                        <a:gd name="connsiteY2" fmla="*/ 0 h 786765"/>
                        <a:gd name="connsiteX3" fmla="*/ 60325 w 420370"/>
                        <a:gd name="connsiteY3" fmla="*/ 786765 h 786765"/>
                        <a:gd name="connsiteX0" fmla="*/ 493712 w 493712"/>
                        <a:gd name="connsiteY0" fmla="*/ 1367790 h 1367790"/>
                        <a:gd name="connsiteX1" fmla="*/ 420370 w 493712"/>
                        <a:gd name="connsiteY1" fmla="*/ 569595 h 1367790"/>
                        <a:gd name="connsiteX2" fmla="*/ 0 w 493712"/>
                        <a:gd name="connsiteY2" fmla="*/ 0 h 1367790"/>
                        <a:gd name="connsiteX3" fmla="*/ 493712 w 493712"/>
                        <a:gd name="connsiteY3" fmla="*/ 1367790 h 1367790"/>
                        <a:gd name="connsiteX0" fmla="*/ 493712 w 493712"/>
                        <a:gd name="connsiteY0" fmla="*/ 1367790 h 1428749"/>
                        <a:gd name="connsiteX1" fmla="*/ 420370 w 493712"/>
                        <a:gd name="connsiteY1" fmla="*/ 569595 h 1428749"/>
                        <a:gd name="connsiteX2" fmla="*/ 0 w 493712"/>
                        <a:gd name="connsiteY2" fmla="*/ 0 h 1428749"/>
                        <a:gd name="connsiteX3" fmla="*/ 384948 w 493712"/>
                        <a:gd name="connsiteY3" fmla="*/ 1428749 h 1428749"/>
                        <a:gd name="connsiteX4" fmla="*/ 493712 w 493712"/>
                        <a:gd name="connsiteY4" fmla="*/ 1367790 h 1428749"/>
                        <a:gd name="connsiteX0" fmla="*/ 522287 w 522287"/>
                        <a:gd name="connsiteY0" fmla="*/ 1363027 h 1423986"/>
                        <a:gd name="connsiteX1" fmla="*/ 448945 w 522287"/>
                        <a:gd name="connsiteY1" fmla="*/ 564832 h 1423986"/>
                        <a:gd name="connsiteX2" fmla="*/ 0 w 522287"/>
                        <a:gd name="connsiteY2" fmla="*/ 0 h 1423986"/>
                        <a:gd name="connsiteX3" fmla="*/ 413523 w 522287"/>
                        <a:gd name="connsiteY3" fmla="*/ 1423986 h 1423986"/>
                        <a:gd name="connsiteX4" fmla="*/ 522287 w 522287"/>
                        <a:gd name="connsiteY4" fmla="*/ 1363027 h 1423986"/>
                        <a:gd name="connsiteX0" fmla="*/ 512762 w 512762"/>
                        <a:gd name="connsiteY0" fmla="*/ 1363027 h 1423986"/>
                        <a:gd name="connsiteX1" fmla="*/ 439420 w 512762"/>
                        <a:gd name="connsiteY1" fmla="*/ 564832 h 1423986"/>
                        <a:gd name="connsiteX2" fmla="*/ 0 w 512762"/>
                        <a:gd name="connsiteY2" fmla="*/ 0 h 1423986"/>
                        <a:gd name="connsiteX3" fmla="*/ 403998 w 512762"/>
                        <a:gd name="connsiteY3" fmla="*/ 1423986 h 1423986"/>
                        <a:gd name="connsiteX4" fmla="*/ 512762 w 512762"/>
                        <a:gd name="connsiteY4" fmla="*/ 1363027 h 1423986"/>
                        <a:gd name="connsiteX0" fmla="*/ 512762 w 512762"/>
                        <a:gd name="connsiteY0" fmla="*/ 1363027 h 1423986"/>
                        <a:gd name="connsiteX1" fmla="*/ 458470 w 512762"/>
                        <a:gd name="connsiteY1" fmla="*/ 541019 h 1423986"/>
                        <a:gd name="connsiteX2" fmla="*/ 0 w 512762"/>
                        <a:gd name="connsiteY2" fmla="*/ 0 h 1423986"/>
                        <a:gd name="connsiteX3" fmla="*/ 403998 w 512762"/>
                        <a:gd name="connsiteY3" fmla="*/ 1423986 h 1423986"/>
                        <a:gd name="connsiteX4" fmla="*/ 512762 w 512762"/>
                        <a:gd name="connsiteY4" fmla="*/ 1363027 h 1423986"/>
                        <a:gd name="connsiteX0" fmla="*/ 503237 w 503237"/>
                        <a:gd name="connsiteY0" fmla="*/ 1377314 h 1438273"/>
                        <a:gd name="connsiteX1" fmla="*/ 448945 w 503237"/>
                        <a:gd name="connsiteY1" fmla="*/ 555306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48945 w 503237"/>
                        <a:gd name="connsiteY1" fmla="*/ 555306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48945 w 503237"/>
                        <a:gd name="connsiteY1" fmla="*/ 555306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355859 w 503237"/>
                        <a:gd name="connsiteY1" fmla="*/ 196860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75809 w 503237"/>
                        <a:gd name="connsiteY1" fmla="*/ 279043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75809 w 503237"/>
                        <a:gd name="connsiteY1" fmla="*/ 279043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  <a:gd name="connsiteX0" fmla="*/ 503237 w 503237"/>
                        <a:gd name="connsiteY0" fmla="*/ 1377314 h 1438273"/>
                        <a:gd name="connsiteX1" fmla="*/ 475809 w 503237"/>
                        <a:gd name="connsiteY1" fmla="*/ 279043 h 1438273"/>
                        <a:gd name="connsiteX2" fmla="*/ 0 w 503237"/>
                        <a:gd name="connsiteY2" fmla="*/ 0 h 1438273"/>
                        <a:gd name="connsiteX3" fmla="*/ 394473 w 503237"/>
                        <a:gd name="connsiteY3" fmla="*/ 1438273 h 1438273"/>
                        <a:gd name="connsiteX4" fmla="*/ 503237 w 503237"/>
                        <a:gd name="connsiteY4" fmla="*/ 1377314 h 1438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237" h="1438273">
                          <a:moveTo>
                            <a:pt x="503237" y="1377314"/>
                          </a:moveTo>
                          <a:lnTo>
                            <a:pt x="475809" y="279043"/>
                          </a:lnTo>
                          <a:cubicBezTo>
                            <a:pt x="105848" y="100305"/>
                            <a:pt x="149648" y="185102"/>
                            <a:pt x="0" y="0"/>
                          </a:cubicBezTo>
                          <a:cubicBezTo>
                            <a:pt x="110060" y="363537"/>
                            <a:pt x="262982" y="1079498"/>
                            <a:pt x="394473" y="1438273"/>
                          </a:cubicBezTo>
                          <a:lnTo>
                            <a:pt x="503237" y="1377314"/>
                          </a:lnTo>
                          <a:close/>
                        </a:path>
                      </a:pathLst>
                    </a:custGeom>
                    <a:solidFill>
                      <a:srgbClr val="BF1A1A"/>
                    </a:solidFill>
                    <a:ln w="2540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4C75C074-CA86-6BC2-7C80-1452E4378166}"/>
                      </a:ext>
                    </a:extLst>
                  </p:cNvPr>
                  <p:cNvSpPr/>
                  <p:nvPr/>
                </p:nvSpPr>
                <p:spPr>
                  <a:xfrm rot="20992527" flipH="1">
                    <a:off x="5316217" y="2320788"/>
                    <a:ext cx="1442187" cy="1305420"/>
                  </a:xfrm>
                  <a:custGeom>
                    <a:avLst/>
                    <a:gdLst>
                      <a:gd name="connsiteX0" fmla="*/ 2025650 w 2870200"/>
                      <a:gd name="connsiteY0" fmla="*/ 1441450 h 2908300"/>
                      <a:gd name="connsiteX1" fmla="*/ 2870200 w 2870200"/>
                      <a:gd name="connsiteY1" fmla="*/ 0 h 2908300"/>
                      <a:gd name="connsiteX2" fmla="*/ 615950 w 2870200"/>
                      <a:gd name="connsiteY2" fmla="*/ 1479550 h 2908300"/>
                      <a:gd name="connsiteX3" fmla="*/ 0 w 2870200"/>
                      <a:gd name="connsiteY3" fmla="*/ 2908300 h 2908300"/>
                      <a:gd name="connsiteX4" fmla="*/ 2025650 w 2870200"/>
                      <a:gd name="connsiteY4" fmla="*/ 1441450 h 2908300"/>
                      <a:gd name="connsiteX0" fmla="*/ 2025650 w 2870200"/>
                      <a:gd name="connsiteY0" fmla="*/ 1441450 h 2908300"/>
                      <a:gd name="connsiteX1" fmla="*/ 2870200 w 2870200"/>
                      <a:gd name="connsiteY1" fmla="*/ 0 h 2908300"/>
                      <a:gd name="connsiteX2" fmla="*/ 604044 w 2870200"/>
                      <a:gd name="connsiteY2" fmla="*/ 1455738 h 2908300"/>
                      <a:gd name="connsiteX3" fmla="*/ 0 w 2870200"/>
                      <a:gd name="connsiteY3" fmla="*/ 2908300 h 2908300"/>
                      <a:gd name="connsiteX4" fmla="*/ 2025650 w 2870200"/>
                      <a:gd name="connsiteY4" fmla="*/ 1441450 h 2908300"/>
                      <a:gd name="connsiteX0" fmla="*/ 2001837 w 2846387"/>
                      <a:gd name="connsiteY0" fmla="*/ 1441450 h 2891631"/>
                      <a:gd name="connsiteX1" fmla="*/ 2846387 w 2846387"/>
                      <a:gd name="connsiteY1" fmla="*/ 0 h 2891631"/>
                      <a:gd name="connsiteX2" fmla="*/ 580231 w 2846387"/>
                      <a:gd name="connsiteY2" fmla="*/ 1455738 h 2891631"/>
                      <a:gd name="connsiteX3" fmla="*/ 0 w 2846387"/>
                      <a:gd name="connsiteY3" fmla="*/ 2891631 h 2891631"/>
                      <a:gd name="connsiteX4" fmla="*/ 2001837 w 2846387"/>
                      <a:gd name="connsiteY4" fmla="*/ 1441450 h 2891631"/>
                      <a:gd name="connsiteX0" fmla="*/ 1982787 w 2827337"/>
                      <a:gd name="connsiteY0" fmla="*/ 1441450 h 2874962"/>
                      <a:gd name="connsiteX1" fmla="*/ 2827337 w 2827337"/>
                      <a:gd name="connsiteY1" fmla="*/ 0 h 2874962"/>
                      <a:gd name="connsiteX2" fmla="*/ 561181 w 2827337"/>
                      <a:gd name="connsiteY2" fmla="*/ 1455738 h 2874962"/>
                      <a:gd name="connsiteX3" fmla="*/ 0 w 2827337"/>
                      <a:gd name="connsiteY3" fmla="*/ 2874962 h 2874962"/>
                      <a:gd name="connsiteX4" fmla="*/ 1982787 w 2827337"/>
                      <a:gd name="connsiteY4" fmla="*/ 1441450 h 2874962"/>
                      <a:gd name="connsiteX0" fmla="*/ 2004219 w 2848769"/>
                      <a:gd name="connsiteY0" fmla="*/ 1441450 h 2867818"/>
                      <a:gd name="connsiteX1" fmla="*/ 2848769 w 2848769"/>
                      <a:gd name="connsiteY1" fmla="*/ 0 h 2867818"/>
                      <a:gd name="connsiteX2" fmla="*/ 582613 w 2848769"/>
                      <a:gd name="connsiteY2" fmla="*/ 1455738 h 2867818"/>
                      <a:gd name="connsiteX3" fmla="*/ 0 w 2848769"/>
                      <a:gd name="connsiteY3" fmla="*/ 2867818 h 2867818"/>
                      <a:gd name="connsiteX4" fmla="*/ 2004219 w 2848769"/>
                      <a:gd name="connsiteY4" fmla="*/ 1441450 h 2867818"/>
                      <a:gd name="connsiteX0" fmla="*/ 1992313 w 2836863"/>
                      <a:gd name="connsiteY0" fmla="*/ 1441450 h 2874962"/>
                      <a:gd name="connsiteX1" fmla="*/ 2836863 w 2836863"/>
                      <a:gd name="connsiteY1" fmla="*/ 0 h 2874962"/>
                      <a:gd name="connsiteX2" fmla="*/ 570707 w 2836863"/>
                      <a:gd name="connsiteY2" fmla="*/ 1455738 h 2874962"/>
                      <a:gd name="connsiteX3" fmla="*/ 0 w 2836863"/>
                      <a:gd name="connsiteY3" fmla="*/ 2874962 h 2874962"/>
                      <a:gd name="connsiteX4" fmla="*/ 1992313 w 2836863"/>
                      <a:gd name="connsiteY4" fmla="*/ 1441450 h 2874962"/>
                      <a:gd name="connsiteX0" fmla="*/ 2026306 w 2870856"/>
                      <a:gd name="connsiteY0" fmla="*/ 1441450 h 2874962"/>
                      <a:gd name="connsiteX1" fmla="*/ 2870856 w 2870856"/>
                      <a:gd name="connsiteY1" fmla="*/ 0 h 2874962"/>
                      <a:gd name="connsiteX2" fmla="*/ 0 w 2870856"/>
                      <a:gd name="connsiteY2" fmla="*/ 1336127 h 2874962"/>
                      <a:gd name="connsiteX3" fmla="*/ 33993 w 2870856"/>
                      <a:gd name="connsiteY3" fmla="*/ 2874962 h 2874962"/>
                      <a:gd name="connsiteX4" fmla="*/ 2026306 w 2870856"/>
                      <a:gd name="connsiteY4" fmla="*/ 1441450 h 2874962"/>
                      <a:gd name="connsiteX0" fmla="*/ 2059531 w 2904081"/>
                      <a:gd name="connsiteY0" fmla="*/ 1441450 h 2874962"/>
                      <a:gd name="connsiteX1" fmla="*/ 2904081 w 2904081"/>
                      <a:gd name="connsiteY1" fmla="*/ 0 h 2874962"/>
                      <a:gd name="connsiteX2" fmla="*/ 0 w 2904081"/>
                      <a:gd name="connsiteY2" fmla="*/ 1349417 h 2874962"/>
                      <a:gd name="connsiteX3" fmla="*/ 67218 w 2904081"/>
                      <a:gd name="connsiteY3" fmla="*/ 2874962 h 2874962"/>
                      <a:gd name="connsiteX4" fmla="*/ 2059531 w 2904081"/>
                      <a:gd name="connsiteY4" fmla="*/ 1441450 h 2874962"/>
                      <a:gd name="connsiteX0" fmla="*/ 2059531 w 2059531"/>
                      <a:gd name="connsiteY0" fmla="*/ 1461386 h 2894898"/>
                      <a:gd name="connsiteX1" fmla="*/ 2040225 w 2059531"/>
                      <a:gd name="connsiteY1" fmla="*/ 0 h 2894898"/>
                      <a:gd name="connsiteX2" fmla="*/ 0 w 2059531"/>
                      <a:gd name="connsiteY2" fmla="*/ 1369353 h 2894898"/>
                      <a:gd name="connsiteX3" fmla="*/ 67218 w 2059531"/>
                      <a:gd name="connsiteY3" fmla="*/ 2894898 h 2894898"/>
                      <a:gd name="connsiteX4" fmla="*/ 2059531 w 2059531"/>
                      <a:gd name="connsiteY4" fmla="*/ 1461386 h 2894898"/>
                      <a:gd name="connsiteX0" fmla="*/ 2172496 w 2172496"/>
                      <a:gd name="connsiteY0" fmla="*/ 1461386 h 2894898"/>
                      <a:gd name="connsiteX1" fmla="*/ 2153190 w 2172496"/>
                      <a:gd name="connsiteY1" fmla="*/ 0 h 2894898"/>
                      <a:gd name="connsiteX2" fmla="*/ 0 w 2172496"/>
                      <a:gd name="connsiteY2" fmla="*/ 890909 h 2894898"/>
                      <a:gd name="connsiteX3" fmla="*/ 180183 w 2172496"/>
                      <a:gd name="connsiteY3" fmla="*/ 2894898 h 2894898"/>
                      <a:gd name="connsiteX4" fmla="*/ 2172496 w 2172496"/>
                      <a:gd name="connsiteY4" fmla="*/ 1461386 h 2894898"/>
                      <a:gd name="connsiteX0" fmla="*/ 2172496 w 2172496"/>
                      <a:gd name="connsiteY0" fmla="*/ 1899959 h 3333471"/>
                      <a:gd name="connsiteX1" fmla="*/ 1947192 w 2172496"/>
                      <a:gd name="connsiteY1" fmla="*/ 0 h 3333471"/>
                      <a:gd name="connsiteX2" fmla="*/ 0 w 2172496"/>
                      <a:gd name="connsiteY2" fmla="*/ 1329482 h 3333471"/>
                      <a:gd name="connsiteX3" fmla="*/ 180183 w 2172496"/>
                      <a:gd name="connsiteY3" fmla="*/ 3333471 h 3333471"/>
                      <a:gd name="connsiteX4" fmla="*/ 2172496 w 2172496"/>
                      <a:gd name="connsiteY4" fmla="*/ 1899959 h 3333471"/>
                      <a:gd name="connsiteX0" fmla="*/ 2172496 w 2172496"/>
                      <a:gd name="connsiteY0" fmla="*/ 1880025 h 3313537"/>
                      <a:gd name="connsiteX1" fmla="*/ 1947192 w 2172496"/>
                      <a:gd name="connsiteY1" fmla="*/ 0 h 3313537"/>
                      <a:gd name="connsiteX2" fmla="*/ 0 w 2172496"/>
                      <a:gd name="connsiteY2" fmla="*/ 1309548 h 3313537"/>
                      <a:gd name="connsiteX3" fmla="*/ 180183 w 2172496"/>
                      <a:gd name="connsiteY3" fmla="*/ 3313537 h 3313537"/>
                      <a:gd name="connsiteX4" fmla="*/ 2172496 w 2172496"/>
                      <a:gd name="connsiteY4" fmla="*/ 1880025 h 3313537"/>
                      <a:gd name="connsiteX0" fmla="*/ 2358557 w 2358557"/>
                      <a:gd name="connsiteY0" fmla="*/ 1880025 h 3313537"/>
                      <a:gd name="connsiteX1" fmla="*/ 2133253 w 2358557"/>
                      <a:gd name="connsiteY1" fmla="*/ 0 h 3313537"/>
                      <a:gd name="connsiteX2" fmla="*/ 0 w 2358557"/>
                      <a:gd name="connsiteY2" fmla="*/ 1156713 h 3313537"/>
                      <a:gd name="connsiteX3" fmla="*/ 366244 w 2358557"/>
                      <a:gd name="connsiteY3" fmla="*/ 3313537 h 3313537"/>
                      <a:gd name="connsiteX4" fmla="*/ 2358557 w 2358557"/>
                      <a:gd name="connsiteY4" fmla="*/ 1880025 h 3313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58557" h="3313537">
                        <a:moveTo>
                          <a:pt x="2358557" y="1880025"/>
                        </a:moveTo>
                        <a:lnTo>
                          <a:pt x="2133253" y="0"/>
                        </a:lnTo>
                        <a:lnTo>
                          <a:pt x="0" y="1156713"/>
                        </a:lnTo>
                        <a:lnTo>
                          <a:pt x="366244" y="3313537"/>
                        </a:lnTo>
                        <a:lnTo>
                          <a:pt x="2358557" y="1880025"/>
                        </a:lnTo>
                        <a:close/>
                      </a:path>
                    </a:pathLst>
                  </a:custGeom>
                  <a:solidFill>
                    <a:srgbClr val="D11F1F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CE5DB86F-CE4D-6C94-57E6-0EAD270F7D7A}"/>
                      </a:ext>
                    </a:extLst>
                  </p:cNvPr>
                  <p:cNvSpPr/>
                  <p:nvPr/>
                </p:nvSpPr>
                <p:spPr>
                  <a:xfrm rot="86405" flipH="1">
                    <a:off x="6665821" y="2606951"/>
                    <a:ext cx="76418" cy="877282"/>
                  </a:xfrm>
                  <a:custGeom>
                    <a:avLst/>
                    <a:gdLst>
                      <a:gd name="connsiteX0" fmla="*/ 0 w 579120"/>
                      <a:gd name="connsiteY0" fmla="*/ 2110740 h 2110740"/>
                      <a:gd name="connsiteX1" fmla="*/ 579120 w 579120"/>
                      <a:gd name="connsiteY1" fmla="*/ 731520 h 2110740"/>
                      <a:gd name="connsiteX2" fmla="*/ 266700 w 579120"/>
                      <a:gd name="connsiteY2" fmla="*/ 0 h 2110740"/>
                      <a:gd name="connsiteX3" fmla="*/ 0 w 579120"/>
                      <a:gd name="connsiteY3" fmla="*/ 2110740 h 2110740"/>
                      <a:gd name="connsiteX0" fmla="*/ 0 w 588645"/>
                      <a:gd name="connsiteY0" fmla="*/ 2110740 h 2110740"/>
                      <a:gd name="connsiteX1" fmla="*/ 588645 w 588645"/>
                      <a:gd name="connsiteY1" fmla="*/ 719614 h 2110740"/>
                      <a:gd name="connsiteX2" fmla="*/ 266700 w 588645"/>
                      <a:gd name="connsiteY2" fmla="*/ 0 h 2110740"/>
                      <a:gd name="connsiteX3" fmla="*/ 0 w 588645"/>
                      <a:gd name="connsiteY3" fmla="*/ 2110740 h 2110740"/>
                      <a:gd name="connsiteX0" fmla="*/ 0 w 588645"/>
                      <a:gd name="connsiteY0" fmla="*/ 2110740 h 2110740"/>
                      <a:gd name="connsiteX1" fmla="*/ 588645 w 588645"/>
                      <a:gd name="connsiteY1" fmla="*/ 719614 h 2110740"/>
                      <a:gd name="connsiteX2" fmla="*/ 266700 w 588645"/>
                      <a:gd name="connsiteY2" fmla="*/ 0 h 2110740"/>
                      <a:gd name="connsiteX3" fmla="*/ 0 w 588645"/>
                      <a:gd name="connsiteY3" fmla="*/ 2110740 h 2110740"/>
                      <a:gd name="connsiteX0" fmla="*/ 0 w 595789"/>
                      <a:gd name="connsiteY0" fmla="*/ 2110740 h 2110740"/>
                      <a:gd name="connsiteX1" fmla="*/ 595789 w 595789"/>
                      <a:gd name="connsiteY1" fmla="*/ 712470 h 2110740"/>
                      <a:gd name="connsiteX2" fmla="*/ 266700 w 595789"/>
                      <a:gd name="connsiteY2" fmla="*/ 0 h 2110740"/>
                      <a:gd name="connsiteX3" fmla="*/ 0 w 595789"/>
                      <a:gd name="connsiteY3" fmla="*/ 2110740 h 2110740"/>
                      <a:gd name="connsiteX0" fmla="*/ 0 w 595789"/>
                      <a:gd name="connsiteY0" fmla="*/ 2117884 h 2117884"/>
                      <a:gd name="connsiteX1" fmla="*/ 595789 w 595789"/>
                      <a:gd name="connsiteY1" fmla="*/ 719614 h 2117884"/>
                      <a:gd name="connsiteX2" fmla="*/ 273844 w 595789"/>
                      <a:gd name="connsiteY2" fmla="*/ 0 h 2117884"/>
                      <a:gd name="connsiteX3" fmla="*/ 0 w 595789"/>
                      <a:gd name="connsiteY3" fmla="*/ 2117884 h 2117884"/>
                      <a:gd name="connsiteX0" fmla="*/ 0 w 576739"/>
                      <a:gd name="connsiteY0" fmla="*/ 2129790 h 2129790"/>
                      <a:gd name="connsiteX1" fmla="*/ 576739 w 576739"/>
                      <a:gd name="connsiteY1" fmla="*/ 719614 h 2129790"/>
                      <a:gd name="connsiteX2" fmla="*/ 254794 w 576739"/>
                      <a:gd name="connsiteY2" fmla="*/ 0 h 2129790"/>
                      <a:gd name="connsiteX3" fmla="*/ 0 w 576739"/>
                      <a:gd name="connsiteY3" fmla="*/ 2129790 h 2129790"/>
                      <a:gd name="connsiteX0" fmla="*/ 0 w 571977"/>
                      <a:gd name="connsiteY0" fmla="*/ 2117884 h 2117884"/>
                      <a:gd name="connsiteX1" fmla="*/ 571977 w 571977"/>
                      <a:gd name="connsiteY1" fmla="*/ 719614 h 2117884"/>
                      <a:gd name="connsiteX2" fmla="*/ 250032 w 571977"/>
                      <a:gd name="connsiteY2" fmla="*/ 0 h 2117884"/>
                      <a:gd name="connsiteX3" fmla="*/ 0 w 571977"/>
                      <a:gd name="connsiteY3" fmla="*/ 2117884 h 2117884"/>
                      <a:gd name="connsiteX0" fmla="*/ 0 w 531670"/>
                      <a:gd name="connsiteY0" fmla="*/ 2117884 h 2117884"/>
                      <a:gd name="connsiteX1" fmla="*/ 531670 w 531670"/>
                      <a:gd name="connsiteY1" fmla="*/ 207373 h 2117884"/>
                      <a:gd name="connsiteX2" fmla="*/ 250032 w 531670"/>
                      <a:gd name="connsiteY2" fmla="*/ 0 h 2117884"/>
                      <a:gd name="connsiteX3" fmla="*/ 0 w 531670"/>
                      <a:gd name="connsiteY3" fmla="*/ 2117884 h 2117884"/>
                      <a:gd name="connsiteX0" fmla="*/ 141189 w 672859"/>
                      <a:gd name="connsiteY0" fmla="*/ 2226797 h 2226797"/>
                      <a:gd name="connsiteX1" fmla="*/ 672859 w 672859"/>
                      <a:gd name="connsiteY1" fmla="*/ 316286 h 2226797"/>
                      <a:gd name="connsiteX2" fmla="*/ -1 w 672859"/>
                      <a:gd name="connsiteY2" fmla="*/ 0 h 2226797"/>
                      <a:gd name="connsiteX3" fmla="*/ 141189 w 672859"/>
                      <a:gd name="connsiteY3" fmla="*/ 2226797 h 2226797"/>
                      <a:gd name="connsiteX0" fmla="*/ 141189 w 287856"/>
                      <a:gd name="connsiteY0" fmla="*/ 2226797 h 2226797"/>
                      <a:gd name="connsiteX1" fmla="*/ 287855 w 287856"/>
                      <a:gd name="connsiteY1" fmla="*/ 194353 h 2226797"/>
                      <a:gd name="connsiteX2" fmla="*/ -1 w 287856"/>
                      <a:gd name="connsiteY2" fmla="*/ 0 h 2226797"/>
                      <a:gd name="connsiteX3" fmla="*/ 141189 w 287856"/>
                      <a:gd name="connsiteY3" fmla="*/ 2226797 h 2226797"/>
                      <a:gd name="connsiteX0" fmla="*/ 141189 w 260929"/>
                      <a:gd name="connsiteY0" fmla="*/ 2226797 h 2226797"/>
                      <a:gd name="connsiteX1" fmla="*/ 260930 w 260929"/>
                      <a:gd name="connsiteY1" fmla="*/ 151296 h 2226797"/>
                      <a:gd name="connsiteX2" fmla="*/ -1 w 260929"/>
                      <a:gd name="connsiteY2" fmla="*/ 0 h 2226797"/>
                      <a:gd name="connsiteX3" fmla="*/ 141189 w 260929"/>
                      <a:gd name="connsiteY3" fmla="*/ 2226797 h 2226797"/>
                      <a:gd name="connsiteX0" fmla="*/ 141189 w 291669"/>
                      <a:gd name="connsiteY0" fmla="*/ 2226797 h 2226797"/>
                      <a:gd name="connsiteX1" fmla="*/ 291669 w 291669"/>
                      <a:gd name="connsiteY1" fmla="*/ 120080 h 2226797"/>
                      <a:gd name="connsiteX2" fmla="*/ -1 w 291669"/>
                      <a:gd name="connsiteY2" fmla="*/ 0 h 2226797"/>
                      <a:gd name="connsiteX3" fmla="*/ 141189 w 291669"/>
                      <a:gd name="connsiteY3" fmla="*/ 2226797 h 2226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1669" h="2226797">
                        <a:moveTo>
                          <a:pt x="141189" y="2226797"/>
                        </a:moveTo>
                        <a:lnTo>
                          <a:pt x="291669" y="120080"/>
                        </a:lnTo>
                        <a:lnTo>
                          <a:pt x="-1" y="0"/>
                        </a:lnTo>
                        <a:lnTo>
                          <a:pt x="141189" y="2226797"/>
                        </a:lnTo>
                        <a:close/>
                      </a:path>
                    </a:pathLst>
                  </a:custGeom>
                  <a:solidFill>
                    <a:srgbClr val="9E0000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A43395A0-49FA-D928-0653-F080B7A94395}"/>
                      </a:ext>
                    </a:extLst>
                  </p:cNvPr>
                  <p:cNvSpPr/>
                  <p:nvPr/>
                </p:nvSpPr>
                <p:spPr>
                  <a:xfrm rot="86405" flipH="1">
                    <a:off x="6712060" y="2528962"/>
                    <a:ext cx="219819" cy="954142"/>
                  </a:xfrm>
                  <a:custGeom>
                    <a:avLst/>
                    <a:gdLst>
                      <a:gd name="connsiteX0" fmla="*/ 0 w 579120"/>
                      <a:gd name="connsiteY0" fmla="*/ 2110740 h 2110740"/>
                      <a:gd name="connsiteX1" fmla="*/ 579120 w 579120"/>
                      <a:gd name="connsiteY1" fmla="*/ 731520 h 2110740"/>
                      <a:gd name="connsiteX2" fmla="*/ 266700 w 579120"/>
                      <a:gd name="connsiteY2" fmla="*/ 0 h 2110740"/>
                      <a:gd name="connsiteX3" fmla="*/ 0 w 579120"/>
                      <a:gd name="connsiteY3" fmla="*/ 2110740 h 2110740"/>
                      <a:gd name="connsiteX0" fmla="*/ 488950 w 1068070"/>
                      <a:gd name="connsiteY0" fmla="*/ 1685290 h 1685290"/>
                      <a:gd name="connsiteX1" fmla="*/ 1068070 w 1068070"/>
                      <a:gd name="connsiteY1" fmla="*/ 306070 h 1685290"/>
                      <a:gd name="connsiteX2" fmla="*/ 0 w 1068070"/>
                      <a:gd name="connsiteY2" fmla="*/ 0 h 1685290"/>
                      <a:gd name="connsiteX3" fmla="*/ 488950 w 1068070"/>
                      <a:gd name="connsiteY3" fmla="*/ 1685290 h 1685290"/>
                      <a:gd name="connsiteX0" fmla="*/ 812800 w 1068070"/>
                      <a:gd name="connsiteY0" fmla="*/ 2383790 h 2383790"/>
                      <a:gd name="connsiteX1" fmla="*/ 1068070 w 1068070"/>
                      <a:gd name="connsiteY1" fmla="*/ 306070 h 2383790"/>
                      <a:gd name="connsiteX2" fmla="*/ 0 w 1068070"/>
                      <a:gd name="connsiteY2" fmla="*/ 0 h 2383790"/>
                      <a:gd name="connsiteX3" fmla="*/ 812800 w 1068070"/>
                      <a:gd name="connsiteY3" fmla="*/ 2383790 h 2383790"/>
                      <a:gd name="connsiteX0" fmla="*/ 827087 w 1082357"/>
                      <a:gd name="connsiteY0" fmla="*/ 2388553 h 2388553"/>
                      <a:gd name="connsiteX1" fmla="*/ 1082357 w 1082357"/>
                      <a:gd name="connsiteY1" fmla="*/ 310833 h 2388553"/>
                      <a:gd name="connsiteX2" fmla="*/ 0 w 1082357"/>
                      <a:gd name="connsiteY2" fmla="*/ 0 h 2388553"/>
                      <a:gd name="connsiteX3" fmla="*/ 827087 w 1082357"/>
                      <a:gd name="connsiteY3" fmla="*/ 2388553 h 2388553"/>
                      <a:gd name="connsiteX0" fmla="*/ 822325 w 1077595"/>
                      <a:gd name="connsiteY0" fmla="*/ 2383790 h 2383790"/>
                      <a:gd name="connsiteX1" fmla="*/ 1077595 w 1077595"/>
                      <a:gd name="connsiteY1" fmla="*/ 306070 h 2383790"/>
                      <a:gd name="connsiteX2" fmla="*/ 0 w 1077595"/>
                      <a:gd name="connsiteY2" fmla="*/ 0 h 2383790"/>
                      <a:gd name="connsiteX3" fmla="*/ 822325 w 1077595"/>
                      <a:gd name="connsiteY3" fmla="*/ 2383790 h 2383790"/>
                      <a:gd name="connsiteX0" fmla="*/ 831850 w 1087120"/>
                      <a:gd name="connsiteY0" fmla="*/ 2386172 h 2386172"/>
                      <a:gd name="connsiteX1" fmla="*/ 1087120 w 1087120"/>
                      <a:gd name="connsiteY1" fmla="*/ 308452 h 2386172"/>
                      <a:gd name="connsiteX2" fmla="*/ 0 w 1087120"/>
                      <a:gd name="connsiteY2" fmla="*/ 0 h 2386172"/>
                      <a:gd name="connsiteX3" fmla="*/ 831850 w 1087120"/>
                      <a:gd name="connsiteY3" fmla="*/ 2386172 h 2386172"/>
                      <a:gd name="connsiteX0" fmla="*/ 831850 w 1099027"/>
                      <a:gd name="connsiteY0" fmla="*/ 2386172 h 2386172"/>
                      <a:gd name="connsiteX1" fmla="*/ 1099027 w 1099027"/>
                      <a:gd name="connsiteY1" fmla="*/ 287021 h 2386172"/>
                      <a:gd name="connsiteX2" fmla="*/ 0 w 1099027"/>
                      <a:gd name="connsiteY2" fmla="*/ 0 h 2386172"/>
                      <a:gd name="connsiteX3" fmla="*/ 831850 w 1099027"/>
                      <a:gd name="connsiteY3" fmla="*/ 2386172 h 2386172"/>
                      <a:gd name="connsiteX0" fmla="*/ 838993 w 1099027"/>
                      <a:gd name="connsiteY0" fmla="*/ 2421890 h 2421890"/>
                      <a:gd name="connsiteX1" fmla="*/ 1099027 w 1099027"/>
                      <a:gd name="connsiteY1" fmla="*/ 287021 h 2421890"/>
                      <a:gd name="connsiteX2" fmla="*/ 0 w 1099027"/>
                      <a:gd name="connsiteY2" fmla="*/ 0 h 2421890"/>
                      <a:gd name="connsiteX3" fmla="*/ 838993 w 1099027"/>
                      <a:gd name="connsiteY3" fmla="*/ 2421890 h 2421890"/>
                      <a:gd name="connsiteX0" fmla="*/ 838993 w 838994"/>
                      <a:gd name="connsiteY0" fmla="*/ 2421890 h 2421890"/>
                      <a:gd name="connsiteX1" fmla="*/ 682932 w 838994"/>
                      <a:gd name="connsiteY1" fmla="*/ 230190 h 2421890"/>
                      <a:gd name="connsiteX2" fmla="*/ 0 w 838994"/>
                      <a:gd name="connsiteY2" fmla="*/ 0 h 2421890"/>
                      <a:gd name="connsiteX3" fmla="*/ 838993 w 838994"/>
                      <a:gd name="connsiteY3" fmla="*/ 2421890 h 2421890"/>
                      <a:gd name="connsiteX0" fmla="*/ 838993 w 838994"/>
                      <a:gd name="connsiteY0" fmla="*/ 2421890 h 2421890"/>
                      <a:gd name="connsiteX1" fmla="*/ 698479 w 838994"/>
                      <a:gd name="connsiteY1" fmla="*/ 197639 h 2421890"/>
                      <a:gd name="connsiteX2" fmla="*/ 0 w 838994"/>
                      <a:gd name="connsiteY2" fmla="*/ 0 h 2421890"/>
                      <a:gd name="connsiteX3" fmla="*/ 838993 w 838994"/>
                      <a:gd name="connsiteY3" fmla="*/ 2421890 h 2421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8994" h="2421890">
                        <a:moveTo>
                          <a:pt x="838993" y="2421890"/>
                        </a:moveTo>
                        <a:lnTo>
                          <a:pt x="698479" y="197639"/>
                        </a:lnTo>
                        <a:lnTo>
                          <a:pt x="0" y="0"/>
                        </a:lnTo>
                        <a:lnTo>
                          <a:pt x="838993" y="2421890"/>
                        </a:lnTo>
                        <a:close/>
                      </a:path>
                    </a:pathLst>
                  </a:custGeom>
                  <a:solidFill>
                    <a:srgbClr val="BF1A1A"/>
                  </a:solidFill>
                  <a:ln w="2540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" name="Straight Connector 38">
                    <a:extLst>
                      <a:ext uri="{FF2B5EF4-FFF2-40B4-BE49-F238E27FC236}">
                        <a16:creationId xmlns:a16="http://schemas.microsoft.com/office/drawing/2014/main" id="{9B22E9E6-3FD1-3BCF-5AD7-0B58B239526D}"/>
                      </a:ext>
                    </a:extLst>
                  </p:cNvPr>
                  <p:cNvCxnSpPr/>
                  <p:nvPr/>
                </p:nvCxnSpPr>
                <p:spPr>
                  <a:xfrm rot="20992527" flipH="1" flipV="1">
                    <a:off x="5554022" y="2654607"/>
                    <a:ext cx="715024" cy="28150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0" name="Group 19">
                  <a:extLst>
                    <a:ext uri="{FF2B5EF4-FFF2-40B4-BE49-F238E27FC236}">
                      <a16:creationId xmlns:a16="http://schemas.microsoft.com/office/drawing/2014/main" id="{D00616CF-5848-42A6-B54B-201CB80177EB}"/>
                    </a:ext>
                  </a:extLst>
                </p:cNvPr>
                <p:cNvGrpSpPr/>
                <p:nvPr/>
              </p:nvGrpSpPr>
              <p:grpSpPr>
                <a:xfrm>
                  <a:off x="5476297" y="2789838"/>
                  <a:ext cx="708944" cy="857969"/>
                  <a:chOff x="3614693" y="3000539"/>
                  <a:chExt cx="1252928" cy="1516302"/>
                </a:xfrm>
              </p:grpSpPr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7BF0ED35-7720-23B7-2ED4-4DDBA48EF1BB}"/>
                      </a:ext>
                    </a:extLst>
                  </p:cNvPr>
                  <p:cNvSpPr/>
                  <p:nvPr/>
                </p:nvSpPr>
                <p:spPr>
                  <a:xfrm>
                    <a:off x="3619650" y="3094441"/>
                    <a:ext cx="1235075" cy="1422400"/>
                  </a:xfrm>
                  <a:custGeom>
                    <a:avLst/>
                    <a:gdLst>
                      <a:gd name="connsiteX0" fmla="*/ 1219200 w 1225550"/>
                      <a:gd name="connsiteY0" fmla="*/ 590550 h 1416050"/>
                      <a:gd name="connsiteX1" fmla="*/ 19050 w 1225550"/>
                      <a:gd name="connsiteY1" fmla="*/ 1416050 h 1416050"/>
                      <a:gd name="connsiteX2" fmla="*/ 0 w 1225550"/>
                      <a:gd name="connsiteY2" fmla="*/ 774700 h 1416050"/>
                      <a:gd name="connsiteX3" fmla="*/ 1225550 w 1225550"/>
                      <a:gd name="connsiteY3" fmla="*/ 0 h 1416050"/>
                      <a:gd name="connsiteX4" fmla="*/ 1219200 w 1225550"/>
                      <a:gd name="connsiteY4" fmla="*/ 590550 h 1416050"/>
                      <a:gd name="connsiteX0" fmla="*/ 1222375 w 1225550"/>
                      <a:gd name="connsiteY0" fmla="*/ 615950 h 1416050"/>
                      <a:gd name="connsiteX1" fmla="*/ 19050 w 1225550"/>
                      <a:gd name="connsiteY1" fmla="*/ 1416050 h 1416050"/>
                      <a:gd name="connsiteX2" fmla="*/ 0 w 1225550"/>
                      <a:gd name="connsiteY2" fmla="*/ 774700 h 1416050"/>
                      <a:gd name="connsiteX3" fmla="*/ 1225550 w 1225550"/>
                      <a:gd name="connsiteY3" fmla="*/ 0 h 1416050"/>
                      <a:gd name="connsiteX4" fmla="*/ 1222375 w 1225550"/>
                      <a:gd name="connsiteY4" fmla="*/ 615950 h 1416050"/>
                      <a:gd name="connsiteX0" fmla="*/ 1222375 w 1225550"/>
                      <a:gd name="connsiteY0" fmla="*/ 615950 h 1397000"/>
                      <a:gd name="connsiteX1" fmla="*/ 9525 w 1225550"/>
                      <a:gd name="connsiteY1" fmla="*/ 1397000 h 1397000"/>
                      <a:gd name="connsiteX2" fmla="*/ 0 w 1225550"/>
                      <a:gd name="connsiteY2" fmla="*/ 774700 h 1397000"/>
                      <a:gd name="connsiteX3" fmla="*/ 1225550 w 1225550"/>
                      <a:gd name="connsiteY3" fmla="*/ 0 h 1397000"/>
                      <a:gd name="connsiteX4" fmla="*/ 1222375 w 1225550"/>
                      <a:gd name="connsiteY4" fmla="*/ 615950 h 1397000"/>
                      <a:gd name="connsiteX0" fmla="*/ 1222375 w 1225550"/>
                      <a:gd name="connsiteY0" fmla="*/ 615950 h 1397000"/>
                      <a:gd name="connsiteX1" fmla="*/ 9525 w 1225550"/>
                      <a:gd name="connsiteY1" fmla="*/ 1397000 h 1397000"/>
                      <a:gd name="connsiteX2" fmla="*/ 0 w 1225550"/>
                      <a:gd name="connsiteY2" fmla="*/ 730250 h 1397000"/>
                      <a:gd name="connsiteX3" fmla="*/ 1225550 w 1225550"/>
                      <a:gd name="connsiteY3" fmla="*/ 0 h 1397000"/>
                      <a:gd name="connsiteX4" fmla="*/ 1222375 w 1225550"/>
                      <a:gd name="connsiteY4" fmla="*/ 615950 h 1397000"/>
                      <a:gd name="connsiteX0" fmla="*/ 1222375 w 1235075"/>
                      <a:gd name="connsiteY0" fmla="*/ 641350 h 1422400"/>
                      <a:gd name="connsiteX1" fmla="*/ 9525 w 1235075"/>
                      <a:gd name="connsiteY1" fmla="*/ 1422400 h 1422400"/>
                      <a:gd name="connsiteX2" fmla="*/ 0 w 1235075"/>
                      <a:gd name="connsiteY2" fmla="*/ 755650 h 1422400"/>
                      <a:gd name="connsiteX3" fmla="*/ 1235075 w 1235075"/>
                      <a:gd name="connsiteY3" fmla="*/ 0 h 1422400"/>
                      <a:gd name="connsiteX4" fmla="*/ 1222375 w 1235075"/>
                      <a:gd name="connsiteY4" fmla="*/ 641350 h 1422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5075" h="1422400">
                        <a:moveTo>
                          <a:pt x="1222375" y="641350"/>
                        </a:moveTo>
                        <a:lnTo>
                          <a:pt x="9525" y="1422400"/>
                        </a:lnTo>
                        <a:lnTo>
                          <a:pt x="0" y="755650"/>
                        </a:lnTo>
                        <a:lnTo>
                          <a:pt x="1235075" y="0"/>
                        </a:lnTo>
                        <a:cubicBezTo>
                          <a:pt x="1232958" y="196850"/>
                          <a:pt x="1224492" y="444500"/>
                          <a:pt x="1222375" y="641350"/>
                        </a:cubicBezTo>
                        <a:close/>
                      </a:path>
                    </a:pathLst>
                  </a:custGeom>
                  <a:solidFill>
                    <a:srgbClr val="1B2235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5C36A818-C0A8-C5B3-02B0-CC3CA4CF010B}"/>
                      </a:ext>
                    </a:extLst>
                  </p:cNvPr>
                  <p:cNvSpPr/>
                  <p:nvPr/>
                </p:nvSpPr>
                <p:spPr>
                  <a:xfrm>
                    <a:off x="3614693" y="3000539"/>
                    <a:ext cx="1252928" cy="851934"/>
                  </a:xfrm>
                  <a:custGeom>
                    <a:avLst/>
                    <a:gdLst>
                      <a:gd name="connsiteX0" fmla="*/ 1219200 w 1225550"/>
                      <a:gd name="connsiteY0" fmla="*/ 590550 h 1416050"/>
                      <a:gd name="connsiteX1" fmla="*/ 19050 w 1225550"/>
                      <a:gd name="connsiteY1" fmla="*/ 1416050 h 1416050"/>
                      <a:gd name="connsiteX2" fmla="*/ 0 w 1225550"/>
                      <a:gd name="connsiteY2" fmla="*/ 774700 h 1416050"/>
                      <a:gd name="connsiteX3" fmla="*/ 1225550 w 1225550"/>
                      <a:gd name="connsiteY3" fmla="*/ 0 h 1416050"/>
                      <a:gd name="connsiteX4" fmla="*/ 1219200 w 1225550"/>
                      <a:gd name="connsiteY4" fmla="*/ 590550 h 1416050"/>
                      <a:gd name="connsiteX0" fmla="*/ 1238250 w 1244600"/>
                      <a:gd name="connsiteY0" fmla="*/ 590550 h 3597334"/>
                      <a:gd name="connsiteX1" fmla="*/ 38100 w 1244600"/>
                      <a:gd name="connsiteY1" fmla="*/ 1416050 h 3597334"/>
                      <a:gd name="connsiteX2" fmla="*/ 0 w 1244600"/>
                      <a:gd name="connsiteY2" fmla="*/ 3597334 h 3597334"/>
                      <a:gd name="connsiteX3" fmla="*/ 1244600 w 1244600"/>
                      <a:gd name="connsiteY3" fmla="*/ 0 h 3597334"/>
                      <a:gd name="connsiteX4" fmla="*/ 1238250 w 1244600"/>
                      <a:gd name="connsiteY4" fmla="*/ 590550 h 3597334"/>
                      <a:gd name="connsiteX0" fmla="*/ 1238250 w 1244600"/>
                      <a:gd name="connsiteY0" fmla="*/ 590550 h 3947690"/>
                      <a:gd name="connsiteX1" fmla="*/ 6350 w 1244600"/>
                      <a:gd name="connsiteY1" fmla="*/ 3947690 h 3947690"/>
                      <a:gd name="connsiteX2" fmla="*/ 0 w 1244600"/>
                      <a:gd name="connsiteY2" fmla="*/ 3597334 h 3947690"/>
                      <a:gd name="connsiteX3" fmla="*/ 1244600 w 1244600"/>
                      <a:gd name="connsiteY3" fmla="*/ 0 h 3947690"/>
                      <a:gd name="connsiteX4" fmla="*/ 1238250 w 1244600"/>
                      <a:gd name="connsiteY4" fmla="*/ 590550 h 3947690"/>
                      <a:gd name="connsiteX0" fmla="*/ 1238250 w 1244600"/>
                      <a:gd name="connsiteY0" fmla="*/ 590551 h 3947690"/>
                      <a:gd name="connsiteX1" fmla="*/ 6350 w 1244600"/>
                      <a:gd name="connsiteY1" fmla="*/ 3947690 h 3947690"/>
                      <a:gd name="connsiteX2" fmla="*/ 0 w 1244600"/>
                      <a:gd name="connsiteY2" fmla="*/ 3597334 h 3947690"/>
                      <a:gd name="connsiteX3" fmla="*/ 1244600 w 1244600"/>
                      <a:gd name="connsiteY3" fmla="*/ 0 h 3947690"/>
                      <a:gd name="connsiteX4" fmla="*/ 1238250 w 1244600"/>
                      <a:gd name="connsiteY4" fmla="*/ 590551 h 3947690"/>
                      <a:gd name="connsiteX0" fmla="*/ 1252537 w 1252785"/>
                      <a:gd name="connsiteY0" fmla="*/ 448688 h 3947690"/>
                      <a:gd name="connsiteX1" fmla="*/ 6350 w 1252785"/>
                      <a:gd name="connsiteY1" fmla="*/ 3947690 h 3947690"/>
                      <a:gd name="connsiteX2" fmla="*/ 0 w 1252785"/>
                      <a:gd name="connsiteY2" fmla="*/ 3597334 h 3947690"/>
                      <a:gd name="connsiteX3" fmla="*/ 1244600 w 1252785"/>
                      <a:gd name="connsiteY3" fmla="*/ 0 h 3947690"/>
                      <a:gd name="connsiteX4" fmla="*/ 1252537 w 1252785"/>
                      <a:gd name="connsiteY4" fmla="*/ 448688 h 3947690"/>
                      <a:gd name="connsiteX0" fmla="*/ 1259681 w 1259843"/>
                      <a:gd name="connsiteY0" fmla="*/ 426866 h 3947690"/>
                      <a:gd name="connsiteX1" fmla="*/ 6350 w 1259843"/>
                      <a:gd name="connsiteY1" fmla="*/ 3947690 h 3947690"/>
                      <a:gd name="connsiteX2" fmla="*/ 0 w 1259843"/>
                      <a:gd name="connsiteY2" fmla="*/ 3597334 h 3947690"/>
                      <a:gd name="connsiteX3" fmla="*/ 1244600 w 1259843"/>
                      <a:gd name="connsiteY3" fmla="*/ 0 h 3947690"/>
                      <a:gd name="connsiteX4" fmla="*/ 1259681 w 1259843"/>
                      <a:gd name="connsiteY4" fmla="*/ 426866 h 3947690"/>
                      <a:gd name="connsiteX0" fmla="*/ 1259681 w 1270794"/>
                      <a:gd name="connsiteY0" fmla="*/ 470515 h 3991339"/>
                      <a:gd name="connsiteX1" fmla="*/ 6350 w 1270794"/>
                      <a:gd name="connsiteY1" fmla="*/ 3991339 h 3991339"/>
                      <a:gd name="connsiteX2" fmla="*/ 0 w 1270794"/>
                      <a:gd name="connsiteY2" fmla="*/ 3640983 h 3991339"/>
                      <a:gd name="connsiteX3" fmla="*/ 1270794 w 1270794"/>
                      <a:gd name="connsiteY3" fmla="*/ 0 h 3991339"/>
                      <a:gd name="connsiteX4" fmla="*/ 1259681 w 1270794"/>
                      <a:gd name="connsiteY4" fmla="*/ 470515 h 3991339"/>
                      <a:gd name="connsiteX0" fmla="*/ 1259681 w 1260065"/>
                      <a:gd name="connsiteY0" fmla="*/ 426866 h 3947690"/>
                      <a:gd name="connsiteX1" fmla="*/ 6350 w 1260065"/>
                      <a:gd name="connsiteY1" fmla="*/ 3947690 h 3947690"/>
                      <a:gd name="connsiteX2" fmla="*/ 0 w 1260065"/>
                      <a:gd name="connsiteY2" fmla="*/ 3597334 h 3947690"/>
                      <a:gd name="connsiteX3" fmla="*/ 1256506 w 1260065"/>
                      <a:gd name="connsiteY3" fmla="*/ 0 h 3947690"/>
                      <a:gd name="connsiteX4" fmla="*/ 1259681 w 1260065"/>
                      <a:gd name="connsiteY4" fmla="*/ 426866 h 3947690"/>
                      <a:gd name="connsiteX0" fmla="*/ 1253331 w 1253715"/>
                      <a:gd name="connsiteY0" fmla="*/ 426866 h 3947690"/>
                      <a:gd name="connsiteX1" fmla="*/ 0 w 1253715"/>
                      <a:gd name="connsiteY1" fmla="*/ 3947690 h 3947690"/>
                      <a:gd name="connsiteX2" fmla="*/ 794 w 1253715"/>
                      <a:gd name="connsiteY2" fmla="*/ 3531863 h 3947690"/>
                      <a:gd name="connsiteX3" fmla="*/ 1250156 w 1253715"/>
                      <a:gd name="connsiteY3" fmla="*/ 0 h 3947690"/>
                      <a:gd name="connsiteX4" fmla="*/ 1253331 w 1253715"/>
                      <a:gd name="connsiteY4" fmla="*/ 426866 h 3947690"/>
                      <a:gd name="connsiteX0" fmla="*/ 1260475 w 1260859"/>
                      <a:gd name="connsiteY0" fmla="*/ 426866 h 3849481"/>
                      <a:gd name="connsiteX1" fmla="*/ 0 w 1260859"/>
                      <a:gd name="connsiteY1" fmla="*/ 3849481 h 3849481"/>
                      <a:gd name="connsiteX2" fmla="*/ 7938 w 1260859"/>
                      <a:gd name="connsiteY2" fmla="*/ 3531863 h 3849481"/>
                      <a:gd name="connsiteX3" fmla="*/ 1257300 w 1260859"/>
                      <a:gd name="connsiteY3" fmla="*/ 0 h 3849481"/>
                      <a:gd name="connsiteX4" fmla="*/ 1260475 w 1260859"/>
                      <a:gd name="connsiteY4" fmla="*/ 426866 h 3849481"/>
                      <a:gd name="connsiteX0" fmla="*/ 1252541 w 1252925"/>
                      <a:gd name="connsiteY0" fmla="*/ 426866 h 3871308"/>
                      <a:gd name="connsiteX1" fmla="*/ 15878 w 1252925"/>
                      <a:gd name="connsiteY1" fmla="*/ 3871308 h 3871308"/>
                      <a:gd name="connsiteX2" fmla="*/ 4 w 1252925"/>
                      <a:gd name="connsiteY2" fmla="*/ 3531863 h 3871308"/>
                      <a:gd name="connsiteX3" fmla="*/ 1249366 w 1252925"/>
                      <a:gd name="connsiteY3" fmla="*/ 0 h 3871308"/>
                      <a:gd name="connsiteX4" fmla="*/ 1252541 w 1252925"/>
                      <a:gd name="connsiteY4" fmla="*/ 426866 h 3871308"/>
                      <a:gd name="connsiteX0" fmla="*/ 1252544 w 1252928"/>
                      <a:gd name="connsiteY0" fmla="*/ 426866 h 3871308"/>
                      <a:gd name="connsiteX1" fmla="*/ 6356 w 1252928"/>
                      <a:gd name="connsiteY1" fmla="*/ 3871308 h 3871308"/>
                      <a:gd name="connsiteX2" fmla="*/ 7 w 1252928"/>
                      <a:gd name="connsiteY2" fmla="*/ 3531863 h 3871308"/>
                      <a:gd name="connsiteX3" fmla="*/ 1249369 w 1252928"/>
                      <a:gd name="connsiteY3" fmla="*/ 0 h 3871308"/>
                      <a:gd name="connsiteX4" fmla="*/ 1252544 w 1252928"/>
                      <a:gd name="connsiteY4" fmla="*/ 426866 h 3871308"/>
                      <a:gd name="connsiteX0" fmla="*/ 1252544 w 1252928"/>
                      <a:gd name="connsiteY0" fmla="*/ 426866 h 3904046"/>
                      <a:gd name="connsiteX1" fmla="*/ 6356 w 1252928"/>
                      <a:gd name="connsiteY1" fmla="*/ 3904046 h 3904046"/>
                      <a:gd name="connsiteX2" fmla="*/ 7 w 1252928"/>
                      <a:gd name="connsiteY2" fmla="*/ 3531863 h 3904046"/>
                      <a:gd name="connsiteX3" fmla="*/ 1249369 w 1252928"/>
                      <a:gd name="connsiteY3" fmla="*/ 0 h 3904046"/>
                      <a:gd name="connsiteX4" fmla="*/ 1252544 w 1252928"/>
                      <a:gd name="connsiteY4" fmla="*/ 426866 h 3904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2928" h="3904046">
                        <a:moveTo>
                          <a:pt x="1252544" y="426866"/>
                        </a:moveTo>
                        <a:lnTo>
                          <a:pt x="6356" y="3904046"/>
                        </a:lnTo>
                        <a:cubicBezTo>
                          <a:pt x="6621" y="3765437"/>
                          <a:pt x="-258" y="3670472"/>
                          <a:pt x="7" y="3531863"/>
                        </a:cubicBezTo>
                        <a:lnTo>
                          <a:pt x="1249369" y="0"/>
                        </a:lnTo>
                        <a:cubicBezTo>
                          <a:pt x="1247252" y="196850"/>
                          <a:pt x="1254661" y="230016"/>
                          <a:pt x="1252544" y="426866"/>
                        </a:cubicBezTo>
                        <a:close/>
                      </a:path>
                    </a:pathLst>
                  </a:custGeom>
                  <a:solidFill>
                    <a:srgbClr val="8696A6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337C0959-E6F4-7752-613E-24B5EFC0A35D}"/>
                    </a:ext>
                  </a:extLst>
                </p:cNvPr>
                <p:cNvGrpSpPr/>
                <p:nvPr/>
              </p:nvGrpSpPr>
              <p:grpSpPr>
                <a:xfrm>
                  <a:off x="4324547" y="2558857"/>
                  <a:ext cx="1291756" cy="1113833"/>
                  <a:chOff x="35380" y="4412620"/>
                  <a:chExt cx="2282941" cy="1968496"/>
                </a:xfrm>
              </p:grpSpPr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D48E2BC2-67CE-C198-42E7-76C072FD3D4B}"/>
                      </a:ext>
                    </a:extLst>
                  </p:cNvPr>
                  <p:cNvSpPr/>
                  <p:nvPr/>
                </p:nvSpPr>
                <p:spPr>
                  <a:xfrm>
                    <a:off x="35380" y="4412620"/>
                    <a:ext cx="2262188" cy="557212"/>
                  </a:xfrm>
                  <a:custGeom>
                    <a:avLst/>
                    <a:gdLst>
                      <a:gd name="connsiteX0" fmla="*/ 157163 w 2262188"/>
                      <a:gd name="connsiteY0" fmla="*/ 0 h 557212"/>
                      <a:gd name="connsiteX1" fmla="*/ 2262188 w 2262188"/>
                      <a:gd name="connsiteY1" fmla="*/ 476250 h 557212"/>
                      <a:gd name="connsiteX2" fmla="*/ 2109788 w 2262188"/>
                      <a:gd name="connsiteY2" fmla="*/ 557212 h 557212"/>
                      <a:gd name="connsiteX3" fmla="*/ 0 w 2262188"/>
                      <a:gd name="connsiteY3" fmla="*/ 85725 h 557212"/>
                      <a:gd name="connsiteX4" fmla="*/ 157163 w 2262188"/>
                      <a:gd name="connsiteY4" fmla="*/ 0 h 557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188" h="557212">
                        <a:moveTo>
                          <a:pt x="157163" y="0"/>
                        </a:moveTo>
                        <a:lnTo>
                          <a:pt x="2262188" y="476250"/>
                        </a:lnTo>
                        <a:lnTo>
                          <a:pt x="2109788" y="557212"/>
                        </a:lnTo>
                        <a:lnTo>
                          <a:pt x="0" y="85725"/>
                        </a:lnTo>
                        <a:lnTo>
                          <a:pt x="157163" y="0"/>
                        </a:lnTo>
                        <a:close/>
                      </a:path>
                    </a:pathLst>
                  </a:custGeom>
                  <a:solidFill>
                    <a:srgbClr val="495F77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CC20A3A3-07AD-A794-255E-2C56D913A674}"/>
                      </a:ext>
                    </a:extLst>
                  </p:cNvPr>
                  <p:cNvSpPr/>
                  <p:nvPr/>
                </p:nvSpPr>
                <p:spPr>
                  <a:xfrm>
                    <a:off x="2139727" y="4885691"/>
                    <a:ext cx="178594" cy="1495425"/>
                  </a:xfrm>
                  <a:custGeom>
                    <a:avLst/>
                    <a:gdLst>
                      <a:gd name="connsiteX0" fmla="*/ 157163 w 2262188"/>
                      <a:gd name="connsiteY0" fmla="*/ 0 h 557212"/>
                      <a:gd name="connsiteX1" fmla="*/ 2262188 w 2262188"/>
                      <a:gd name="connsiteY1" fmla="*/ 476250 h 557212"/>
                      <a:gd name="connsiteX2" fmla="*/ 2109788 w 2262188"/>
                      <a:gd name="connsiteY2" fmla="*/ 557212 h 557212"/>
                      <a:gd name="connsiteX3" fmla="*/ 0 w 2262188"/>
                      <a:gd name="connsiteY3" fmla="*/ 85725 h 557212"/>
                      <a:gd name="connsiteX4" fmla="*/ 157163 w 2262188"/>
                      <a:gd name="connsiteY4" fmla="*/ 0 h 557212"/>
                      <a:gd name="connsiteX0" fmla="*/ 0 w 2105025"/>
                      <a:gd name="connsiteY0" fmla="*/ 0 h 1933575"/>
                      <a:gd name="connsiteX1" fmla="*/ 2105025 w 2105025"/>
                      <a:gd name="connsiteY1" fmla="*/ 476250 h 1933575"/>
                      <a:gd name="connsiteX2" fmla="*/ 1952625 w 2105025"/>
                      <a:gd name="connsiteY2" fmla="*/ 557212 h 1933575"/>
                      <a:gd name="connsiteX3" fmla="*/ 1981199 w 2105025"/>
                      <a:gd name="connsiteY3" fmla="*/ 1933575 h 1933575"/>
                      <a:gd name="connsiteX4" fmla="*/ 0 w 2105025"/>
                      <a:gd name="connsiteY4" fmla="*/ 0 h 1933575"/>
                      <a:gd name="connsiteX0" fmla="*/ 161925 w 161925"/>
                      <a:gd name="connsiteY0" fmla="*/ 1371600 h 1457325"/>
                      <a:gd name="connsiteX1" fmla="*/ 152400 w 161925"/>
                      <a:gd name="connsiteY1" fmla="*/ 0 h 1457325"/>
                      <a:gd name="connsiteX2" fmla="*/ 0 w 161925"/>
                      <a:gd name="connsiteY2" fmla="*/ 80962 h 1457325"/>
                      <a:gd name="connsiteX3" fmla="*/ 28574 w 161925"/>
                      <a:gd name="connsiteY3" fmla="*/ 1457325 h 1457325"/>
                      <a:gd name="connsiteX4" fmla="*/ 161925 w 161925"/>
                      <a:gd name="connsiteY4" fmla="*/ 1371600 h 1457325"/>
                      <a:gd name="connsiteX0" fmla="*/ 161925 w 161925"/>
                      <a:gd name="connsiteY0" fmla="*/ 1371600 h 1485900"/>
                      <a:gd name="connsiteX1" fmla="*/ 152400 w 161925"/>
                      <a:gd name="connsiteY1" fmla="*/ 0 h 1485900"/>
                      <a:gd name="connsiteX2" fmla="*/ 0 w 161925"/>
                      <a:gd name="connsiteY2" fmla="*/ 80962 h 1485900"/>
                      <a:gd name="connsiteX3" fmla="*/ 28574 w 161925"/>
                      <a:gd name="connsiteY3" fmla="*/ 1485900 h 1485900"/>
                      <a:gd name="connsiteX4" fmla="*/ 161925 w 161925"/>
                      <a:gd name="connsiteY4" fmla="*/ 1371600 h 1485900"/>
                      <a:gd name="connsiteX0" fmla="*/ 161925 w 161925"/>
                      <a:gd name="connsiteY0" fmla="*/ 1371600 h 1495425"/>
                      <a:gd name="connsiteX1" fmla="*/ 152400 w 161925"/>
                      <a:gd name="connsiteY1" fmla="*/ 0 h 1495425"/>
                      <a:gd name="connsiteX2" fmla="*/ 0 w 161925"/>
                      <a:gd name="connsiteY2" fmla="*/ 80962 h 1495425"/>
                      <a:gd name="connsiteX3" fmla="*/ 50005 w 161925"/>
                      <a:gd name="connsiteY3" fmla="*/ 1495425 h 1495425"/>
                      <a:gd name="connsiteX4" fmla="*/ 161925 w 161925"/>
                      <a:gd name="connsiteY4" fmla="*/ 1371600 h 1495425"/>
                      <a:gd name="connsiteX0" fmla="*/ 171450 w 171450"/>
                      <a:gd name="connsiteY0" fmla="*/ 1397793 h 1495425"/>
                      <a:gd name="connsiteX1" fmla="*/ 152400 w 171450"/>
                      <a:gd name="connsiteY1" fmla="*/ 0 h 1495425"/>
                      <a:gd name="connsiteX2" fmla="*/ 0 w 171450"/>
                      <a:gd name="connsiteY2" fmla="*/ 80962 h 1495425"/>
                      <a:gd name="connsiteX3" fmla="*/ 50005 w 171450"/>
                      <a:gd name="connsiteY3" fmla="*/ 1495425 h 1495425"/>
                      <a:gd name="connsiteX4" fmla="*/ 171450 w 171450"/>
                      <a:gd name="connsiteY4" fmla="*/ 1397793 h 1495425"/>
                      <a:gd name="connsiteX0" fmla="*/ 178594 w 178594"/>
                      <a:gd name="connsiteY0" fmla="*/ 1381124 h 1495425"/>
                      <a:gd name="connsiteX1" fmla="*/ 152400 w 178594"/>
                      <a:gd name="connsiteY1" fmla="*/ 0 h 1495425"/>
                      <a:gd name="connsiteX2" fmla="*/ 0 w 178594"/>
                      <a:gd name="connsiteY2" fmla="*/ 80962 h 1495425"/>
                      <a:gd name="connsiteX3" fmla="*/ 50005 w 178594"/>
                      <a:gd name="connsiteY3" fmla="*/ 1495425 h 1495425"/>
                      <a:gd name="connsiteX4" fmla="*/ 178594 w 178594"/>
                      <a:gd name="connsiteY4" fmla="*/ 1381124 h 149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94" h="1495425">
                        <a:moveTo>
                          <a:pt x="178594" y="1381124"/>
                        </a:moveTo>
                        <a:lnTo>
                          <a:pt x="152400" y="0"/>
                        </a:lnTo>
                        <a:lnTo>
                          <a:pt x="0" y="80962"/>
                        </a:lnTo>
                        <a:lnTo>
                          <a:pt x="50005" y="1495425"/>
                        </a:lnTo>
                        <a:lnTo>
                          <a:pt x="178594" y="1381124"/>
                        </a:lnTo>
                        <a:close/>
                      </a:path>
                    </a:pathLst>
                  </a:custGeom>
                  <a:solidFill>
                    <a:srgbClr val="495F77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CE66492C-766B-016D-28A2-F93B9EFD0339}"/>
                      </a:ext>
                    </a:extLst>
                  </p:cNvPr>
                  <p:cNvSpPr/>
                  <p:nvPr/>
                </p:nvSpPr>
                <p:spPr>
                  <a:xfrm>
                    <a:off x="37336" y="4490940"/>
                    <a:ext cx="2157414" cy="1876426"/>
                  </a:xfrm>
                  <a:custGeom>
                    <a:avLst/>
                    <a:gdLst>
                      <a:gd name="connsiteX0" fmla="*/ 157163 w 2262188"/>
                      <a:gd name="connsiteY0" fmla="*/ 0 h 557212"/>
                      <a:gd name="connsiteX1" fmla="*/ 2262188 w 2262188"/>
                      <a:gd name="connsiteY1" fmla="*/ 476250 h 557212"/>
                      <a:gd name="connsiteX2" fmla="*/ 2109788 w 2262188"/>
                      <a:gd name="connsiteY2" fmla="*/ 557212 h 557212"/>
                      <a:gd name="connsiteX3" fmla="*/ 0 w 2262188"/>
                      <a:gd name="connsiteY3" fmla="*/ 85725 h 557212"/>
                      <a:gd name="connsiteX4" fmla="*/ 157163 w 2262188"/>
                      <a:gd name="connsiteY4" fmla="*/ 0 h 557212"/>
                      <a:gd name="connsiteX0" fmla="*/ 157163 w 2157413"/>
                      <a:gd name="connsiteY0" fmla="*/ 0 h 1962150"/>
                      <a:gd name="connsiteX1" fmla="*/ 2157413 w 2157413"/>
                      <a:gd name="connsiteY1" fmla="*/ 1962150 h 1962150"/>
                      <a:gd name="connsiteX2" fmla="*/ 2109788 w 2157413"/>
                      <a:gd name="connsiteY2" fmla="*/ 557212 h 1962150"/>
                      <a:gd name="connsiteX3" fmla="*/ 0 w 2157413"/>
                      <a:gd name="connsiteY3" fmla="*/ 85725 h 1962150"/>
                      <a:gd name="connsiteX4" fmla="*/ 157163 w 2157413"/>
                      <a:gd name="connsiteY4" fmla="*/ 0 h 1962150"/>
                      <a:gd name="connsiteX0" fmla="*/ 28575 w 2157413"/>
                      <a:gd name="connsiteY0" fmla="*/ 1338262 h 1876425"/>
                      <a:gd name="connsiteX1" fmla="*/ 2157413 w 2157413"/>
                      <a:gd name="connsiteY1" fmla="*/ 1876425 h 1876425"/>
                      <a:gd name="connsiteX2" fmla="*/ 2109788 w 2157413"/>
                      <a:gd name="connsiteY2" fmla="*/ 471487 h 1876425"/>
                      <a:gd name="connsiteX3" fmla="*/ 0 w 2157413"/>
                      <a:gd name="connsiteY3" fmla="*/ 0 h 1876425"/>
                      <a:gd name="connsiteX4" fmla="*/ 28575 w 2157413"/>
                      <a:gd name="connsiteY4" fmla="*/ 1338262 h 187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7413" h="1876425">
                        <a:moveTo>
                          <a:pt x="28575" y="1338262"/>
                        </a:moveTo>
                        <a:lnTo>
                          <a:pt x="2157413" y="1876425"/>
                        </a:lnTo>
                        <a:lnTo>
                          <a:pt x="2109788" y="471487"/>
                        </a:lnTo>
                        <a:lnTo>
                          <a:pt x="0" y="0"/>
                        </a:lnTo>
                        <a:lnTo>
                          <a:pt x="28575" y="1338262"/>
                        </a:lnTo>
                        <a:close/>
                      </a:path>
                    </a:pathLst>
                  </a:custGeom>
                  <a:solidFill>
                    <a:srgbClr val="A9B6BE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" name="Group 24">
                    <a:extLst>
                      <a:ext uri="{FF2B5EF4-FFF2-40B4-BE49-F238E27FC236}">
                        <a16:creationId xmlns:a16="http://schemas.microsoft.com/office/drawing/2014/main" id="{3E02A8F2-2699-56BD-96DF-57F129C30111}"/>
                      </a:ext>
                    </a:extLst>
                  </p:cNvPr>
                  <p:cNvGrpSpPr/>
                  <p:nvPr/>
                </p:nvGrpSpPr>
                <p:grpSpPr>
                  <a:xfrm>
                    <a:off x="542278" y="4749964"/>
                    <a:ext cx="919471" cy="484188"/>
                    <a:chOff x="1859448" y="3104357"/>
                    <a:chExt cx="919471" cy="484188"/>
                  </a:xfrm>
                </p:grpSpPr>
                <p:sp>
                  <p:nvSpPr>
                    <p:cNvPr id="26" name="Freeform: Shape 25">
                      <a:extLst>
                        <a:ext uri="{FF2B5EF4-FFF2-40B4-BE49-F238E27FC236}">
                          <a16:creationId xmlns:a16="http://schemas.microsoft.com/office/drawing/2014/main" id="{983E1072-032E-5B23-A7FC-70E050C2D1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59448" y="3104357"/>
                      <a:ext cx="919471" cy="484188"/>
                    </a:xfrm>
                    <a:custGeom>
                      <a:avLst/>
                      <a:gdLst>
                        <a:gd name="connsiteX0" fmla="*/ 157163 w 2262188"/>
                        <a:gd name="connsiteY0" fmla="*/ 0 h 557212"/>
                        <a:gd name="connsiteX1" fmla="*/ 2262188 w 2262188"/>
                        <a:gd name="connsiteY1" fmla="*/ 476250 h 557212"/>
                        <a:gd name="connsiteX2" fmla="*/ 2109788 w 2262188"/>
                        <a:gd name="connsiteY2" fmla="*/ 557212 h 557212"/>
                        <a:gd name="connsiteX3" fmla="*/ 0 w 2262188"/>
                        <a:gd name="connsiteY3" fmla="*/ 85725 h 557212"/>
                        <a:gd name="connsiteX4" fmla="*/ 157163 w 2262188"/>
                        <a:gd name="connsiteY4" fmla="*/ 0 h 557212"/>
                        <a:gd name="connsiteX0" fmla="*/ 157163 w 2157413"/>
                        <a:gd name="connsiteY0" fmla="*/ 0 h 1962150"/>
                        <a:gd name="connsiteX1" fmla="*/ 2157413 w 2157413"/>
                        <a:gd name="connsiteY1" fmla="*/ 1962150 h 1962150"/>
                        <a:gd name="connsiteX2" fmla="*/ 2109788 w 2157413"/>
                        <a:gd name="connsiteY2" fmla="*/ 557212 h 1962150"/>
                        <a:gd name="connsiteX3" fmla="*/ 0 w 2157413"/>
                        <a:gd name="connsiteY3" fmla="*/ 85725 h 1962150"/>
                        <a:gd name="connsiteX4" fmla="*/ 157163 w 2157413"/>
                        <a:gd name="connsiteY4" fmla="*/ 0 h 1962150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471487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57413"/>
                        <a:gd name="connsiteY0" fmla="*/ 1338262 h 1876425"/>
                        <a:gd name="connsiteX1" fmla="*/ 2157413 w 2157413"/>
                        <a:gd name="connsiteY1" fmla="*/ 1876425 h 1876425"/>
                        <a:gd name="connsiteX2" fmla="*/ 2109788 w 2157413"/>
                        <a:gd name="connsiteY2" fmla="*/ 1199225 h 1876425"/>
                        <a:gd name="connsiteX3" fmla="*/ 0 w 2157413"/>
                        <a:gd name="connsiteY3" fmla="*/ 0 h 1876425"/>
                        <a:gd name="connsiteX4" fmla="*/ 28575 w 2157413"/>
                        <a:gd name="connsiteY4" fmla="*/ 1338262 h 1876425"/>
                        <a:gd name="connsiteX0" fmla="*/ 28575 w 2135212"/>
                        <a:gd name="connsiteY0" fmla="*/ 1338262 h 2176082"/>
                        <a:gd name="connsiteX1" fmla="*/ 2135212 w 2135212"/>
                        <a:gd name="connsiteY1" fmla="*/ 2176082 h 2176082"/>
                        <a:gd name="connsiteX2" fmla="*/ 2109788 w 2135212"/>
                        <a:gd name="connsiteY2" fmla="*/ 1199225 h 2176082"/>
                        <a:gd name="connsiteX3" fmla="*/ 0 w 2135212"/>
                        <a:gd name="connsiteY3" fmla="*/ 0 h 2176082"/>
                        <a:gd name="connsiteX4" fmla="*/ 28575 w 2135212"/>
                        <a:gd name="connsiteY4" fmla="*/ 1338262 h 2176082"/>
                        <a:gd name="connsiteX0" fmla="*/ 28575 w 2143090"/>
                        <a:gd name="connsiteY0" fmla="*/ 1338262 h 2176082"/>
                        <a:gd name="connsiteX1" fmla="*/ 2135212 w 2143090"/>
                        <a:gd name="connsiteY1" fmla="*/ 2176082 h 2176082"/>
                        <a:gd name="connsiteX2" fmla="*/ 2143090 w 2143090"/>
                        <a:gd name="connsiteY2" fmla="*/ 878162 h 2176082"/>
                        <a:gd name="connsiteX3" fmla="*/ 0 w 2143090"/>
                        <a:gd name="connsiteY3" fmla="*/ 0 h 2176082"/>
                        <a:gd name="connsiteX4" fmla="*/ 28575 w 2143090"/>
                        <a:gd name="connsiteY4" fmla="*/ 1338262 h 21760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43090" h="2176082">
                          <a:moveTo>
                            <a:pt x="28575" y="1338262"/>
                          </a:moveTo>
                          <a:lnTo>
                            <a:pt x="2135212" y="2176082"/>
                          </a:lnTo>
                          <a:lnTo>
                            <a:pt x="2143090" y="878162"/>
                          </a:lnTo>
                          <a:lnTo>
                            <a:pt x="0" y="0"/>
                          </a:lnTo>
                          <a:lnTo>
                            <a:pt x="28575" y="1338262"/>
                          </a:lnTo>
                          <a:close/>
                        </a:path>
                      </a:pathLst>
                    </a:custGeom>
                    <a:solidFill>
                      <a:srgbClr val="E4E4E4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auto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7" name="Group 26">
                      <a:extLst>
                        <a:ext uri="{FF2B5EF4-FFF2-40B4-BE49-F238E27FC236}">
                          <a16:creationId xmlns:a16="http://schemas.microsoft.com/office/drawing/2014/main" id="{A131E350-794F-07C2-A7D7-4C5DBB8BBF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949541" y="3188492"/>
                      <a:ext cx="744806" cy="299245"/>
                      <a:chOff x="2238663" y="3548458"/>
                      <a:chExt cx="744806" cy="299245"/>
                    </a:xfrm>
                  </p:grpSpPr>
                  <p:sp>
                    <p:nvSpPr>
                      <p:cNvPr id="28" name="Freeform: Shape 27">
                        <a:extLst>
                          <a:ext uri="{FF2B5EF4-FFF2-40B4-BE49-F238E27FC236}">
                            <a16:creationId xmlns:a16="http://schemas.microsoft.com/office/drawing/2014/main" id="{5C3F770C-C865-19A3-5A66-81140CACC9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38663" y="3548458"/>
                        <a:ext cx="744806" cy="299245"/>
                      </a:xfrm>
                      <a:custGeom>
                        <a:avLst/>
                        <a:gdLst>
                          <a:gd name="connsiteX0" fmla="*/ 157163 w 2262188"/>
                          <a:gd name="connsiteY0" fmla="*/ 0 h 557212"/>
                          <a:gd name="connsiteX1" fmla="*/ 2262188 w 2262188"/>
                          <a:gd name="connsiteY1" fmla="*/ 476250 h 557212"/>
                          <a:gd name="connsiteX2" fmla="*/ 2109788 w 2262188"/>
                          <a:gd name="connsiteY2" fmla="*/ 557212 h 557212"/>
                          <a:gd name="connsiteX3" fmla="*/ 0 w 2262188"/>
                          <a:gd name="connsiteY3" fmla="*/ 85725 h 557212"/>
                          <a:gd name="connsiteX4" fmla="*/ 157163 w 2262188"/>
                          <a:gd name="connsiteY4" fmla="*/ 0 h 557212"/>
                          <a:gd name="connsiteX0" fmla="*/ 157163 w 2157413"/>
                          <a:gd name="connsiteY0" fmla="*/ 0 h 1962150"/>
                          <a:gd name="connsiteX1" fmla="*/ 2157413 w 2157413"/>
                          <a:gd name="connsiteY1" fmla="*/ 1962150 h 1962150"/>
                          <a:gd name="connsiteX2" fmla="*/ 2109788 w 2157413"/>
                          <a:gd name="connsiteY2" fmla="*/ 557212 h 1962150"/>
                          <a:gd name="connsiteX3" fmla="*/ 0 w 2157413"/>
                          <a:gd name="connsiteY3" fmla="*/ 85725 h 1962150"/>
                          <a:gd name="connsiteX4" fmla="*/ 157163 w 2157413"/>
                          <a:gd name="connsiteY4" fmla="*/ 0 h 1962150"/>
                          <a:gd name="connsiteX0" fmla="*/ 28575 w 2157413"/>
                          <a:gd name="connsiteY0" fmla="*/ 1338262 h 1876425"/>
                          <a:gd name="connsiteX1" fmla="*/ 2157413 w 2157413"/>
                          <a:gd name="connsiteY1" fmla="*/ 1876425 h 1876425"/>
                          <a:gd name="connsiteX2" fmla="*/ 2109788 w 2157413"/>
                          <a:gd name="connsiteY2" fmla="*/ 471487 h 1876425"/>
                          <a:gd name="connsiteX3" fmla="*/ 0 w 2157413"/>
                          <a:gd name="connsiteY3" fmla="*/ 0 h 1876425"/>
                          <a:gd name="connsiteX4" fmla="*/ 28575 w 2157413"/>
                          <a:gd name="connsiteY4" fmla="*/ 1338262 h 1876425"/>
                          <a:gd name="connsiteX0" fmla="*/ 28575 w 2157413"/>
                          <a:gd name="connsiteY0" fmla="*/ 1338262 h 1876425"/>
                          <a:gd name="connsiteX1" fmla="*/ 2157413 w 2157413"/>
                          <a:gd name="connsiteY1" fmla="*/ 1876425 h 1876425"/>
                          <a:gd name="connsiteX2" fmla="*/ 2109788 w 2157413"/>
                          <a:gd name="connsiteY2" fmla="*/ 1199225 h 1876425"/>
                          <a:gd name="connsiteX3" fmla="*/ 0 w 2157413"/>
                          <a:gd name="connsiteY3" fmla="*/ 0 h 1876425"/>
                          <a:gd name="connsiteX4" fmla="*/ 28575 w 2157413"/>
                          <a:gd name="connsiteY4" fmla="*/ 1338262 h 1876425"/>
                          <a:gd name="connsiteX0" fmla="*/ 28575 w 2135212"/>
                          <a:gd name="connsiteY0" fmla="*/ 1338262 h 2176082"/>
                          <a:gd name="connsiteX1" fmla="*/ 2135212 w 2135212"/>
                          <a:gd name="connsiteY1" fmla="*/ 2176082 h 2176082"/>
                          <a:gd name="connsiteX2" fmla="*/ 2109788 w 2135212"/>
                          <a:gd name="connsiteY2" fmla="*/ 1199225 h 2176082"/>
                          <a:gd name="connsiteX3" fmla="*/ 0 w 2135212"/>
                          <a:gd name="connsiteY3" fmla="*/ 0 h 2176082"/>
                          <a:gd name="connsiteX4" fmla="*/ 28575 w 2135212"/>
                          <a:gd name="connsiteY4" fmla="*/ 1338262 h 2176082"/>
                          <a:gd name="connsiteX0" fmla="*/ 28575 w 2143090"/>
                          <a:gd name="connsiteY0" fmla="*/ 1338262 h 2176082"/>
                          <a:gd name="connsiteX1" fmla="*/ 2135212 w 2143090"/>
                          <a:gd name="connsiteY1" fmla="*/ 2176082 h 2176082"/>
                          <a:gd name="connsiteX2" fmla="*/ 2143090 w 2143090"/>
                          <a:gd name="connsiteY2" fmla="*/ 878162 h 2176082"/>
                          <a:gd name="connsiteX3" fmla="*/ 0 w 2143090"/>
                          <a:gd name="connsiteY3" fmla="*/ 0 h 2176082"/>
                          <a:gd name="connsiteX4" fmla="*/ 28575 w 2143090"/>
                          <a:gd name="connsiteY4" fmla="*/ 1338262 h 2176082"/>
                          <a:gd name="connsiteX0" fmla="*/ 28575 w 2199707"/>
                          <a:gd name="connsiteY0" fmla="*/ 1338262 h 2176082"/>
                          <a:gd name="connsiteX1" fmla="*/ 2135212 w 2199707"/>
                          <a:gd name="connsiteY1" fmla="*/ 2176082 h 2176082"/>
                          <a:gd name="connsiteX2" fmla="*/ 2199707 w 2199707"/>
                          <a:gd name="connsiteY2" fmla="*/ 878162 h 2176082"/>
                          <a:gd name="connsiteX3" fmla="*/ 0 w 2199707"/>
                          <a:gd name="connsiteY3" fmla="*/ 0 h 2176082"/>
                          <a:gd name="connsiteX4" fmla="*/ 28575 w 2199707"/>
                          <a:gd name="connsiteY4" fmla="*/ 1338262 h 2176082"/>
                          <a:gd name="connsiteX0" fmla="*/ 28575 w 2199707"/>
                          <a:gd name="connsiteY0" fmla="*/ 1338262 h 1640769"/>
                          <a:gd name="connsiteX1" fmla="*/ 2198908 w 2199707"/>
                          <a:gd name="connsiteY1" fmla="*/ 1640769 h 1640769"/>
                          <a:gd name="connsiteX2" fmla="*/ 2199707 w 2199707"/>
                          <a:gd name="connsiteY2" fmla="*/ 878162 h 1640769"/>
                          <a:gd name="connsiteX3" fmla="*/ 0 w 2199707"/>
                          <a:gd name="connsiteY3" fmla="*/ 0 h 1640769"/>
                          <a:gd name="connsiteX4" fmla="*/ 28575 w 2199707"/>
                          <a:gd name="connsiteY4" fmla="*/ 1338262 h 1640769"/>
                          <a:gd name="connsiteX0" fmla="*/ 141811 w 2199707"/>
                          <a:gd name="connsiteY0" fmla="*/ 685433 h 1640769"/>
                          <a:gd name="connsiteX1" fmla="*/ 2198908 w 2199707"/>
                          <a:gd name="connsiteY1" fmla="*/ 1640769 h 1640769"/>
                          <a:gd name="connsiteX2" fmla="*/ 2199707 w 2199707"/>
                          <a:gd name="connsiteY2" fmla="*/ 878162 h 1640769"/>
                          <a:gd name="connsiteX3" fmla="*/ 0 w 2199707"/>
                          <a:gd name="connsiteY3" fmla="*/ 0 h 1640769"/>
                          <a:gd name="connsiteX4" fmla="*/ 141811 w 2199707"/>
                          <a:gd name="connsiteY4" fmla="*/ 685433 h 1640769"/>
                          <a:gd name="connsiteX0" fmla="*/ 7344 w 2199707"/>
                          <a:gd name="connsiteY0" fmla="*/ 763769 h 1640769"/>
                          <a:gd name="connsiteX1" fmla="*/ 2198908 w 2199707"/>
                          <a:gd name="connsiteY1" fmla="*/ 1640769 h 1640769"/>
                          <a:gd name="connsiteX2" fmla="*/ 2199707 w 2199707"/>
                          <a:gd name="connsiteY2" fmla="*/ 878162 h 1640769"/>
                          <a:gd name="connsiteX3" fmla="*/ 0 w 2199707"/>
                          <a:gd name="connsiteY3" fmla="*/ 0 h 1640769"/>
                          <a:gd name="connsiteX4" fmla="*/ 7344 w 2199707"/>
                          <a:gd name="connsiteY4" fmla="*/ 763769 h 1640769"/>
                          <a:gd name="connsiteX0" fmla="*/ 0 w 2213595"/>
                          <a:gd name="connsiteY0" fmla="*/ 789885 h 1640769"/>
                          <a:gd name="connsiteX1" fmla="*/ 2212796 w 2213595"/>
                          <a:gd name="connsiteY1" fmla="*/ 1640769 h 1640769"/>
                          <a:gd name="connsiteX2" fmla="*/ 2213595 w 2213595"/>
                          <a:gd name="connsiteY2" fmla="*/ 878162 h 1640769"/>
                          <a:gd name="connsiteX3" fmla="*/ 13888 w 2213595"/>
                          <a:gd name="connsiteY3" fmla="*/ 0 h 1640769"/>
                          <a:gd name="connsiteX4" fmla="*/ 0 w 2213595"/>
                          <a:gd name="connsiteY4" fmla="*/ 789885 h 16407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213595" h="1640769">
                            <a:moveTo>
                              <a:pt x="0" y="789885"/>
                            </a:moveTo>
                            <a:lnTo>
                              <a:pt x="2212796" y="1640769"/>
                            </a:lnTo>
                            <a:cubicBezTo>
                              <a:pt x="2213062" y="1386567"/>
                              <a:pt x="2213329" y="1132364"/>
                              <a:pt x="2213595" y="878162"/>
                            </a:cubicBezTo>
                            <a:lnTo>
                              <a:pt x="13888" y="0"/>
                            </a:lnTo>
                            <a:lnTo>
                              <a:pt x="0" y="789885"/>
                            </a:lnTo>
                            <a:close/>
                          </a:path>
                        </a:pathLst>
                      </a:custGeom>
                      <a:solidFill>
                        <a:srgbClr val="323232"/>
                      </a:soli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rtl="0" eaLnBrk="0" fontAlgn="auto" latinLnBrk="0" hangingPunct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9" name="Freeform: Shape 28">
                        <a:extLst>
                          <a:ext uri="{FF2B5EF4-FFF2-40B4-BE49-F238E27FC236}">
                            <a16:creationId xmlns:a16="http://schemas.microsoft.com/office/drawing/2014/main" id="{836484B4-2A41-0B80-2971-42FEE04547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81527" y="3568697"/>
                        <a:ext cx="697181" cy="249239"/>
                      </a:xfrm>
                      <a:custGeom>
                        <a:avLst/>
                        <a:gdLst>
                          <a:gd name="connsiteX0" fmla="*/ 157163 w 2262188"/>
                          <a:gd name="connsiteY0" fmla="*/ 0 h 557212"/>
                          <a:gd name="connsiteX1" fmla="*/ 2262188 w 2262188"/>
                          <a:gd name="connsiteY1" fmla="*/ 476250 h 557212"/>
                          <a:gd name="connsiteX2" fmla="*/ 2109788 w 2262188"/>
                          <a:gd name="connsiteY2" fmla="*/ 557212 h 557212"/>
                          <a:gd name="connsiteX3" fmla="*/ 0 w 2262188"/>
                          <a:gd name="connsiteY3" fmla="*/ 85725 h 557212"/>
                          <a:gd name="connsiteX4" fmla="*/ 157163 w 2262188"/>
                          <a:gd name="connsiteY4" fmla="*/ 0 h 557212"/>
                          <a:gd name="connsiteX0" fmla="*/ 157163 w 2157413"/>
                          <a:gd name="connsiteY0" fmla="*/ 0 h 1962150"/>
                          <a:gd name="connsiteX1" fmla="*/ 2157413 w 2157413"/>
                          <a:gd name="connsiteY1" fmla="*/ 1962150 h 1962150"/>
                          <a:gd name="connsiteX2" fmla="*/ 2109788 w 2157413"/>
                          <a:gd name="connsiteY2" fmla="*/ 557212 h 1962150"/>
                          <a:gd name="connsiteX3" fmla="*/ 0 w 2157413"/>
                          <a:gd name="connsiteY3" fmla="*/ 85725 h 1962150"/>
                          <a:gd name="connsiteX4" fmla="*/ 157163 w 2157413"/>
                          <a:gd name="connsiteY4" fmla="*/ 0 h 1962150"/>
                          <a:gd name="connsiteX0" fmla="*/ 28575 w 2157413"/>
                          <a:gd name="connsiteY0" fmla="*/ 1338262 h 1876425"/>
                          <a:gd name="connsiteX1" fmla="*/ 2157413 w 2157413"/>
                          <a:gd name="connsiteY1" fmla="*/ 1876425 h 1876425"/>
                          <a:gd name="connsiteX2" fmla="*/ 2109788 w 2157413"/>
                          <a:gd name="connsiteY2" fmla="*/ 471487 h 1876425"/>
                          <a:gd name="connsiteX3" fmla="*/ 0 w 2157413"/>
                          <a:gd name="connsiteY3" fmla="*/ 0 h 1876425"/>
                          <a:gd name="connsiteX4" fmla="*/ 28575 w 2157413"/>
                          <a:gd name="connsiteY4" fmla="*/ 1338262 h 1876425"/>
                          <a:gd name="connsiteX0" fmla="*/ 28575 w 2157413"/>
                          <a:gd name="connsiteY0" fmla="*/ 1338262 h 1876425"/>
                          <a:gd name="connsiteX1" fmla="*/ 2157413 w 2157413"/>
                          <a:gd name="connsiteY1" fmla="*/ 1876425 h 1876425"/>
                          <a:gd name="connsiteX2" fmla="*/ 2109788 w 2157413"/>
                          <a:gd name="connsiteY2" fmla="*/ 1199225 h 1876425"/>
                          <a:gd name="connsiteX3" fmla="*/ 0 w 2157413"/>
                          <a:gd name="connsiteY3" fmla="*/ 0 h 1876425"/>
                          <a:gd name="connsiteX4" fmla="*/ 28575 w 2157413"/>
                          <a:gd name="connsiteY4" fmla="*/ 1338262 h 1876425"/>
                          <a:gd name="connsiteX0" fmla="*/ 28575 w 2135212"/>
                          <a:gd name="connsiteY0" fmla="*/ 1338262 h 2176082"/>
                          <a:gd name="connsiteX1" fmla="*/ 2135212 w 2135212"/>
                          <a:gd name="connsiteY1" fmla="*/ 2176082 h 2176082"/>
                          <a:gd name="connsiteX2" fmla="*/ 2109788 w 2135212"/>
                          <a:gd name="connsiteY2" fmla="*/ 1199225 h 2176082"/>
                          <a:gd name="connsiteX3" fmla="*/ 0 w 2135212"/>
                          <a:gd name="connsiteY3" fmla="*/ 0 h 2176082"/>
                          <a:gd name="connsiteX4" fmla="*/ 28575 w 2135212"/>
                          <a:gd name="connsiteY4" fmla="*/ 1338262 h 2176082"/>
                          <a:gd name="connsiteX0" fmla="*/ 28575 w 2143090"/>
                          <a:gd name="connsiteY0" fmla="*/ 1338262 h 2176082"/>
                          <a:gd name="connsiteX1" fmla="*/ 2135212 w 2143090"/>
                          <a:gd name="connsiteY1" fmla="*/ 2176082 h 2176082"/>
                          <a:gd name="connsiteX2" fmla="*/ 2143090 w 2143090"/>
                          <a:gd name="connsiteY2" fmla="*/ 878162 h 2176082"/>
                          <a:gd name="connsiteX3" fmla="*/ 0 w 2143090"/>
                          <a:gd name="connsiteY3" fmla="*/ 0 h 2176082"/>
                          <a:gd name="connsiteX4" fmla="*/ 28575 w 2143090"/>
                          <a:gd name="connsiteY4" fmla="*/ 1338262 h 2176082"/>
                          <a:gd name="connsiteX0" fmla="*/ 28575 w 2199707"/>
                          <a:gd name="connsiteY0" fmla="*/ 1338262 h 2176082"/>
                          <a:gd name="connsiteX1" fmla="*/ 2135212 w 2199707"/>
                          <a:gd name="connsiteY1" fmla="*/ 2176082 h 2176082"/>
                          <a:gd name="connsiteX2" fmla="*/ 2199707 w 2199707"/>
                          <a:gd name="connsiteY2" fmla="*/ 878162 h 2176082"/>
                          <a:gd name="connsiteX3" fmla="*/ 0 w 2199707"/>
                          <a:gd name="connsiteY3" fmla="*/ 0 h 2176082"/>
                          <a:gd name="connsiteX4" fmla="*/ 28575 w 2199707"/>
                          <a:gd name="connsiteY4" fmla="*/ 1338262 h 2176082"/>
                          <a:gd name="connsiteX0" fmla="*/ 28575 w 2199707"/>
                          <a:gd name="connsiteY0" fmla="*/ 1338262 h 1640769"/>
                          <a:gd name="connsiteX1" fmla="*/ 2198908 w 2199707"/>
                          <a:gd name="connsiteY1" fmla="*/ 1640769 h 1640769"/>
                          <a:gd name="connsiteX2" fmla="*/ 2199707 w 2199707"/>
                          <a:gd name="connsiteY2" fmla="*/ 878162 h 1640769"/>
                          <a:gd name="connsiteX3" fmla="*/ 0 w 2199707"/>
                          <a:gd name="connsiteY3" fmla="*/ 0 h 1640769"/>
                          <a:gd name="connsiteX4" fmla="*/ 28575 w 2199707"/>
                          <a:gd name="connsiteY4" fmla="*/ 1338262 h 1640769"/>
                          <a:gd name="connsiteX0" fmla="*/ 141811 w 2199707"/>
                          <a:gd name="connsiteY0" fmla="*/ 685433 h 1640769"/>
                          <a:gd name="connsiteX1" fmla="*/ 2198908 w 2199707"/>
                          <a:gd name="connsiteY1" fmla="*/ 1640769 h 1640769"/>
                          <a:gd name="connsiteX2" fmla="*/ 2199707 w 2199707"/>
                          <a:gd name="connsiteY2" fmla="*/ 878162 h 1640769"/>
                          <a:gd name="connsiteX3" fmla="*/ 0 w 2199707"/>
                          <a:gd name="connsiteY3" fmla="*/ 0 h 1640769"/>
                          <a:gd name="connsiteX4" fmla="*/ 141811 w 2199707"/>
                          <a:gd name="connsiteY4" fmla="*/ 685433 h 1640769"/>
                          <a:gd name="connsiteX0" fmla="*/ 7344 w 2199707"/>
                          <a:gd name="connsiteY0" fmla="*/ 763769 h 1640769"/>
                          <a:gd name="connsiteX1" fmla="*/ 2198908 w 2199707"/>
                          <a:gd name="connsiteY1" fmla="*/ 1640769 h 1640769"/>
                          <a:gd name="connsiteX2" fmla="*/ 2199707 w 2199707"/>
                          <a:gd name="connsiteY2" fmla="*/ 878162 h 1640769"/>
                          <a:gd name="connsiteX3" fmla="*/ 0 w 2199707"/>
                          <a:gd name="connsiteY3" fmla="*/ 0 h 1640769"/>
                          <a:gd name="connsiteX4" fmla="*/ 7344 w 2199707"/>
                          <a:gd name="connsiteY4" fmla="*/ 763769 h 1640769"/>
                          <a:gd name="connsiteX0" fmla="*/ 0 w 2213595"/>
                          <a:gd name="connsiteY0" fmla="*/ 789885 h 1640769"/>
                          <a:gd name="connsiteX1" fmla="*/ 2212796 w 2213595"/>
                          <a:gd name="connsiteY1" fmla="*/ 1640769 h 1640769"/>
                          <a:gd name="connsiteX2" fmla="*/ 2213595 w 2213595"/>
                          <a:gd name="connsiteY2" fmla="*/ 878162 h 1640769"/>
                          <a:gd name="connsiteX3" fmla="*/ 13888 w 2213595"/>
                          <a:gd name="connsiteY3" fmla="*/ 0 h 1640769"/>
                          <a:gd name="connsiteX4" fmla="*/ 0 w 2213595"/>
                          <a:gd name="connsiteY4" fmla="*/ 789885 h 1640769"/>
                          <a:gd name="connsiteX0" fmla="*/ 0 w 2212796"/>
                          <a:gd name="connsiteY0" fmla="*/ 789885 h 1640769"/>
                          <a:gd name="connsiteX1" fmla="*/ 2212796 w 2212796"/>
                          <a:gd name="connsiteY1" fmla="*/ 1640769 h 1640769"/>
                          <a:gd name="connsiteX2" fmla="*/ 1746500 w 2212796"/>
                          <a:gd name="connsiteY2" fmla="*/ 878162 h 1640769"/>
                          <a:gd name="connsiteX3" fmla="*/ 13888 w 2212796"/>
                          <a:gd name="connsiteY3" fmla="*/ 0 h 1640769"/>
                          <a:gd name="connsiteX4" fmla="*/ 0 w 2212796"/>
                          <a:gd name="connsiteY4" fmla="*/ 789885 h 1640769"/>
                          <a:gd name="connsiteX0" fmla="*/ 0 w 2212796"/>
                          <a:gd name="connsiteY0" fmla="*/ 789885 h 1640769"/>
                          <a:gd name="connsiteX1" fmla="*/ 2212796 w 2212796"/>
                          <a:gd name="connsiteY1" fmla="*/ 1640769 h 1640769"/>
                          <a:gd name="connsiteX2" fmla="*/ 2036667 w 2212796"/>
                          <a:gd name="connsiteY2" fmla="*/ 825936 h 1640769"/>
                          <a:gd name="connsiteX3" fmla="*/ 13888 w 2212796"/>
                          <a:gd name="connsiteY3" fmla="*/ 0 h 1640769"/>
                          <a:gd name="connsiteX4" fmla="*/ 0 w 2212796"/>
                          <a:gd name="connsiteY4" fmla="*/ 789885 h 1640769"/>
                          <a:gd name="connsiteX0" fmla="*/ 0 w 2092485"/>
                          <a:gd name="connsiteY0" fmla="*/ 789885 h 1510202"/>
                          <a:gd name="connsiteX1" fmla="*/ 2092485 w 2092485"/>
                          <a:gd name="connsiteY1" fmla="*/ 1510202 h 1510202"/>
                          <a:gd name="connsiteX2" fmla="*/ 2036667 w 2092485"/>
                          <a:gd name="connsiteY2" fmla="*/ 825936 h 1510202"/>
                          <a:gd name="connsiteX3" fmla="*/ 13888 w 2092485"/>
                          <a:gd name="connsiteY3" fmla="*/ 0 h 1510202"/>
                          <a:gd name="connsiteX4" fmla="*/ 0 w 2092485"/>
                          <a:gd name="connsiteY4" fmla="*/ 789885 h 1510202"/>
                          <a:gd name="connsiteX0" fmla="*/ 0 w 2036667"/>
                          <a:gd name="connsiteY0" fmla="*/ 789885 h 1588538"/>
                          <a:gd name="connsiteX1" fmla="*/ 2035868 w 2036667"/>
                          <a:gd name="connsiteY1" fmla="*/ 1588538 h 1588538"/>
                          <a:gd name="connsiteX2" fmla="*/ 2036667 w 2036667"/>
                          <a:gd name="connsiteY2" fmla="*/ 825936 h 1588538"/>
                          <a:gd name="connsiteX3" fmla="*/ 13888 w 2036667"/>
                          <a:gd name="connsiteY3" fmla="*/ 0 h 1588538"/>
                          <a:gd name="connsiteX4" fmla="*/ 0 w 2036667"/>
                          <a:gd name="connsiteY4" fmla="*/ 789885 h 1588538"/>
                          <a:gd name="connsiteX0" fmla="*/ 113503 w 2022779"/>
                          <a:gd name="connsiteY0" fmla="*/ 750720 h 1588538"/>
                          <a:gd name="connsiteX1" fmla="*/ 2021980 w 2022779"/>
                          <a:gd name="connsiteY1" fmla="*/ 1588538 h 1588538"/>
                          <a:gd name="connsiteX2" fmla="*/ 2022779 w 2022779"/>
                          <a:gd name="connsiteY2" fmla="*/ 825936 h 1588538"/>
                          <a:gd name="connsiteX3" fmla="*/ 0 w 2022779"/>
                          <a:gd name="connsiteY3" fmla="*/ 0 h 1588538"/>
                          <a:gd name="connsiteX4" fmla="*/ 113503 w 2022779"/>
                          <a:gd name="connsiteY4" fmla="*/ 750720 h 1588538"/>
                          <a:gd name="connsiteX0" fmla="*/ 0 w 2050820"/>
                          <a:gd name="connsiteY0" fmla="*/ 554872 h 1588538"/>
                          <a:gd name="connsiteX1" fmla="*/ 2050021 w 2050820"/>
                          <a:gd name="connsiteY1" fmla="*/ 1588538 h 1588538"/>
                          <a:gd name="connsiteX2" fmla="*/ 2050820 w 2050820"/>
                          <a:gd name="connsiteY2" fmla="*/ 825936 h 1588538"/>
                          <a:gd name="connsiteX3" fmla="*/ 28041 w 2050820"/>
                          <a:gd name="connsiteY3" fmla="*/ 0 h 1588538"/>
                          <a:gd name="connsiteX4" fmla="*/ 0 w 2050820"/>
                          <a:gd name="connsiteY4" fmla="*/ 554872 h 1588538"/>
                          <a:gd name="connsiteX0" fmla="*/ 0 w 2050820"/>
                          <a:gd name="connsiteY0" fmla="*/ 554872 h 1353524"/>
                          <a:gd name="connsiteX1" fmla="*/ 2050021 w 2050820"/>
                          <a:gd name="connsiteY1" fmla="*/ 1353524 h 1353524"/>
                          <a:gd name="connsiteX2" fmla="*/ 2050820 w 2050820"/>
                          <a:gd name="connsiteY2" fmla="*/ 825936 h 1353524"/>
                          <a:gd name="connsiteX3" fmla="*/ 28041 w 2050820"/>
                          <a:gd name="connsiteY3" fmla="*/ 0 h 1353524"/>
                          <a:gd name="connsiteX4" fmla="*/ 0 w 2050820"/>
                          <a:gd name="connsiteY4" fmla="*/ 554872 h 1353524"/>
                          <a:gd name="connsiteX0" fmla="*/ 0 w 2078329"/>
                          <a:gd name="connsiteY0" fmla="*/ 554872 h 1340469"/>
                          <a:gd name="connsiteX1" fmla="*/ 2078329 w 2078329"/>
                          <a:gd name="connsiteY1" fmla="*/ 1340469 h 1340469"/>
                          <a:gd name="connsiteX2" fmla="*/ 2050820 w 2078329"/>
                          <a:gd name="connsiteY2" fmla="*/ 825936 h 1340469"/>
                          <a:gd name="connsiteX3" fmla="*/ 28041 w 2078329"/>
                          <a:gd name="connsiteY3" fmla="*/ 0 h 1340469"/>
                          <a:gd name="connsiteX4" fmla="*/ 0 w 2078329"/>
                          <a:gd name="connsiteY4" fmla="*/ 554872 h 1340469"/>
                          <a:gd name="connsiteX0" fmla="*/ 0 w 2114517"/>
                          <a:gd name="connsiteY0" fmla="*/ 554872 h 1340469"/>
                          <a:gd name="connsiteX1" fmla="*/ 2078329 w 2114517"/>
                          <a:gd name="connsiteY1" fmla="*/ 1340469 h 1340469"/>
                          <a:gd name="connsiteX2" fmla="*/ 2114517 w 2114517"/>
                          <a:gd name="connsiteY2" fmla="*/ 865107 h 1340469"/>
                          <a:gd name="connsiteX3" fmla="*/ 28041 w 2114517"/>
                          <a:gd name="connsiteY3" fmla="*/ 0 h 1340469"/>
                          <a:gd name="connsiteX4" fmla="*/ 0 w 2114517"/>
                          <a:gd name="connsiteY4" fmla="*/ 554872 h 1340469"/>
                          <a:gd name="connsiteX0" fmla="*/ 0 w 2078335"/>
                          <a:gd name="connsiteY0" fmla="*/ 554872 h 1340469"/>
                          <a:gd name="connsiteX1" fmla="*/ 2078329 w 2078335"/>
                          <a:gd name="connsiteY1" fmla="*/ 1340469 h 1340469"/>
                          <a:gd name="connsiteX2" fmla="*/ 2072052 w 2078335"/>
                          <a:gd name="connsiteY2" fmla="*/ 812881 h 1340469"/>
                          <a:gd name="connsiteX3" fmla="*/ 28041 w 2078335"/>
                          <a:gd name="connsiteY3" fmla="*/ 0 h 1340469"/>
                          <a:gd name="connsiteX4" fmla="*/ 0 w 2078335"/>
                          <a:gd name="connsiteY4" fmla="*/ 554872 h 1340469"/>
                          <a:gd name="connsiteX0" fmla="*/ 0 w 2072052"/>
                          <a:gd name="connsiteY0" fmla="*/ 554872 h 1327414"/>
                          <a:gd name="connsiteX1" fmla="*/ 2064173 w 2072052"/>
                          <a:gd name="connsiteY1" fmla="*/ 1327414 h 1327414"/>
                          <a:gd name="connsiteX2" fmla="*/ 2072052 w 2072052"/>
                          <a:gd name="connsiteY2" fmla="*/ 812881 h 1327414"/>
                          <a:gd name="connsiteX3" fmla="*/ 28041 w 2072052"/>
                          <a:gd name="connsiteY3" fmla="*/ 0 h 1327414"/>
                          <a:gd name="connsiteX4" fmla="*/ 0 w 2072052"/>
                          <a:gd name="connsiteY4" fmla="*/ 554872 h 1327414"/>
                          <a:gd name="connsiteX0" fmla="*/ 0 w 2072052"/>
                          <a:gd name="connsiteY0" fmla="*/ 541817 h 1327414"/>
                          <a:gd name="connsiteX1" fmla="*/ 2064173 w 2072052"/>
                          <a:gd name="connsiteY1" fmla="*/ 1327414 h 1327414"/>
                          <a:gd name="connsiteX2" fmla="*/ 2072052 w 2072052"/>
                          <a:gd name="connsiteY2" fmla="*/ 812881 h 1327414"/>
                          <a:gd name="connsiteX3" fmla="*/ 28041 w 2072052"/>
                          <a:gd name="connsiteY3" fmla="*/ 0 h 1327414"/>
                          <a:gd name="connsiteX4" fmla="*/ 0 w 2072052"/>
                          <a:gd name="connsiteY4" fmla="*/ 541817 h 1327414"/>
                          <a:gd name="connsiteX0" fmla="*/ 0 w 2072052"/>
                          <a:gd name="connsiteY0" fmla="*/ 541817 h 1366585"/>
                          <a:gd name="connsiteX1" fmla="*/ 2064173 w 2072052"/>
                          <a:gd name="connsiteY1" fmla="*/ 1366585 h 1366585"/>
                          <a:gd name="connsiteX2" fmla="*/ 2072052 w 2072052"/>
                          <a:gd name="connsiteY2" fmla="*/ 812881 h 1366585"/>
                          <a:gd name="connsiteX3" fmla="*/ 28041 w 2072052"/>
                          <a:gd name="connsiteY3" fmla="*/ 0 h 1366585"/>
                          <a:gd name="connsiteX4" fmla="*/ 0 w 2072052"/>
                          <a:gd name="connsiteY4" fmla="*/ 541817 h 13665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072052" h="1366585">
                            <a:moveTo>
                              <a:pt x="0" y="541817"/>
                            </a:moveTo>
                            <a:lnTo>
                              <a:pt x="2064173" y="1366585"/>
                            </a:lnTo>
                            <a:cubicBezTo>
                              <a:pt x="2064439" y="1112383"/>
                              <a:pt x="2071786" y="1067083"/>
                              <a:pt x="2072052" y="812881"/>
                            </a:cubicBezTo>
                            <a:lnTo>
                              <a:pt x="28041" y="0"/>
                            </a:lnTo>
                            <a:lnTo>
                              <a:pt x="0" y="541817"/>
                            </a:lnTo>
                            <a:close/>
                          </a:path>
                        </a:pathLst>
                      </a:custGeom>
                      <a:solidFill>
                        <a:srgbClr val="090909"/>
                      </a:soli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rtl="0" eaLnBrk="0" fontAlgn="auto" latinLnBrk="0" hangingPunct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0A78181-F668-2053-9CB5-D675BC3CF1BA}"/>
                  </a:ext>
                </a:extLst>
              </p:cNvPr>
              <p:cNvSpPr/>
              <p:nvPr/>
            </p:nvSpPr>
            <p:spPr>
              <a:xfrm>
                <a:off x="7532114" y="3040275"/>
                <a:ext cx="773128" cy="2364950"/>
              </a:xfrm>
              <a:custGeom>
                <a:avLst/>
                <a:gdLst>
                  <a:gd name="connsiteX0" fmla="*/ 2714625 w 4686300"/>
                  <a:gd name="connsiteY0" fmla="*/ 1638300 h 1638300"/>
                  <a:gd name="connsiteX1" fmla="*/ 4686300 w 4686300"/>
                  <a:gd name="connsiteY1" fmla="*/ 352425 h 1638300"/>
                  <a:gd name="connsiteX2" fmla="*/ 2324100 w 4686300"/>
                  <a:gd name="connsiteY2" fmla="*/ 0 h 1638300"/>
                  <a:gd name="connsiteX3" fmla="*/ 0 w 4686300"/>
                  <a:gd name="connsiteY3" fmla="*/ 1162050 h 1638300"/>
                  <a:gd name="connsiteX4" fmla="*/ 2714625 w 4686300"/>
                  <a:gd name="connsiteY4" fmla="*/ 1638300 h 1638300"/>
                  <a:gd name="connsiteX0" fmla="*/ 352425 w 4686300"/>
                  <a:gd name="connsiteY0" fmla="*/ 6353175 h 6353175"/>
                  <a:gd name="connsiteX1" fmla="*/ 4686300 w 4686300"/>
                  <a:gd name="connsiteY1" fmla="*/ 352425 h 6353175"/>
                  <a:gd name="connsiteX2" fmla="*/ 2324100 w 4686300"/>
                  <a:gd name="connsiteY2" fmla="*/ 0 h 6353175"/>
                  <a:gd name="connsiteX3" fmla="*/ 0 w 4686300"/>
                  <a:gd name="connsiteY3" fmla="*/ 1162050 h 6353175"/>
                  <a:gd name="connsiteX4" fmla="*/ 352425 w 4686300"/>
                  <a:gd name="connsiteY4" fmla="*/ 6353175 h 6353175"/>
                  <a:gd name="connsiteX0" fmla="*/ 85725 w 4419600"/>
                  <a:gd name="connsiteY0" fmla="*/ 6353175 h 6353175"/>
                  <a:gd name="connsiteX1" fmla="*/ 4419600 w 4419600"/>
                  <a:gd name="connsiteY1" fmla="*/ 352425 h 6353175"/>
                  <a:gd name="connsiteX2" fmla="*/ 2057400 w 4419600"/>
                  <a:gd name="connsiteY2" fmla="*/ 0 h 6353175"/>
                  <a:gd name="connsiteX3" fmla="*/ 0 w 4419600"/>
                  <a:gd name="connsiteY3" fmla="*/ 1247775 h 6353175"/>
                  <a:gd name="connsiteX4" fmla="*/ 85725 w 4419600"/>
                  <a:gd name="connsiteY4" fmla="*/ 6353175 h 6353175"/>
                  <a:gd name="connsiteX0" fmla="*/ 0 w 4333875"/>
                  <a:gd name="connsiteY0" fmla="*/ 6353175 h 6353175"/>
                  <a:gd name="connsiteX1" fmla="*/ 4333875 w 4333875"/>
                  <a:gd name="connsiteY1" fmla="*/ 352425 h 6353175"/>
                  <a:gd name="connsiteX2" fmla="*/ 1971675 w 4333875"/>
                  <a:gd name="connsiteY2" fmla="*/ 0 h 6353175"/>
                  <a:gd name="connsiteX3" fmla="*/ 104775 w 4333875"/>
                  <a:gd name="connsiteY3" fmla="*/ 1333500 h 6353175"/>
                  <a:gd name="connsiteX4" fmla="*/ 0 w 4333875"/>
                  <a:gd name="connsiteY4" fmla="*/ 6353175 h 6353175"/>
                  <a:gd name="connsiteX0" fmla="*/ 0 w 4333875"/>
                  <a:gd name="connsiteY0" fmla="*/ 6353175 h 6353175"/>
                  <a:gd name="connsiteX1" fmla="*/ 4333875 w 4333875"/>
                  <a:gd name="connsiteY1" fmla="*/ 352425 h 6353175"/>
                  <a:gd name="connsiteX2" fmla="*/ 1971675 w 4333875"/>
                  <a:gd name="connsiteY2" fmla="*/ 0 h 6353175"/>
                  <a:gd name="connsiteX3" fmla="*/ 19050 w 4333875"/>
                  <a:gd name="connsiteY3" fmla="*/ 1304925 h 6353175"/>
                  <a:gd name="connsiteX4" fmla="*/ 0 w 4333875"/>
                  <a:gd name="connsiteY4" fmla="*/ 6353175 h 6353175"/>
                  <a:gd name="connsiteX0" fmla="*/ 0 w 1971675"/>
                  <a:gd name="connsiteY0" fmla="*/ 6353175 h 6353175"/>
                  <a:gd name="connsiteX1" fmla="*/ 1781175 w 1971675"/>
                  <a:gd name="connsiteY1" fmla="*/ 4867275 h 6353175"/>
                  <a:gd name="connsiteX2" fmla="*/ 1971675 w 1971675"/>
                  <a:gd name="connsiteY2" fmla="*/ 0 h 6353175"/>
                  <a:gd name="connsiteX3" fmla="*/ 19050 w 1971675"/>
                  <a:gd name="connsiteY3" fmla="*/ 1304925 h 6353175"/>
                  <a:gd name="connsiteX4" fmla="*/ 0 w 1971675"/>
                  <a:gd name="connsiteY4" fmla="*/ 6353175 h 6353175"/>
                  <a:gd name="connsiteX0" fmla="*/ 0 w 1971675"/>
                  <a:gd name="connsiteY0" fmla="*/ 6353175 h 6353175"/>
                  <a:gd name="connsiteX1" fmla="*/ 1781175 w 1971675"/>
                  <a:gd name="connsiteY1" fmla="*/ 4867275 h 6353175"/>
                  <a:gd name="connsiteX2" fmla="*/ 1971675 w 1971675"/>
                  <a:gd name="connsiteY2" fmla="*/ 0 h 6353175"/>
                  <a:gd name="connsiteX3" fmla="*/ 19050 w 1971675"/>
                  <a:gd name="connsiteY3" fmla="*/ 1304924 h 6353175"/>
                  <a:gd name="connsiteX4" fmla="*/ 0 w 1971675"/>
                  <a:gd name="connsiteY4" fmla="*/ 6353175 h 635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1675" h="6353175">
                    <a:moveTo>
                      <a:pt x="0" y="6353175"/>
                    </a:moveTo>
                    <a:lnTo>
                      <a:pt x="1781175" y="4867275"/>
                    </a:lnTo>
                    <a:lnTo>
                      <a:pt x="1971675" y="0"/>
                    </a:lnTo>
                    <a:lnTo>
                      <a:pt x="19050" y="1304924"/>
                    </a:lnTo>
                    <a:lnTo>
                      <a:pt x="0" y="6353175"/>
                    </a:lnTo>
                    <a:close/>
                  </a:path>
                </a:pathLst>
              </a:custGeom>
              <a:solidFill>
                <a:srgbClr val="3B4658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78CCA4A5-F0E9-6D24-A290-B8FFD43B1D6D}"/>
              </a:ext>
            </a:extLst>
          </p:cNvPr>
          <p:cNvGrpSpPr/>
          <p:nvPr/>
        </p:nvGrpSpPr>
        <p:grpSpPr>
          <a:xfrm>
            <a:off x="6574005" y="3110867"/>
            <a:ext cx="1734697" cy="1192756"/>
            <a:chOff x="5348753" y="1457102"/>
            <a:chExt cx="1004529" cy="757971"/>
          </a:xfrm>
        </p:grpSpPr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4D5A4193-25B2-5287-7134-539F82626D5B}"/>
                </a:ext>
              </a:extLst>
            </p:cNvPr>
            <p:cNvGrpSpPr/>
            <p:nvPr/>
          </p:nvGrpSpPr>
          <p:grpSpPr>
            <a:xfrm>
              <a:off x="5348753" y="1457102"/>
              <a:ext cx="998953" cy="757970"/>
              <a:chOff x="1837419" y="1836466"/>
              <a:chExt cx="1803400" cy="1434307"/>
            </a:xfrm>
          </p:grpSpPr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B03174C-CF5A-8E26-249B-41383927BC95}"/>
                  </a:ext>
                </a:extLst>
              </p:cNvPr>
              <p:cNvSpPr/>
              <p:nvPr/>
            </p:nvSpPr>
            <p:spPr>
              <a:xfrm>
                <a:off x="1938224" y="1836466"/>
                <a:ext cx="1578769" cy="676275"/>
              </a:xfrm>
              <a:custGeom>
                <a:avLst/>
                <a:gdLst>
                  <a:gd name="connsiteX0" fmla="*/ 15875 w 1571625"/>
                  <a:gd name="connsiteY0" fmla="*/ 666750 h 666750"/>
                  <a:gd name="connsiteX1" fmla="*/ 12700 w 1571625"/>
                  <a:gd name="connsiteY1" fmla="*/ 307975 h 666750"/>
                  <a:gd name="connsiteX2" fmla="*/ 0 w 1571625"/>
                  <a:gd name="connsiteY2" fmla="*/ 123825 h 666750"/>
                  <a:gd name="connsiteX3" fmla="*/ 123825 w 1571625"/>
                  <a:gd name="connsiteY3" fmla="*/ 3175 h 666750"/>
                  <a:gd name="connsiteX4" fmla="*/ 1444625 w 1571625"/>
                  <a:gd name="connsiteY4" fmla="*/ 0 h 666750"/>
                  <a:gd name="connsiteX5" fmla="*/ 1571625 w 1571625"/>
                  <a:gd name="connsiteY5" fmla="*/ 111125 h 666750"/>
                  <a:gd name="connsiteX6" fmla="*/ 1552575 w 1571625"/>
                  <a:gd name="connsiteY6" fmla="*/ 657225 h 666750"/>
                  <a:gd name="connsiteX7" fmla="*/ 15875 w 1571625"/>
                  <a:gd name="connsiteY7" fmla="*/ 666750 h 666750"/>
                  <a:gd name="connsiteX0" fmla="*/ 15875 w 1571625"/>
                  <a:gd name="connsiteY0" fmla="*/ 676275 h 676275"/>
                  <a:gd name="connsiteX1" fmla="*/ 12700 w 1571625"/>
                  <a:gd name="connsiteY1" fmla="*/ 317500 h 676275"/>
                  <a:gd name="connsiteX2" fmla="*/ 0 w 1571625"/>
                  <a:gd name="connsiteY2" fmla="*/ 133350 h 676275"/>
                  <a:gd name="connsiteX3" fmla="*/ 123825 w 1571625"/>
                  <a:gd name="connsiteY3" fmla="*/ 12700 h 676275"/>
                  <a:gd name="connsiteX4" fmla="*/ 1399381 w 1571625"/>
                  <a:gd name="connsiteY4" fmla="*/ 0 h 676275"/>
                  <a:gd name="connsiteX5" fmla="*/ 1571625 w 1571625"/>
                  <a:gd name="connsiteY5" fmla="*/ 120650 h 676275"/>
                  <a:gd name="connsiteX6" fmla="*/ 1552575 w 1571625"/>
                  <a:gd name="connsiteY6" fmla="*/ 666750 h 676275"/>
                  <a:gd name="connsiteX7" fmla="*/ 15875 w 1571625"/>
                  <a:gd name="connsiteY7" fmla="*/ 676275 h 676275"/>
                  <a:gd name="connsiteX0" fmla="*/ 15875 w 1571625"/>
                  <a:gd name="connsiteY0" fmla="*/ 676275 h 676275"/>
                  <a:gd name="connsiteX1" fmla="*/ 12700 w 1571625"/>
                  <a:gd name="connsiteY1" fmla="*/ 317500 h 676275"/>
                  <a:gd name="connsiteX2" fmla="*/ 0 w 1571625"/>
                  <a:gd name="connsiteY2" fmla="*/ 133350 h 676275"/>
                  <a:gd name="connsiteX3" fmla="*/ 123825 w 1571625"/>
                  <a:gd name="connsiteY3" fmla="*/ 12700 h 676275"/>
                  <a:gd name="connsiteX4" fmla="*/ 1399381 w 1571625"/>
                  <a:gd name="connsiteY4" fmla="*/ 0 h 676275"/>
                  <a:gd name="connsiteX5" fmla="*/ 1571625 w 1571625"/>
                  <a:gd name="connsiteY5" fmla="*/ 120650 h 676275"/>
                  <a:gd name="connsiteX6" fmla="*/ 1552575 w 1571625"/>
                  <a:gd name="connsiteY6" fmla="*/ 666750 h 676275"/>
                  <a:gd name="connsiteX7" fmla="*/ 15875 w 1571625"/>
                  <a:gd name="connsiteY7" fmla="*/ 676275 h 676275"/>
                  <a:gd name="connsiteX0" fmla="*/ 15875 w 1571625"/>
                  <a:gd name="connsiteY0" fmla="*/ 676275 h 676275"/>
                  <a:gd name="connsiteX1" fmla="*/ 12700 w 1571625"/>
                  <a:gd name="connsiteY1" fmla="*/ 317500 h 676275"/>
                  <a:gd name="connsiteX2" fmla="*/ 0 w 1571625"/>
                  <a:gd name="connsiteY2" fmla="*/ 133350 h 676275"/>
                  <a:gd name="connsiteX3" fmla="*/ 123825 w 1571625"/>
                  <a:gd name="connsiteY3" fmla="*/ 12700 h 676275"/>
                  <a:gd name="connsiteX4" fmla="*/ 1399381 w 1571625"/>
                  <a:gd name="connsiteY4" fmla="*/ 0 h 676275"/>
                  <a:gd name="connsiteX5" fmla="*/ 1571625 w 1571625"/>
                  <a:gd name="connsiteY5" fmla="*/ 120650 h 676275"/>
                  <a:gd name="connsiteX6" fmla="*/ 1552575 w 1571625"/>
                  <a:gd name="connsiteY6" fmla="*/ 666750 h 676275"/>
                  <a:gd name="connsiteX7" fmla="*/ 15875 w 1571625"/>
                  <a:gd name="connsiteY7" fmla="*/ 676275 h 676275"/>
                  <a:gd name="connsiteX0" fmla="*/ 15875 w 1571625"/>
                  <a:gd name="connsiteY0" fmla="*/ 676275 h 676275"/>
                  <a:gd name="connsiteX1" fmla="*/ 12700 w 1571625"/>
                  <a:gd name="connsiteY1" fmla="*/ 317500 h 676275"/>
                  <a:gd name="connsiteX2" fmla="*/ 0 w 1571625"/>
                  <a:gd name="connsiteY2" fmla="*/ 133350 h 676275"/>
                  <a:gd name="connsiteX3" fmla="*/ 123825 w 1571625"/>
                  <a:gd name="connsiteY3" fmla="*/ 12700 h 676275"/>
                  <a:gd name="connsiteX4" fmla="*/ 1399381 w 1571625"/>
                  <a:gd name="connsiteY4" fmla="*/ 0 h 676275"/>
                  <a:gd name="connsiteX5" fmla="*/ 1571625 w 1571625"/>
                  <a:gd name="connsiteY5" fmla="*/ 120650 h 676275"/>
                  <a:gd name="connsiteX6" fmla="*/ 1552575 w 1571625"/>
                  <a:gd name="connsiteY6" fmla="*/ 666750 h 676275"/>
                  <a:gd name="connsiteX7" fmla="*/ 15875 w 1571625"/>
                  <a:gd name="connsiteY7" fmla="*/ 676275 h 676275"/>
                  <a:gd name="connsiteX0" fmla="*/ 15875 w 1571625"/>
                  <a:gd name="connsiteY0" fmla="*/ 676275 h 676275"/>
                  <a:gd name="connsiteX1" fmla="*/ 12700 w 1571625"/>
                  <a:gd name="connsiteY1" fmla="*/ 317500 h 676275"/>
                  <a:gd name="connsiteX2" fmla="*/ 0 w 1571625"/>
                  <a:gd name="connsiteY2" fmla="*/ 133350 h 676275"/>
                  <a:gd name="connsiteX3" fmla="*/ 123825 w 1571625"/>
                  <a:gd name="connsiteY3" fmla="*/ 12700 h 676275"/>
                  <a:gd name="connsiteX4" fmla="*/ 1399381 w 1571625"/>
                  <a:gd name="connsiteY4" fmla="*/ 0 h 676275"/>
                  <a:gd name="connsiteX5" fmla="*/ 1571625 w 1571625"/>
                  <a:gd name="connsiteY5" fmla="*/ 120650 h 676275"/>
                  <a:gd name="connsiteX6" fmla="*/ 1552575 w 1571625"/>
                  <a:gd name="connsiteY6" fmla="*/ 666750 h 676275"/>
                  <a:gd name="connsiteX7" fmla="*/ 15875 w 1571625"/>
                  <a:gd name="connsiteY7" fmla="*/ 676275 h 676275"/>
                  <a:gd name="connsiteX0" fmla="*/ 23019 w 1578769"/>
                  <a:gd name="connsiteY0" fmla="*/ 676275 h 676275"/>
                  <a:gd name="connsiteX1" fmla="*/ 19844 w 1578769"/>
                  <a:gd name="connsiteY1" fmla="*/ 317500 h 676275"/>
                  <a:gd name="connsiteX2" fmla="*/ 0 w 1578769"/>
                  <a:gd name="connsiteY2" fmla="*/ 133350 h 676275"/>
                  <a:gd name="connsiteX3" fmla="*/ 130969 w 1578769"/>
                  <a:gd name="connsiteY3" fmla="*/ 12700 h 676275"/>
                  <a:gd name="connsiteX4" fmla="*/ 1406525 w 1578769"/>
                  <a:gd name="connsiteY4" fmla="*/ 0 h 676275"/>
                  <a:gd name="connsiteX5" fmla="*/ 1578769 w 1578769"/>
                  <a:gd name="connsiteY5" fmla="*/ 120650 h 676275"/>
                  <a:gd name="connsiteX6" fmla="*/ 1559719 w 1578769"/>
                  <a:gd name="connsiteY6" fmla="*/ 666750 h 676275"/>
                  <a:gd name="connsiteX7" fmla="*/ 23019 w 1578769"/>
                  <a:gd name="connsiteY7" fmla="*/ 676275 h 676275"/>
                  <a:gd name="connsiteX0" fmla="*/ 23019 w 1578769"/>
                  <a:gd name="connsiteY0" fmla="*/ 676275 h 676275"/>
                  <a:gd name="connsiteX1" fmla="*/ 19844 w 1578769"/>
                  <a:gd name="connsiteY1" fmla="*/ 317500 h 676275"/>
                  <a:gd name="connsiteX2" fmla="*/ 0 w 1578769"/>
                  <a:gd name="connsiteY2" fmla="*/ 133350 h 676275"/>
                  <a:gd name="connsiteX3" fmla="*/ 130969 w 1578769"/>
                  <a:gd name="connsiteY3" fmla="*/ 12700 h 676275"/>
                  <a:gd name="connsiteX4" fmla="*/ 1406525 w 1578769"/>
                  <a:gd name="connsiteY4" fmla="*/ 0 h 676275"/>
                  <a:gd name="connsiteX5" fmla="*/ 1578769 w 1578769"/>
                  <a:gd name="connsiteY5" fmla="*/ 120650 h 676275"/>
                  <a:gd name="connsiteX6" fmla="*/ 1559719 w 1578769"/>
                  <a:gd name="connsiteY6" fmla="*/ 666750 h 676275"/>
                  <a:gd name="connsiteX7" fmla="*/ 23019 w 1578769"/>
                  <a:gd name="connsiteY7" fmla="*/ 676275 h 676275"/>
                  <a:gd name="connsiteX0" fmla="*/ 23019 w 1578769"/>
                  <a:gd name="connsiteY0" fmla="*/ 676275 h 676275"/>
                  <a:gd name="connsiteX1" fmla="*/ 19844 w 1578769"/>
                  <a:gd name="connsiteY1" fmla="*/ 317500 h 676275"/>
                  <a:gd name="connsiteX2" fmla="*/ 0 w 1578769"/>
                  <a:gd name="connsiteY2" fmla="*/ 133350 h 676275"/>
                  <a:gd name="connsiteX3" fmla="*/ 130969 w 1578769"/>
                  <a:gd name="connsiteY3" fmla="*/ 12700 h 676275"/>
                  <a:gd name="connsiteX4" fmla="*/ 1406525 w 1578769"/>
                  <a:gd name="connsiteY4" fmla="*/ 0 h 676275"/>
                  <a:gd name="connsiteX5" fmla="*/ 1578769 w 1578769"/>
                  <a:gd name="connsiteY5" fmla="*/ 120650 h 676275"/>
                  <a:gd name="connsiteX6" fmla="*/ 1559719 w 1578769"/>
                  <a:gd name="connsiteY6" fmla="*/ 666750 h 676275"/>
                  <a:gd name="connsiteX7" fmla="*/ 23019 w 1578769"/>
                  <a:gd name="connsiteY7" fmla="*/ 676275 h 676275"/>
                  <a:gd name="connsiteX0" fmla="*/ 23019 w 1578769"/>
                  <a:gd name="connsiteY0" fmla="*/ 676275 h 676275"/>
                  <a:gd name="connsiteX1" fmla="*/ 5556 w 1578769"/>
                  <a:gd name="connsiteY1" fmla="*/ 312737 h 676275"/>
                  <a:gd name="connsiteX2" fmla="*/ 0 w 1578769"/>
                  <a:gd name="connsiteY2" fmla="*/ 133350 h 676275"/>
                  <a:gd name="connsiteX3" fmla="*/ 130969 w 1578769"/>
                  <a:gd name="connsiteY3" fmla="*/ 12700 h 676275"/>
                  <a:gd name="connsiteX4" fmla="*/ 1406525 w 1578769"/>
                  <a:gd name="connsiteY4" fmla="*/ 0 h 676275"/>
                  <a:gd name="connsiteX5" fmla="*/ 1578769 w 1578769"/>
                  <a:gd name="connsiteY5" fmla="*/ 120650 h 676275"/>
                  <a:gd name="connsiteX6" fmla="*/ 1559719 w 1578769"/>
                  <a:gd name="connsiteY6" fmla="*/ 666750 h 676275"/>
                  <a:gd name="connsiteX7" fmla="*/ 23019 w 1578769"/>
                  <a:gd name="connsiteY7" fmla="*/ 676275 h 676275"/>
                  <a:gd name="connsiteX0" fmla="*/ 23019 w 1578769"/>
                  <a:gd name="connsiteY0" fmla="*/ 676275 h 676275"/>
                  <a:gd name="connsiteX1" fmla="*/ 5556 w 1578769"/>
                  <a:gd name="connsiteY1" fmla="*/ 312737 h 676275"/>
                  <a:gd name="connsiteX2" fmla="*/ 0 w 1578769"/>
                  <a:gd name="connsiteY2" fmla="*/ 133350 h 676275"/>
                  <a:gd name="connsiteX3" fmla="*/ 135731 w 1578769"/>
                  <a:gd name="connsiteY3" fmla="*/ 7938 h 676275"/>
                  <a:gd name="connsiteX4" fmla="*/ 1406525 w 1578769"/>
                  <a:gd name="connsiteY4" fmla="*/ 0 h 676275"/>
                  <a:gd name="connsiteX5" fmla="*/ 1578769 w 1578769"/>
                  <a:gd name="connsiteY5" fmla="*/ 120650 h 676275"/>
                  <a:gd name="connsiteX6" fmla="*/ 1559719 w 1578769"/>
                  <a:gd name="connsiteY6" fmla="*/ 666750 h 676275"/>
                  <a:gd name="connsiteX7" fmla="*/ 23019 w 1578769"/>
                  <a:gd name="connsiteY7" fmla="*/ 676275 h 676275"/>
                  <a:gd name="connsiteX0" fmla="*/ 23019 w 1578769"/>
                  <a:gd name="connsiteY0" fmla="*/ 676275 h 676275"/>
                  <a:gd name="connsiteX1" fmla="*/ 5556 w 1578769"/>
                  <a:gd name="connsiteY1" fmla="*/ 312737 h 676275"/>
                  <a:gd name="connsiteX2" fmla="*/ 0 w 1578769"/>
                  <a:gd name="connsiteY2" fmla="*/ 133350 h 676275"/>
                  <a:gd name="connsiteX3" fmla="*/ 135731 w 1578769"/>
                  <a:gd name="connsiteY3" fmla="*/ 7938 h 676275"/>
                  <a:gd name="connsiteX4" fmla="*/ 1406525 w 1578769"/>
                  <a:gd name="connsiteY4" fmla="*/ 0 h 676275"/>
                  <a:gd name="connsiteX5" fmla="*/ 1578769 w 1578769"/>
                  <a:gd name="connsiteY5" fmla="*/ 120650 h 676275"/>
                  <a:gd name="connsiteX6" fmla="*/ 1559719 w 1578769"/>
                  <a:gd name="connsiteY6" fmla="*/ 666750 h 676275"/>
                  <a:gd name="connsiteX7" fmla="*/ 23019 w 1578769"/>
                  <a:gd name="connsiteY7" fmla="*/ 676275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769" h="676275">
                    <a:moveTo>
                      <a:pt x="23019" y="676275"/>
                    </a:moveTo>
                    <a:cubicBezTo>
                      <a:pt x="21961" y="556683"/>
                      <a:pt x="6614" y="432329"/>
                      <a:pt x="5556" y="312737"/>
                    </a:cubicBezTo>
                    <a:lnTo>
                      <a:pt x="0" y="133350"/>
                    </a:lnTo>
                    <a:cubicBezTo>
                      <a:pt x="26987" y="66938"/>
                      <a:pt x="27781" y="24342"/>
                      <a:pt x="135731" y="7938"/>
                    </a:cubicBezTo>
                    <a:lnTo>
                      <a:pt x="1406525" y="0"/>
                    </a:lnTo>
                    <a:cubicBezTo>
                      <a:pt x="1494896" y="6879"/>
                      <a:pt x="1545166" y="56621"/>
                      <a:pt x="1578769" y="120650"/>
                    </a:cubicBezTo>
                    <a:lnTo>
                      <a:pt x="1559719" y="666750"/>
                    </a:lnTo>
                    <a:lnTo>
                      <a:pt x="23019" y="676275"/>
                    </a:lnTo>
                    <a:close/>
                  </a:path>
                </a:pathLst>
              </a:custGeom>
              <a:solidFill>
                <a:srgbClr val="BF1A1A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738FD3A-1284-162B-9020-D4BAF531693F}"/>
                  </a:ext>
                </a:extLst>
              </p:cNvPr>
              <p:cNvSpPr/>
              <p:nvPr/>
            </p:nvSpPr>
            <p:spPr>
              <a:xfrm>
                <a:off x="1837419" y="2149204"/>
                <a:ext cx="1787525" cy="457200"/>
              </a:xfrm>
              <a:custGeom>
                <a:avLst/>
                <a:gdLst>
                  <a:gd name="connsiteX0" fmla="*/ 114300 w 1787525"/>
                  <a:gd name="connsiteY0" fmla="*/ 6350 h 457200"/>
                  <a:gd name="connsiteX1" fmla="*/ 1638300 w 1787525"/>
                  <a:gd name="connsiteY1" fmla="*/ 0 h 457200"/>
                  <a:gd name="connsiteX2" fmla="*/ 1485900 w 1787525"/>
                  <a:gd name="connsiteY2" fmla="*/ 228600 h 457200"/>
                  <a:gd name="connsiteX3" fmla="*/ 1787525 w 1787525"/>
                  <a:gd name="connsiteY3" fmla="*/ 454025 h 457200"/>
                  <a:gd name="connsiteX4" fmla="*/ 1517650 w 1787525"/>
                  <a:gd name="connsiteY4" fmla="*/ 457200 h 457200"/>
                  <a:gd name="connsiteX5" fmla="*/ 1482725 w 1787525"/>
                  <a:gd name="connsiteY5" fmla="*/ 228600 h 457200"/>
                  <a:gd name="connsiteX6" fmla="*/ 1524000 w 1787525"/>
                  <a:gd name="connsiteY6" fmla="*/ 450850 h 457200"/>
                  <a:gd name="connsiteX7" fmla="*/ 260350 w 1787525"/>
                  <a:gd name="connsiteY7" fmla="*/ 444500 h 457200"/>
                  <a:gd name="connsiteX8" fmla="*/ 301625 w 1787525"/>
                  <a:gd name="connsiteY8" fmla="*/ 228600 h 457200"/>
                  <a:gd name="connsiteX9" fmla="*/ 254000 w 1787525"/>
                  <a:gd name="connsiteY9" fmla="*/ 454025 h 457200"/>
                  <a:gd name="connsiteX10" fmla="*/ 0 w 1787525"/>
                  <a:gd name="connsiteY10" fmla="*/ 457200 h 457200"/>
                  <a:gd name="connsiteX11" fmla="*/ 282575 w 1787525"/>
                  <a:gd name="connsiteY11" fmla="*/ 228600 h 457200"/>
                  <a:gd name="connsiteX12" fmla="*/ 114300 w 1787525"/>
                  <a:gd name="connsiteY12" fmla="*/ 6350 h 457200"/>
                  <a:gd name="connsiteX0" fmla="*/ 114300 w 1787525"/>
                  <a:gd name="connsiteY0" fmla="*/ 6350 h 457200"/>
                  <a:gd name="connsiteX1" fmla="*/ 1638300 w 1787525"/>
                  <a:gd name="connsiteY1" fmla="*/ 0 h 457200"/>
                  <a:gd name="connsiteX2" fmla="*/ 1485900 w 1787525"/>
                  <a:gd name="connsiteY2" fmla="*/ 228600 h 457200"/>
                  <a:gd name="connsiteX3" fmla="*/ 1787525 w 1787525"/>
                  <a:gd name="connsiteY3" fmla="*/ 454025 h 457200"/>
                  <a:gd name="connsiteX4" fmla="*/ 1517650 w 1787525"/>
                  <a:gd name="connsiteY4" fmla="*/ 457200 h 457200"/>
                  <a:gd name="connsiteX5" fmla="*/ 1482725 w 1787525"/>
                  <a:gd name="connsiteY5" fmla="*/ 228600 h 457200"/>
                  <a:gd name="connsiteX6" fmla="*/ 1524000 w 1787525"/>
                  <a:gd name="connsiteY6" fmla="*/ 450850 h 457200"/>
                  <a:gd name="connsiteX7" fmla="*/ 260350 w 1787525"/>
                  <a:gd name="connsiteY7" fmla="*/ 444500 h 457200"/>
                  <a:gd name="connsiteX8" fmla="*/ 301625 w 1787525"/>
                  <a:gd name="connsiteY8" fmla="*/ 228600 h 457200"/>
                  <a:gd name="connsiteX9" fmla="*/ 254000 w 1787525"/>
                  <a:gd name="connsiteY9" fmla="*/ 454025 h 457200"/>
                  <a:gd name="connsiteX10" fmla="*/ 0 w 1787525"/>
                  <a:gd name="connsiteY10" fmla="*/ 457200 h 457200"/>
                  <a:gd name="connsiteX11" fmla="*/ 282575 w 1787525"/>
                  <a:gd name="connsiteY11" fmla="*/ 228600 h 457200"/>
                  <a:gd name="connsiteX12" fmla="*/ 114300 w 1787525"/>
                  <a:gd name="connsiteY12" fmla="*/ 6350 h 457200"/>
                  <a:gd name="connsiteX0" fmla="*/ 114300 w 1787525"/>
                  <a:gd name="connsiteY0" fmla="*/ 6350 h 457200"/>
                  <a:gd name="connsiteX1" fmla="*/ 1638300 w 1787525"/>
                  <a:gd name="connsiteY1" fmla="*/ 0 h 457200"/>
                  <a:gd name="connsiteX2" fmla="*/ 1485900 w 1787525"/>
                  <a:gd name="connsiteY2" fmla="*/ 228600 h 457200"/>
                  <a:gd name="connsiteX3" fmla="*/ 1787525 w 1787525"/>
                  <a:gd name="connsiteY3" fmla="*/ 454025 h 457200"/>
                  <a:gd name="connsiteX4" fmla="*/ 1517650 w 1787525"/>
                  <a:gd name="connsiteY4" fmla="*/ 457200 h 457200"/>
                  <a:gd name="connsiteX5" fmla="*/ 1218407 w 1787525"/>
                  <a:gd name="connsiteY5" fmla="*/ 228600 h 457200"/>
                  <a:gd name="connsiteX6" fmla="*/ 1524000 w 1787525"/>
                  <a:gd name="connsiteY6" fmla="*/ 450850 h 457200"/>
                  <a:gd name="connsiteX7" fmla="*/ 260350 w 1787525"/>
                  <a:gd name="connsiteY7" fmla="*/ 444500 h 457200"/>
                  <a:gd name="connsiteX8" fmla="*/ 301625 w 1787525"/>
                  <a:gd name="connsiteY8" fmla="*/ 228600 h 457200"/>
                  <a:gd name="connsiteX9" fmla="*/ 254000 w 1787525"/>
                  <a:gd name="connsiteY9" fmla="*/ 454025 h 457200"/>
                  <a:gd name="connsiteX10" fmla="*/ 0 w 1787525"/>
                  <a:gd name="connsiteY10" fmla="*/ 457200 h 457200"/>
                  <a:gd name="connsiteX11" fmla="*/ 282575 w 1787525"/>
                  <a:gd name="connsiteY11" fmla="*/ 228600 h 457200"/>
                  <a:gd name="connsiteX12" fmla="*/ 114300 w 1787525"/>
                  <a:gd name="connsiteY12" fmla="*/ 6350 h 457200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218407 w 1787525"/>
                  <a:gd name="connsiteY5" fmla="*/ 228600 h 457994"/>
                  <a:gd name="connsiteX6" fmla="*/ 1497806 w 1787525"/>
                  <a:gd name="connsiteY6" fmla="*/ 457994 h 457994"/>
                  <a:gd name="connsiteX7" fmla="*/ 260350 w 1787525"/>
                  <a:gd name="connsiteY7" fmla="*/ 444500 h 457994"/>
                  <a:gd name="connsiteX8" fmla="*/ 301625 w 1787525"/>
                  <a:gd name="connsiteY8" fmla="*/ 228600 h 457994"/>
                  <a:gd name="connsiteX9" fmla="*/ 254000 w 1787525"/>
                  <a:gd name="connsiteY9" fmla="*/ 454025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218407 w 1787525"/>
                  <a:gd name="connsiteY5" fmla="*/ 228600 h 457994"/>
                  <a:gd name="connsiteX6" fmla="*/ 1497806 w 1787525"/>
                  <a:gd name="connsiteY6" fmla="*/ 457994 h 457994"/>
                  <a:gd name="connsiteX7" fmla="*/ 260350 w 1787525"/>
                  <a:gd name="connsiteY7" fmla="*/ 444500 h 457994"/>
                  <a:gd name="connsiteX8" fmla="*/ 301625 w 1787525"/>
                  <a:gd name="connsiteY8" fmla="*/ 228600 h 457994"/>
                  <a:gd name="connsiteX9" fmla="*/ 254000 w 1787525"/>
                  <a:gd name="connsiteY9" fmla="*/ 454025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489869 w 1787525"/>
                  <a:gd name="connsiteY5" fmla="*/ 226218 h 457994"/>
                  <a:gd name="connsiteX6" fmla="*/ 1497806 w 1787525"/>
                  <a:gd name="connsiteY6" fmla="*/ 457994 h 457994"/>
                  <a:gd name="connsiteX7" fmla="*/ 260350 w 1787525"/>
                  <a:gd name="connsiteY7" fmla="*/ 444500 h 457994"/>
                  <a:gd name="connsiteX8" fmla="*/ 301625 w 1787525"/>
                  <a:gd name="connsiteY8" fmla="*/ 228600 h 457994"/>
                  <a:gd name="connsiteX9" fmla="*/ 254000 w 1787525"/>
                  <a:gd name="connsiteY9" fmla="*/ 454025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489869 w 1787525"/>
                  <a:gd name="connsiteY5" fmla="*/ 226218 h 457994"/>
                  <a:gd name="connsiteX6" fmla="*/ 1497806 w 1787525"/>
                  <a:gd name="connsiteY6" fmla="*/ 457994 h 457994"/>
                  <a:gd name="connsiteX7" fmla="*/ 260350 w 1787525"/>
                  <a:gd name="connsiteY7" fmla="*/ 444500 h 457994"/>
                  <a:gd name="connsiteX8" fmla="*/ 301625 w 1787525"/>
                  <a:gd name="connsiteY8" fmla="*/ 228600 h 457994"/>
                  <a:gd name="connsiteX9" fmla="*/ 254000 w 1787525"/>
                  <a:gd name="connsiteY9" fmla="*/ 454025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489869 w 1787525"/>
                  <a:gd name="connsiteY5" fmla="*/ 226218 h 457994"/>
                  <a:gd name="connsiteX6" fmla="*/ 1497806 w 1787525"/>
                  <a:gd name="connsiteY6" fmla="*/ 457994 h 457994"/>
                  <a:gd name="connsiteX7" fmla="*/ 260350 w 1787525"/>
                  <a:gd name="connsiteY7" fmla="*/ 444500 h 457994"/>
                  <a:gd name="connsiteX8" fmla="*/ 301625 w 1787525"/>
                  <a:gd name="connsiteY8" fmla="*/ 228600 h 457994"/>
                  <a:gd name="connsiteX9" fmla="*/ 254000 w 1787525"/>
                  <a:gd name="connsiteY9" fmla="*/ 454025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489869 w 1787525"/>
                  <a:gd name="connsiteY5" fmla="*/ 226218 h 457994"/>
                  <a:gd name="connsiteX6" fmla="*/ 1497806 w 1787525"/>
                  <a:gd name="connsiteY6" fmla="*/ 457994 h 457994"/>
                  <a:gd name="connsiteX7" fmla="*/ 260350 w 1787525"/>
                  <a:gd name="connsiteY7" fmla="*/ 444500 h 457994"/>
                  <a:gd name="connsiteX8" fmla="*/ 280194 w 1787525"/>
                  <a:gd name="connsiteY8" fmla="*/ 276225 h 457994"/>
                  <a:gd name="connsiteX9" fmla="*/ 254000 w 1787525"/>
                  <a:gd name="connsiteY9" fmla="*/ 454025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68312"/>
                  <a:gd name="connsiteX1" fmla="*/ 1638300 w 1787525"/>
                  <a:gd name="connsiteY1" fmla="*/ 0 h 468312"/>
                  <a:gd name="connsiteX2" fmla="*/ 1485900 w 1787525"/>
                  <a:gd name="connsiteY2" fmla="*/ 228600 h 468312"/>
                  <a:gd name="connsiteX3" fmla="*/ 1787525 w 1787525"/>
                  <a:gd name="connsiteY3" fmla="*/ 454025 h 468312"/>
                  <a:gd name="connsiteX4" fmla="*/ 1517650 w 1787525"/>
                  <a:gd name="connsiteY4" fmla="*/ 457200 h 468312"/>
                  <a:gd name="connsiteX5" fmla="*/ 1489869 w 1787525"/>
                  <a:gd name="connsiteY5" fmla="*/ 226218 h 468312"/>
                  <a:gd name="connsiteX6" fmla="*/ 1497806 w 1787525"/>
                  <a:gd name="connsiteY6" fmla="*/ 457994 h 468312"/>
                  <a:gd name="connsiteX7" fmla="*/ 260350 w 1787525"/>
                  <a:gd name="connsiteY7" fmla="*/ 444500 h 468312"/>
                  <a:gd name="connsiteX8" fmla="*/ 280194 w 1787525"/>
                  <a:gd name="connsiteY8" fmla="*/ 276225 h 468312"/>
                  <a:gd name="connsiteX9" fmla="*/ 246857 w 1787525"/>
                  <a:gd name="connsiteY9" fmla="*/ 468312 h 468312"/>
                  <a:gd name="connsiteX10" fmla="*/ 0 w 1787525"/>
                  <a:gd name="connsiteY10" fmla="*/ 457200 h 468312"/>
                  <a:gd name="connsiteX11" fmla="*/ 282575 w 1787525"/>
                  <a:gd name="connsiteY11" fmla="*/ 228600 h 468312"/>
                  <a:gd name="connsiteX12" fmla="*/ 114300 w 1787525"/>
                  <a:gd name="connsiteY12" fmla="*/ 6350 h 468312"/>
                  <a:gd name="connsiteX0" fmla="*/ 114300 w 1787525"/>
                  <a:gd name="connsiteY0" fmla="*/ 6350 h 468312"/>
                  <a:gd name="connsiteX1" fmla="*/ 1638300 w 1787525"/>
                  <a:gd name="connsiteY1" fmla="*/ 0 h 468312"/>
                  <a:gd name="connsiteX2" fmla="*/ 1485900 w 1787525"/>
                  <a:gd name="connsiteY2" fmla="*/ 228600 h 468312"/>
                  <a:gd name="connsiteX3" fmla="*/ 1787525 w 1787525"/>
                  <a:gd name="connsiteY3" fmla="*/ 454025 h 468312"/>
                  <a:gd name="connsiteX4" fmla="*/ 1517650 w 1787525"/>
                  <a:gd name="connsiteY4" fmla="*/ 457200 h 468312"/>
                  <a:gd name="connsiteX5" fmla="*/ 1489869 w 1787525"/>
                  <a:gd name="connsiteY5" fmla="*/ 226218 h 468312"/>
                  <a:gd name="connsiteX6" fmla="*/ 1497806 w 1787525"/>
                  <a:gd name="connsiteY6" fmla="*/ 457994 h 468312"/>
                  <a:gd name="connsiteX7" fmla="*/ 262732 w 1787525"/>
                  <a:gd name="connsiteY7" fmla="*/ 454025 h 468312"/>
                  <a:gd name="connsiteX8" fmla="*/ 280194 w 1787525"/>
                  <a:gd name="connsiteY8" fmla="*/ 276225 h 468312"/>
                  <a:gd name="connsiteX9" fmla="*/ 246857 w 1787525"/>
                  <a:gd name="connsiteY9" fmla="*/ 468312 h 468312"/>
                  <a:gd name="connsiteX10" fmla="*/ 0 w 1787525"/>
                  <a:gd name="connsiteY10" fmla="*/ 457200 h 468312"/>
                  <a:gd name="connsiteX11" fmla="*/ 282575 w 1787525"/>
                  <a:gd name="connsiteY11" fmla="*/ 228600 h 468312"/>
                  <a:gd name="connsiteX12" fmla="*/ 114300 w 1787525"/>
                  <a:gd name="connsiteY12" fmla="*/ 6350 h 468312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489869 w 1787525"/>
                  <a:gd name="connsiteY5" fmla="*/ 226218 h 457994"/>
                  <a:gd name="connsiteX6" fmla="*/ 1497806 w 1787525"/>
                  <a:gd name="connsiteY6" fmla="*/ 457994 h 457994"/>
                  <a:gd name="connsiteX7" fmla="*/ 262732 w 1787525"/>
                  <a:gd name="connsiteY7" fmla="*/ 454025 h 457994"/>
                  <a:gd name="connsiteX8" fmla="*/ 280194 w 1787525"/>
                  <a:gd name="connsiteY8" fmla="*/ 276225 h 457994"/>
                  <a:gd name="connsiteX9" fmla="*/ 258763 w 1787525"/>
                  <a:gd name="connsiteY9" fmla="*/ 454024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489869 w 1787525"/>
                  <a:gd name="connsiteY5" fmla="*/ 226218 h 457994"/>
                  <a:gd name="connsiteX6" fmla="*/ 1524000 w 1787525"/>
                  <a:gd name="connsiteY6" fmla="*/ 457994 h 457994"/>
                  <a:gd name="connsiteX7" fmla="*/ 262732 w 1787525"/>
                  <a:gd name="connsiteY7" fmla="*/ 454025 h 457994"/>
                  <a:gd name="connsiteX8" fmla="*/ 280194 w 1787525"/>
                  <a:gd name="connsiteY8" fmla="*/ 276225 h 457994"/>
                  <a:gd name="connsiteX9" fmla="*/ 258763 w 1787525"/>
                  <a:gd name="connsiteY9" fmla="*/ 454024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489869 w 1787525"/>
                  <a:gd name="connsiteY5" fmla="*/ 226218 h 457994"/>
                  <a:gd name="connsiteX6" fmla="*/ 1512094 w 1787525"/>
                  <a:gd name="connsiteY6" fmla="*/ 457994 h 457994"/>
                  <a:gd name="connsiteX7" fmla="*/ 262732 w 1787525"/>
                  <a:gd name="connsiteY7" fmla="*/ 454025 h 457994"/>
                  <a:gd name="connsiteX8" fmla="*/ 280194 w 1787525"/>
                  <a:gd name="connsiteY8" fmla="*/ 276225 h 457994"/>
                  <a:gd name="connsiteX9" fmla="*/ 258763 w 1787525"/>
                  <a:gd name="connsiteY9" fmla="*/ 454024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57994"/>
                  <a:gd name="connsiteX1" fmla="*/ 1638300 w 1787525"/>
                  <a:gd name="connsiteY1" fmla="*/ 0 h 457994"/>
                  <a:gd name="connsiteX2" fmla="*/ 1485900 w 1787525"/>
                  <a:gd name="connsiteY2" fmla="*/ 228600 h 457994"/>
                  <a:gd name="connsiteX3" fmla="*/ 1787525 w 1787525"/>
                  <a:gd name="connsiteY3" fmla="*/ 454025 h 457994"/>
                  <a:gd name="connsiteX4" fmla="*/ 1517650 w 1787525"/>
                  <a:gd name="connsiteY4" fmla="*/ 457200 h 457994"/>
                  <a:gd name="connsiteX5" fmla="*/ 1489869 w 1787525"/>
                  <a:gd name="connsiteY5" fmla="*/ 226218 h 457994"/>
                  <a:gd name="connsiteX6" fmla="*/ 1512094 w 1787525"/>
                  <a:gd name="connsiteY6" fmla="*/ 457994 h 457994"/>
                  <a:gd name="connsiteX7" fmla="*/ 262732 w 1787525"/>
                  <a:gd name="connsiteY7" fmla="*/ 454025 h 457994"/>
                  <a:gd name="connsiteX8" fmla="*/ 282575 w 1787525"/>
                  <a:gd name="connsiteY8" fmla="*/ 233362 h 457994"/>
                  <a:gd name="connsiteX9" fmla="*/ 258763 w 1787525"/>
                  <a:gd name="connsiteY9" fmla="*/ 454024 h 457994"/>
                  <a:gd name="connsiteX10" fmla="*/ 0 w 1787525"/>
                  <a:gd name="connsiteY10" fmla="*/ 457200 h 457994"/>
                  <a:gd name="connsiteX11" fmla="*/ 282575 w 1787525"/>
                  <a:gd name="connsiteY11" fmla="*/ 228600 h 457994"/>
                  <a:gd name="connsiteX12" fmla="*/ 114300 w 1787525"/>
                  <a:gd name="connsiteY12" fmla="*/ 6350 h 457994"/>
                  <a:gd name="connsiteX0" fmla="*/ 114300 w 1787525"/>
                  <a:gd name="connsiteY0" fmla="*/ 6350 h 460376"/>
                  <a:gd name="connsiteX1" fmla="*/ 1638300 w 1787525"/>
                  <a:gd name="connsiteY1" fmla="*/ 0 h 460376"/>
                  <a:gd name="connsiteX2" fmla="*/ 1485900 w 1787525"/>
                  <a:gd name="connsiteY2" fmla="*/ 228600 h 460376"/>
                  <a:gd name="connsiteX3" fmla="*/ 1787525 w 1787525"/>
                  <a:gd name="connsiteY3" fmla="*/ 454025 h 460376"/>
                  <a:gd name="connsiteX4" fmla="*/ 1517650 w 1787525"/>
                  <a:gd name="connsiteY4" fmla="*/ 457200 h 460376"/>
                  <a:gd name="connsiteX5" fmla="*/ 1489869 w 1787525"/>
                  <a:gd name="connsiteY5" fmla="*/ 226218 h 460376"/>
                  <a:gd name="connsiteX6" fmla="*/ 1514475 w 1787525"/>
                  <a:gd name="connsiteY6" fmla="*/ 460376 h 460376"/>
                  <a:gd name="connsiteX7" fmla="*/ 262732 w 1787525"/>
                  <a:gd name="connsiteY7" fmla="*/ 454025 h 460376"/>
                  <a:gd name="connsiteX8" fmla="*/ 282575 w 1787525"/>
                  <a:gd name="connsiteY8" fmla="*/ 233362 h 460376"/>
                  <a:gd name="connsiteX9" fmla="*/ 258763 w 1787525"/>
                  <a:gd name="connsiteY9" fmla="*/ 454024 h 460376"/>
                  <a:gd name="connsiteX10" fmla="*/ 0 w 1787525"/>
                  <a:gd name="connsiteY10" fmla="*/ 457200 h 460376"/>
                  <a:gd name="connsiteX11" fmla="*/ 282575 w 1787525"/>
                  <a:gd name="connsiteY11" fmla="*/ 228600 h 460376"/>
                  <a:gd name="connsiteX12" fmla="*/ 114300 w 1787525"/>
                  <a:gd name="connsiteY12" fmla="*/ 6350 h 460376"/>
                  <a:gd name="connsiteX0" fmla="*/ 114300 w 1787525"/>
                  <a:gd name="connsiteY0" fmla="*/ 6350 h 457200"/>
                  <a:gd name="connsiteX1" fmla="*/ 1638300 w 1787525"/>
                  <a:gd name="connsiteY1" fmla="*/ 0 h 457200"/>
                  <a:gd name="connsiteX2" fmla="*/ 1485900 w 1787525"/>
                  <a:gd name="connsiteY2" fmla="*/ 228600 h 457200"/>
                  <a:gd name="connsiteX3" fmla="*/ 1787525 w 1787525"/>
                  <a:gd name="connsiteY3" fmla="*/ 454025 h 457200"/>
                  <a:gd name="connsiteX4" fmla="*/ 1517650 w 1787525"/>
                  <a:gd name="connsiteY4" fmla="*/ 457200 h 457200"/>
                  <a:gd name="connsiteX5" fmla="*/ 1489869 w 1787525"/>
                  <a:gd name="connsiteY5" fmla="*/ 226218 h 457200"/>
                  <a:gd name="connsiteX6" fmla="*/ 1516856 w 1787525"/>
                  <a:gd name="connsiteY6" fmla="*/ 455613 h 457200"/>
                  <a:gd name="connsiteX7" fmla="*/ 262732 w 1787525"/>
                  <a:gd name="connsiteY7" fmla="*/ 454025 h 457200"/>
                  <a:gd name="connsiteX8" fmla="*/ 282575 w 1787525"/>
                  <a:gd name="connsiteY8" fmla="*/ 233362 h 457200"/>
                  <a:gd name="connsiteX9" fmla="*/ 258763 w 1787525"/>
                  <a:gd name="connsiteY9" fmla="*/ 454024 h 457200"/>
                  <a:gd name="connsiteX10" fmla="*/ 0 w 1787525"/>
                  <a:gd name="connsiteY10" fmla="*/ 457200 h 457200"/>
                  <a:gd name="connsiteX11" fmla="*/ 282575 w 1787525"/>
                  <a:gd name="connsiteY11" fmla="*/ 228600 h 457200"/>
                  <a:gd name="connsiteX12" fmla="*/ 114300 w 1787525"/>
                  <a:gd name="connsiteY12" fmla="*/ 6350 h 457200"/>
                  <a:gd name="connsiteX0" fmla="*/ 114300 w 1787525"/>
                  <a:gd name="connsiteY0" fmla="*/ 6350 h 457200"/>
                  <a:gd name="connsiteX1" fmla="*/ 1666875 w 1787525"/>
                  <a:gd name="connsiteY1" fmla="*/ 0 h 457200"/>
                  <a:gd name="connsiteX2" fmla="*/ 1485900 w 1787525"/>
                  <a:gd name="connsiteY2" fmla="*/ 228600 h 457200"/>
                  <a:gd name="connsiteX3" fmla="*/ 1787525 w 1787525"/>
                  <a:gd name="connsiteY3" fmla="*/ 454025 h 457200"/>
                  <a:gd name="connsiteX4" fmla="*/ 1517650 w 1787525"/>
                  <a:gd name="connsiteY4" fmla="*/ 457200 h 457200"/>
                  <a:gd name="connsiteX5" fmla="*/ 1489869 w 1787525"/>
                  <a:gd name="connsiteY5" fmla="*/ 226218 h 457200"/>
                  <a:gd name="connsiteX6" fmla="*/ 1516856 w 1787525"/>
                  <a:gd name="connsiteY6" fmla="*/ 455613 h 457200"/>
                  <a:gd name="connsiteX7" fmla="*/ 262732 w 1787525"/>
                  <a:gd name="connsiteY7" fmla="*/ 454025 h 457200"/>
                  <a:gd name="connsiteX8" fmla="*/ 282575 w 1787525"/>
                  <a:gd name="connsiteY8" fmla="*/ 233362 h 457200"/>
                  <a:gd name="connsiteX9" fmla="*/ 258763 w 1787525"/>
                  <a:gd name="connsiteY9" fmla="*/ 454024 h 457200"/>
                  <a:gd name="connsiteX10" fmla="*/ 0 w 1787525"/>
                  <a:gd name="connsiteY10" fmla="*/ 457200 h 457200"/>
                  <a:gd name="connsiteX11" fmla="*/ 282575 w 1787525"/>
                  <a:gd name="connsiteY11" fmla="*/ 228600 h 457200"/>
                  <a:gd name="connsiteX12" fmla="*/ 114300 w 1787525"/>
                  <a:gd name="connsiteY12" fmla="*/ 6350 h 457200"/>
                  <a:gd name="connsiteX0" fmla="*/ 114300 w 1787525"/>
                  <a:gd name="connsiteY0" fmla="*/ 6350 h 457200"/>
                  <a:gd name="connsiteX1" fmla="*/ 1666875 w 1787525"/>
                  <a:gd name="connsiteY1" fmla="*/ 0 h 457200"/>
                  <a:gd name="connsiteX2" fmla="*/ 1485900 w 1787525"/>
                  <a:gd name="connsiteY2" fmla="*/ 228600 h 457200"/>
                  <a:gd name="connsiteX3" fmla="*/ 1787525 w 1787525"/>
                  <a:gd name="connsiteY3" fmla="*/ 454025 h 457200"/>
                  <a:gd name="connsiteX4" fmla="*/ 1517650 w 1787525"/>
                  <a:gd name="connsiteY4" fmla="*/ 457200 h 457200"/>
                  <a:gd name="connsiteX5" fmla="*/ 1485107 w 1787525"/>
                  <a:gd name="connsiteY5" fmla="*/ 226218 h 457200"/>
                  <a:gd name="connsiteX6" fmla="*/ 1516856 w 1787525"/>
                  <a:gd name="connsiteY6" fmla="*/ 455613 h 457200"/>
                  <a:gd name="connsiteX7" fmla="*/ 262732 w 1787525"/>
                  <a:gd name="connsiteY7" fmla="*/ 454025 h 457200"/>
                  <a:gd name="connsiteX8" fmla="*/ 282575 w 1787525"/>
                  <a:gd name="connsiteY8" fmla="*/ 233362 h 457200"/>
                  <a:gd name="connsiteX9" fmla="*/ 258763 w 1787525"/>
                  <a:gd name="connsiteY9" fmla="*/ 454024 h 457200"/>
                  <a:gd name="connsiteX10" fmla="*/ 0 w 1787525"/>
                  <a:gd name="connsiteY10" fmla="*/ 457200 h 457200"/>
                  <a:gd name="connsiteX11" fmla="*/ 282575 w 1787525"/>
                  <a:gd name="connsiteY11" fmla="*/ 228600 h 457200"/>
                  <a:gd name="connsiteX12" fmla="*/ 114300 w 1787525"/>
                  <a:gd name="connsiteY12" fmla="*/ 6350 h 457200"/>
                  <a:gd name="connsiteX0" fmla="*/ 114300 w 1787525"/>
                  <a:gd name="connsiteY0" fmla="*/ 6350 h 457200"/>
                  <a:gd name="connsiteX1" fmla="*/ 1666875 w 1787525"/>
                  <a:gd name="connsiteY1" fmla="*/ 0 h 457200"/>
                  <a:gd name="connsiteX2" fmla="*/ 1485900 w 1787525"/>
                  <a:gd name="connsiteY2" fmla="*/ 228600 h 457200"/>
                  <a:gd name="connsiteX3" fmla="*/ 1787525 w 1787525"/>
                  <a:gd name="connsiteY3" fmla="*/ 454025 h 457200"/>
                  <a:gd name="connsiteX4" fmla="*/ 1517650 w 1787525"/>
                  <a:gd name="connsiteY4" fmla="*/ 457200 h 457200"/>
                  <a:gd name="connsiteX5" fmla="*/ 1485107 w 1787525"/>
                  <a:gd name="connsiteY5" fmla="*/ 226218 h 457200"/>
                  <a:gd name="connsiteX6" fmla="*/ 1516856 w 1787525"/>
                  <a:gd name="connsiteY6" fmla="*/ 455613 h 457200"/>
                  <a:gd name="connsiteX7" fmla="*/ 262732 w 1787525"/>
                  <a:gd name="connsiteY7" fmla="*/ 454025 h 457200"/>
                  <a:gd name="connsiteX8" fmla="*/ 282575 w 1787525"/>
                  <a:gd name="connsiteY8" fmla="*/ 233362 h 457200"/>
                  <a:gd name="connsiteX9" fmla="*/ 258763 w 1787525"/>
                  <a:gd name="connsiteY9" fmla="*/ 454024 h 457200"/>
                  <a:gd name="connsiteX10" fmla="*/ 0 w 1787525"/>
                  <a:gd name="connsiteY10" fmla="*/ 457200 h 457200"/>
                  <a:gd name="connsiteX11" fmla="*/ 282575 w 1787525"/>
                  <a:gd name="connsiteY11" fmla="*/ 228600 h 457200"/>
                  <a:gd name="connsiteX12" fmla="*/ 114300 w 1787525"/>
                  <a:gd name="connsiteY12" fmla="*/ 635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87525" h="457200">
                    <a:moveTo>
                      <a:pt x="114300" y="6350"/>
                    </a:moveTo>
                    <a:lnTo>
                      <a:pt x="1666875" y="0"/>
                    </a:lnTo>
                    <a:lnTo>
                      <a:pt x="1485900" y="228600"/>
                    </a:lnTo>
                    <a:lnTo>
                      <a:pt x="1787525" y="454025"/>
                    </a:lnTo>
                    <a:lnTo>
                      <a:pt x="1517650" y="457200"/>
                    </a:lnTo>
                    <a:cubicBezTo>
                      <a:pt x="1514475" y="383910"/>
                      <a:pt x="1485239" y="226483"/>
                      <a:pt x="1485107" y="226218"/>
                    </a:cubicBezTo>
                    <a:cubicBezTo>
                      <a:pt x="1484975" y="225954"/>
                      <a:pt x="1499128" y="276755"/>
                      <a:pt x="1516856" y="455613"/>
                    </a:cubicBezTo>
                    <a:lnTo>
                      <a:pt x="262732" y="454025"/>
                    </a:lnTo>
                    <a:lnTo>
                      <a:pt x="282575" y="233362"/>
                    </a:lnTo>
                    <a:lnTo>
                      <a:pt x="258763" y="454024"/>
                    </a:lnTo>
                    <a:lnTo>
                      <a:pt x="0" y="457200"/>
                    </a:lnTo>
                    <a:lnTo>
                      <a:pt x="282575" y="228600"/>
                    </a:lnTo>
                    <a:lnTo>
                      <a:pt x="114300" y="6350"/>
                    </a:lnTo>
                    <a:close/>
                  </a:path>
                </a:pathLst>
              </a:custGeom>
              <a:solidFill>
                <a:srgbClr val="BF1A1A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C8D7292-C217-DB8B-265B-90E6897A957B}"/>
                  </a:ext>
                </a:extLst>
              </p:cNvPr>
              <p:cNvSpPr/>
              <p:nvPr/>
            </p:nvSpPr>
            <p:spPr>
              <a:xfrm>
                <a:off x="1840594" y="2604023"/>
                <a:ext cx="1800225" cy="666750"/>
              </a:xfrm>
              <a:custGeom>
                <a:avLst/>
                <a:gdLst>
                  <a:gd name="connsiteX0" fmla="*/ 139700 w 1800225"/>
                  <a:gd name="connsiteY0" fmla="*/ 666750 h 666750"/>
                  <a:gd name="connsiteX1" fmla="*/ 1638300 w 1800225"/>
                  <a:gd name="connsiteY1" fmla="*/ 663575 h 666750"/>
                  <a:gd name="connsiteX2" fmla="*/ 1800225 w 1800225"/>
                  <a:gd name="connsiteY2" fmla="*/ 0 h 666750"/>
                  <a:gd name="connsiteX3" fmla="*/ 0 w 1800225"/>
                  <a:gd name="connsiteY3" fmla="*/ 3175 h 666750"/>
                  <a:gd name="connsiteX4" fmla="*/ 139700 w 1800225"/>
                  <a:gd name="connsiteY4" fmla="*/ 666750 h 66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0225" h="666750">
                    <a:moveTo>
                      <a:pt x="139700" y="666750"/>
                    </a:moveTo>
                    <a:lnTo>
                      <a:pt x="1638300" y="663575"/>
                    </a:lnTo>
                    <a:lnTo>
                      <a:pt x="1800225" y="0"/>
                    </a:lnTo>
                    <a:lnTo>
                      <a:pt x="0" y="3175"/>
                    </a:lnTo>
                    <a:lnTo>
                      <a:pt x="139700" y="666750"/>
                    </a:lnTo>
                    <a:close/>
                  </a:path>
                </a:pathLst>
              </a:custGeom>
              <a:solidFill>
                <a:srgbClr val="D11F1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03" name="Straight Connector 102">
                <a:extLst>
                  <a:ext uri="{FF2B5EF4-FFF2-40B4-BE49-F238E27FC236}">
                    <a16:creationId xmlns:a16="http://schemas.microsoft.com/office/drawing/2014/main" id="{A7AC12F4-9428-7858-E30E-6D2A85FFFD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29519" y="2954463"/>
                <a:ext cx="1225022" cy="6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3FCCA564-CFA1-DDC2-FDCB-E52AC3519421}"/>
                </a:ext>
              </a:extLst>
            </p:cNvPr>
            <p:cNvGrpSpPr/>
            <p:nvPr/>
          </p:nvGrpSpPr>
          <p:grpSpPr>
            <a:xfrm>
              <a:off x="5356088" y="1556928"/>
              <a:ext cx="997194" cy="658145"/>
              <a:chOff x="624660" y="1732632"/>
              <a:chExt cx="1800226" cy="1245406"/>
            </a:xfrm>
          </p:grpSpPr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A3B6AF4A-B1D6-0C1C-EEF4-324FC27A86B0}"/>
                  </a:ext>
                </a:extLst>
              </p:cNvPr>
              <p:cNvGrpSpPr/>
              <p:nvPr/>
            </p:nvGrpSpPr>
            <p:grpSpPr>
              <a:xfrm>
                <a:off x="624660" y="1732632"/>
                <a:ext cx="1800226" cy="1245406"/>
                <a:chOff x="1840594" y="2025367"/>
                <a:chExt cx="1800225" cy="1245406"/>
              </a:xfrm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30BC6A23-B0AC-CB09-D3DC-E24B3F5C6613}"/>
                    </a:ext>
                  </a:extLst>
                </p:cNvPr>
                <p:cNvSpPr/>
                <p:nvPr/>
              </p:nvSpPr>
              <p:spPr>
                <a:xfrm>
                  <a:off x="1923560" y="2025367"/>
                  <a:ext cx="1578768" cy="676275"/>
                </a:xfrm>
                <a:custGeom>
                  <a:avLst/>
                  <a:gdLst>
                    <a:gd name="connsiteX0" fmla="*/ 15875 w 1571625"/>
                    <a:gd name="connsiteY0" fmla="*/ 666750 h 666750"/>
                    <a:gd name="connsiteX1" fmla="*/ 12700 w 1571625"/>
                    <a:gd name="connsiteY1" fmla="*/ 307975 h 666750"/>
                    <a:gd name="connsiteX2" fmla="*/ 0 w 1571625"/>
                    <a:gd name="connsiteY2" fmla="*/ 123825 h 666750"/>
                    <a:gd name="connsiteX3" fmla="*/ 123825 w 1571625"/>
                    <a:gd name="connsiteY3" fmla="*/ 3175 h 666750"/>
                    <a:gd name="connsiteX4" fmla="*/ 1444625 w 1571625"/>
                    <a:gd name="connsiteY4" fmla="*/ 0 h 666750"/>
                    <a:gd name="connsiteX5" fmla="*/ 1571625 w 1571625"/>
                    <a:gd name="connsiteY5" fmla="*/ 111125 h 666750"/>
                    <a:gd name="connsiteX6" fmla="*/ 1552575 w 1571625"/>
                    <a:gd name="connsiteY6" fmla="*/ 657225 h 666750"/>
                    <a:gd name="connsiteX7" fmla="*/ 15875 w 1571625"/>
                    <a:gd name="connsiteY7" fmla="*/ 666750 h 666750"/>
                    <a:gd name="connsiteX0" fmla="*/ 15875 w 1571625"/>
                    <a:gd name="connsiteY0" fmla="*/ 676275 h 676275"/>
                    <a:gd name="connsiteX1" fmla="*/ 12700 w 1571625"/>
                    <a:gd name="connsiteY1" fmla="*/ 317500 h 676275"/>
                    <a:gd name="connsiteX2" fmla="*/ 0 w 1571625"/>
                    <a:gd name="connsiteY2" fmla="*/ 133350 h 676275"/>
                    <a:gd name="connsiteX3" fmla="*/ 123825 w 1571625"/>
                    <a:gd name="connsiteY3" fmla="*/ 12700 h 676275"/>
                    <a:gd name="connsiteX4" fmla="*/ 1399381 w 1571625"/>
                    <a:gd name="connsiteY4" fmla="*/ 0 h 676275"/>
                    <a:gd name="connsiteX5" fmla="*/ 1571625 w 1571625"/>
                    <a:gd name="connsiteY5" fmla="*/ 120650 h 676275"/>
                    <a:gd name="connsiteX6" fmla="*/ 1552575 w 1571625"/>
                    <a:gd name="connsiteY6" fmla="*/ 666750 h 676275"/>
                    <a:gd name="connsiteX7" fmla="*/ 15875 w 1571625"/>
                    <a:gd name="connsiteY7" fmla="*/ 676275 h 676275"/>
                    <a:gd name="connsiteX0" fmla="*/ 15875 w 1571625"/>
                    <a:gd name="connsiteY0" fmla="*/ 676275 h 676275"/>
                    <a:gd name="connsiteX1" fmla="*/ 12700 w 1571625"/>
                    <a:gd name="connsiteY1" fmla="*/ 317500 h 676275"/>
                    <a:gd name="connsiteX2" fmla="*/ 0 w 1571625"/>
                    <a:gd name="connsiteY2" fmla="*/ 133350 h 676275"/>
                    <a:gd name="connsiteX3" fmla="*/ 123825 w 1571625"/>
                    <a:gd name="connsiteY3" fmla="*/ 12700 h 676275"/>
                    <a:gd name="connsiteX4" fmla="*/ 1399381 w 1571625"/>
                    <a:gd name="connsiteY4" fmla="*/ 0 h 676275"/>
                    <a:gd name="connsiteX5" fmla="*/ 1571625 w 1571625"/>
                    <a:gd name="connsiteY5" fmla="*/ 120650 h 676275"/>
                    <a:gd name="connsiteX6" fmla="*/ 1552575 w 1571625"/>
                    <a:gd name="connsiteY6" fmla="*/ 666750 h 676275"/>
                    <a:gd name="connsiteX7" fmla="*/ 15875 w 1571625"/>
                    <a:gd name="connsiteY7" fmla="*/ 676275 h 676275"/>
                    <a:gd name="connsiteX0" fmla="*/ 15875 w 1571625"/>
                    <a:gd name="connsiteY0" fmla="*/ 676275 h 676275"/>
                    <a:gd name="connsiteX1" fmla="*/ 12700 w 1571625"/>
                    <a:gd name="connsiteY1" fmla="*/ 317500 h 676275"/>
                    <a:gd name="connsiteX2" fmla="*/ 0 w 1571625"/>
                    <a:gd name="connsiteY2" fmla="*/ 133350 h 676275"/>
                    <a:gd name="connsiteX3" fmla="*/ 123825 w 1571625"/>
                    <a:gd name="connsiteY3" fmla="*/ 12700 h 676275"/>
                    <a:gd name="connsiteX4" fmla="*/ 1399381 w 1571625"/>
                    <a:gd name="connsiteY4" fmla="*/ 0 h 676275"/>
                    <a:gd name="connsiteX5" fmla="*/ 1571625 w 1571625"/>
                    <a:gd name="connsiteY5" fmla="*/ 120650 h 676275"/>
                    <a:gd name="connsiteX6" fmla="*/ 1552575 w 1571625"/>
                    <a:gd name="connsiteY6" fmla="*/ 666750 h 676275"/>
                    <a:gd name="connsiteX7" fmla="*/ 15875 w 1571625"/>
                    <a:gd name="connsiteY7" fmla="*/ 676275 h 676275"/>
                    <a:gd name="connsiteX0" fmla="*/ 15875 w 1571625"/>
                    <a:gd name="connsiteY0" fmla="*/ 676275 h 676275"/>
                    <a:gd name="connsiteX1" fmla="*/ 12700 w 1571625"/>
                    <a:gd name="connsiteY1" fmla="*/ 317500 h 676275"/>
                    <a:gd name="connsiteX2" fmla="*/ 0 w 1571625"/>
                    <a:gd name="connsiteY2" fmla="*/ 133350 h 676275"/>
                    <a:gd name="connsiteX3" fmla="*/ 123825 w 1571625"/>
                    <a:gd name="connsiteY3" fmla="*/ 12700 h 676275"/>
                    <a:gd name="connsiteX4" fmla="*/ 1399381 w 1571625"/>
                    <a:gd name="connsiteY4" fmla="*/ 0 h 676275"/>
                    <a:gd name="connsiteX5" fmla="*/ 1571625 w 1571625"/>
                    <a:gd name="connsiteY5" fmla="*/ 120650 h 676275"/>
                    <a:gd name="connsiteX6" fmla="*/ 1552575 w 1571625"/>
                    <a:gd name="connsiteY6" fmla="*/ 666750 h 676275"/>
                    <a:gd name="connsiteX7" fmla="*/ 15875 w 1571625"/>
                    <a:gd name="connsiteY7" fmla="*/ 676275 h 676275"/>
                    <a:gd name="connsiteX0" fmla="*/ 15875 w 1571625"/>
                    <a:gd name="connsiteY0" fmla="*/ 676275 h 676275"/>
                    <a:gd name="connsiteX1" fmla="*/ 12700 w 1571625"/>
                    <a:gd name="connsiteY1" fmla="*/ 317500 h 676275"/>
                    <a:gd name="connsiteX2" fmla="*/ 0 w 1571625"/>
                    <a:gd name="connsiteY2" fmla="*/ 133350 h 676275"/>
                    <a:gd name="connsiteX3" fmla="*/ 123825 w 1571625"/>
                    <a:gd name="connsiteY3" fmla="*/ 12700 h 676275"/>
                    <a:gd name="connsiteX4" fmla="*/ 1399381 w 1571625"/>
                    <a:gd name="connsiteY4" fmla="*/ 0 h 676275"/>
                    <a:gd name="connsiteX5" fmla="*/ 1571625 w 1571625"/>
                    <a:gd name="connsiteY5" fmla="*/ 120650 h 676275"/>
                    <a:gd name="connsiteX6" fmla="*/ 1552575 w 1571625"/>
                    <a:gd name="connsiteY6" fmla="*/ 666750 h 676275"/>
                    <a:gd name="connsiteX7" fmla="*/ 15875 w 1571625"/>
                    <a:gd name="connsiteY7" fmla="*/ 676275 h 676275"/>
                    <a:gd name="connsiteX0" fmla="*/ 23019 w 1578769"/>
                    <a:gd name="connsiteY0" fmla="*/ 676275 h 676275"/>
                    <a:gd name="connsiteX1" fmla="*/ 19844 w 1578769"/>
                    <a:gd name="connsiteY1" fmla="*/ 317500 h 676275"/>
                    <a:gd name="connsiteX2" fmla="*/ 0 w 1578769"/>
                    <a:gd name="connsiteY2" fmla="*/ 133350 h 676275"/>
                    <a:gd name="connsiteX3" fmla="*/ 130969 w 1578769"/>
                    <a:gd name="connsiteY3" fmla="*/ 12700 h 676275"/>
                    <a:gd name="connsiteX4" fmla="*/ 1406525 w 1578769"/>
                    <a:gd name="connsiteY4" fmla="*/ 0 h 676275"/>
                    <a:gd name="connsiteX5" fmla="*/ 1578769 w 1578769"/>
                    <a:gd name="connsiteY5" fmla="*/ 120650 h 676275"/>
                    <a:gd name="connsiteX6" fmla="*/ 1559719 w 1578769"/>
                    <a:gd name="connsiteY6" fmla="*/ 666750 h 676275"/>
                    <a:gd name="connsiteX7" fmla="*/ 23019 w 1578769"/>
                    <a:gd name="connsiteY7" fmla="*/ 676275 h 676275"/>
                    <a:gd name="connsiteX0" fmla="*/ 23019 w 1578769"/>
                    <a:gd name="connsiteY0" fmla="*/ 676275 h 676275"/>
                    <a:gd name="connsiteX1" fmla="*/ 19844 w 1578769"/>
                    <a:gd name="connsiteY1" fmla="*/ 317500 h 676275"/>
                    <a:gd name="connsiteX2" fmla="*/ 0 w 1578769"/>
                    <a:gd name="connsiteY2" fmla="*/ 133350 h 676275"/>
                    <a:gd name="connsiteX3" fmla="*/ 130969 w 1578769"/>
                    <a:gd name="connsiteY3" fmla="*/ 12700 h 676275"/>
                    <a:gd name="connsiteX4" fmla="*/ 1406525 w 1578769"/>
                    <a:gd name="connsiteY4" fmla="*/ 0 h 676275"/>
                    <a:gd name="connsiteX5" fmla="*/ 1578769 w 1578769"/>
                    <a:gd name="connsiteY5" fmla="*/ 120650 h 676275"/>
                    <a:gd name="connsiteX6" fmla="*/ 1559719 w 1578769"/>
                    <a:gd name="connsiteY6" fmla="*/ 666750 h 676275"/>
                    <a:gd name="connsiteX7" fmla="*/ 23019 w 1578769"/>
                    <a:gd name="connsiteY7" fmla="*/ 676275 h 676275"/>
                    <a:gd name="connsiteX0" fmla="*/ 23019 w 1578769"/>
                    <a:gd name="connsiteY0" fmla="*/ 676275 h 676275"/>
                    <a:gd name="connsiteX1" fmla="*/ 19844 w 1578769"/>
                    <a:gd name="connsiteY1" fmla="*/ 317500 h 676275"/>
                    <a:gd name="connsiteX2" fmla="*/ 0 w 1578769"/>
                    <a:gd name="connsiteY2" fmla="*/ 133350 h 676275"/>
                    <a:gd name="connsiteX3" fmla="*/ 130969 w 1578769"/>
                    <a:gd name="connsiteY3" fmla="*/ 12700 h 676275"/>
                    <a:gd name="connsiteX4" fmla="*/ 1406525 w 1578769"/>
                    <a:gd name="connsiteY4" fmla="*/ 0 h 676275"/>
                    <a:gd name="connsiteX5" fmla="*/ 1578769 w 1578769"/>
                    <a:gd name="connsiteY5" fmla="*/ 120650 h 676275"/>
                    <a:gd name="connsiteX6" fmla="*/ 1559719 w 1578769"/>
                    <a:gd name="connsiteY6" fmla="*/ 666750 h 676275"/>
                    <a:gd name="connsiteX7" fmla="*/ 23019 w 1578769"/>
                    <a:gd name="connsiteY7" fmla="*/ 676275 h 676275"/>
                    <a:gd name="connsiteX0" fmla="*/ 23019 w 1578769"/>
                    <a:gd name="connsiteY0" fmla="*/ 676275 h 676275"/>
                    <a:gd name="connsiteX1" fmla="*/ 5556 w 1578769"/>
                    <a:gd name="connsiteY1" fmla="*/ 312737 h 676275"/>
                    <a:gd name="connsiteX2" fmla="*/ 0 w 1578769"/>
                    <a:gd name="connsiteY2" fmla="*/ 133350 h 676275"/>
                    <a:gd name="connsiteX3" fmla="*/ 130969 w 1578769"/>
                    <a:gd name="connsiteY3" fmla="*/ 12700 h 676275"/>
                    <a:gd name="connsiteX4" fmla="*/ 1406525 w 1578769"/>
                    <a:gd name="connsiteY4" fmla="*/ 0 h 676275"/>
                    <a:gd name="connsiteX5" fmla="*/ 1578769 w 1578769"/>
                    <a:gd name="connsiteY5" fmla="*/ 120650 h 676275"/>
                    <a:gd name="connsiteX6" fmla="*/ 1559719 w 1578769"/>
                    <a:gd name="connsiteY6" fmla="*/ 666750 h 676275"/>
                    <a:gd name="connsiteX7" fmla="*/ 23019 w 1578769"/>
                    <a:gd name="connsiteY7" fmla="*/ 676275 h 676275"/>
                    <a:gd name="connsiteX0" fmla="*/ 23019 w 1578769"/>
                    <a:gd name="connsiteY0" fmla="*/ 676275 h 676275"/>
                    <a:gd name="connsiteX1" fmla="*/ 5556 w 1578769"/>
                    <a:gd name="connsiteY1" fmla="*/ 312737 h 676275"/>
                    <a:gd name="connsiteX2" fmla="*/ 0 w 1578769"/>
                    <a:gd name="connsiteY2" fmla="*/ 133350 h 676275"/>
                    <a:gd name="connsiteX3" fmla="*/ 135731 w 1578769"/>
                    <a:gd name="connsiteY3" fmla="*/ 7938 h 676275"/>
                    <a:gd name="connsiteX4" fmla="*/ 1406525 w 1578769"/>
                    <a:gd name="connsiteY4" fmla="*/ 0 h 676275"/>
                    <a:gd name="connsiteX5" fmla="*/ 1578769 w 1578769"/>
                    <a:gd name="connsiteY5" fmla="*/ 120650 h 676275"/>
                    <a:gd name="connsiteX6" fmla="*/ 1559719 w 1578769"/>
                    <a:gd name="connsiteY6" fmla="*/ 666750 h 676275"/>
                    <a:gd name="connsiteX7" fmla="*/ 23019 w 1578769"/>
                    <a:gd name="connsiteY7" fmla="*/ 676275 h 676275"/>
                    <a:gd name="connsiteX0" fmla="*/ 23019 w 1578769"/>
                    <a:gd name="connsiteY0" fmla="*/ 676275 h 676275"/>
                    <a:gd name="connsiteX1" fmla="*/ 5556 w 1578769"/>
                    <a:gd name="connsiteY1" fmla="*/ 312737 h 676275"/>
                    <a:gd name="connsiteX2" fmla="*/ 0 w 1578769"/>
                    <a:gd name="connsiteY2" fmla="*/ 133350 h 676275"/>
                    <a:gd name="connsiteX3" fmla="*/ 135731 w 1578769"/>
                    <a:gd name="connsiteY3" fmla="*/ 7938 h 676275"/>
                    <a:gd name="connsiteX4" fmla="*/ 1406525 w 1578769"/>
                    <a:gd name="connsiteY4" fmla="*/ 0 h 676275"/>
                    <a:gd name="connsiteX5" fmla="*/ 1578769 w 1578769"/>
                    <a:gd name="connsiteY5" fmla="*/ 120650 h 676275"/>
                    <a:gd name="connsiteX6" fmla="*/ 1559719 w 1578769"/>
                    <a:gd name="connsiteY6" fmla="*/ 666750 h 676275"/>
                    <a:gd name="connsiteX7" fmla="*/ 23019 w 1578769"/>
                    <a:gd name="connsiteY7" fmla="*/ 676275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769" h="676275">
                      <a:moveTo>
                        <a:pt x="23019" y="676275"/>
                      </a:moveTo>
                      <a:cubicBezTo>
                        <a:pt x="21961" y="556683"/>
                        <a:pt x="6614" y="432329"/>
                        <a:pt x="5556" y="312737"/>
                      </a:cubicBezTo>
                      <a:lnTo>
                        <a:pt x="0" y="133350"/>
                      </a:lnTo>
                      <a:cubicBezTo>
                        <a:pt x="26987" y="66938"/>
                        <a:pt x="27781" y="24342"/>
                        <a:pt x="135731" y="7938"/>
                      </a:cubicBezTo>
                      <a:lnTo>
                        <a:pt x="1406525" y="0"/>
                      </a:lnTo>
                      <a:cubicBezTo>
                        <a:pt x="1494896" y="6879"/>
                        <a:pt x="1545166" y="56621"/>
                        <a:pt x="1578769" y="120650"/>
                      </a:cubicBezTo>
                      <a:lnTo>
                        <a:pt x="1559719" y="666750"/>
                      </a:lnTo>
                      <a:lnTo>
                        <a:pt x="23019" y="676275"/>
                      </a:lnTo>
                      <a:close/>
                    </a:path>
                  </a:pathLst>
                </a:custGeom>
                <a:solidFill>
                  <a:srgbClr val="BF1A1A"/>
                </a:solidFill>
                <a:ln w="952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7A27CA45-FDD9-7593-B7A0-FC8CB2F23725}"/>
                    </a:ext>
                  </a:extLst>
                </p:cNvPr>
                <p:cNvSpPr/>
                <p:nvPr/>
              </p:nvSpPr>
              <p:spPr>
                <a:xfrm>
                  <a:off x="1840594" y="2604023"/>
                  <a:ext cx="1800225" cy="666750"/>
                </a:xfrm>
                <a:custGeom>
                  <a:avLst/>
                  <a:gdLst>
                    <a:gd name="connsiteX0" fmla="*/ 139700 w 1800225"/>
                    <a:gd name="connsiteY0" fmla="*/ 666750 h 666750"/>
                    <a:gd name="connsiteX1" fmla="*/ 1638300 w 1800225"/>
                    <a:gd name="connsiteY1" fmla="*/ 663575 h 666750"/>
                    <a:gd name="connsiteX2" fmla="*/ 1800225 w 1800225"/>
                    <a:gd name="connsiteY2" fmla="*/ 0 h 666750"/>
                    <a:gd name="connsiteX3" fmla="*/ 0 w 1800225"/>
                    <a:gd name="connsiteY3" fmla="*/ 3175 h 666750"/>
                    <a:gd name="connsiteX4" fmla="*/ 139700 w 1800225"/>
                    <a:gd name="connsiteY4" fmla="*/ 666750 h 66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25" h="666750">
                      <a:moveTo>
                        <a:pt x="139700" y="666750"/>
                      </a:moveTo>
                      <a:lnTo>
                        <a:pt x="1638300" y="663575"/>
                      </a:lnTo>
                      <a:lnTo>
                        <a:pt x="1800225" y="0"/>
                      </a:lnTo>
                      <a:lnTo>
                        <a:pt x="0" y="3175"/>
                      </a:lnTo>
                      <a:lnTo>
                        <a:pt x="139700" y="666750"/>
                      </a:lnTo>
                      <a:close/>
                    </a:path>
                  </a:pathLst>
                </a:custGeom>
                <a:solidFill>
                  <a:srgbClr val="D11F1F"/>
                </a:solidFill>
                <a:ln w="952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" name="Straight Connector 98">
                  <a:extLst>
                    <a:ext uri="{FF2B5EF4-FFF2-40B4-BE49-F238E27FC236}">
                      <a16:creationId xmlns:a16="http://schemas.microsoft.com/office/drawing/2014/main" id="{C71FE1F6-32E0-C914-2667-2FE2FC7BD1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29519" y="2954463"/>
                  <a:ext cx="1225022" cy="66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D4CE2BDD-81B1-A4AF-0F9A-C80DA09080B3}"/>
                  </a:ext>
                </a:extLst>
              </p:cNvPr>
              <p:cNvSpPr/>
              <p:nvPr/>
            </p:nvSpPr>
            <p:spPr>
              <a:xfrm>
                <a:off x="655169" y="2362901"/>
                <a:ext cx="1759649" cy="259075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spAutoFit/>
              </a:bodyPr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MS PGothic" panose="020B0600070205080204" pitchFamily="34" charset="-128"/>
                    <a:cs typeface="+mn-cs"/>
                  </a:rPr>
                  <a:t>OTHER PROGRAMS - SSO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21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Summer Contacts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33F2923F-67C0-2500-ACA0-7B530ECCE2F6}"/>
              </a:ext>
            </a:extLst>
          </p:cNvPr>
          <p:cNvSpPr txBox="1">
            <a:spLocks/>
          </p:cNvSpPr>
          <p:nvPr/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 additional information or clarification regarding the </a:t>
            </a:r>
            <a:r>
              <a:rPr lang="en-US">
                <a:solidFill>
                  <a:srgbClr val="000000"/>
                </a:solidFill>
                <a:latin typeface="Calibri" panose="020F0502020204030204"/>
              </a:rPr>
              <a:t>Seamless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Summer Option (SSO) contact: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Monica Dudley-Kimble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monica.dudley@lausd.net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Phone: 213-241-5320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Dawn Soto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/>
              </a:rPr>
              <a:t>dawn.soto@lausd.net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Phone: 213-923-9603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0024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Program Sponsor Responsibilities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following compliance measures must be adhered to by the Program Sponsor: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Administer SSO in accordance with regulations (Title 7 Code of Federal Regulations, part 225).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Attend State training and train staff.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Advertise the meal service.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Ensure civil rights compliance.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Monitoring of sites. 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Set up a record keeping file for 2025 SSO Programs.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Retain all records for 3 years plus the current year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Submit claims for reimbursement on time.</a:t>
            </a: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3741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Civil Right Compliance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2400">
                <a:solidFill>
                  <a:srgbClr val="000000"/>
                </a:solidFill>
              </a:rPr>
              <a:t>Reviewers will look at the following areas for compliance during the Administrative Review process</a:t>
            </a:r>
            <a:r>
              <a:rPr lang="en-US" sz="2600">
                <a:solidFill>
                  <a:srgbClr val="000000"/>
                </a:solidFill>
              </a:rPr>
              <a:t>.</a:t>
            </a:r>
          </a:p>
          <a:p>
            <a:pPr lvl="1" indent="-342900"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</a:rPr>
              <a:t>Civil rights complaint information is available to all staff.</a:t>
            </a:r>
          </a:p>
          <a:p>
            <a:pPr lvl="1" indent="-342900"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</a:rPr>
              <a:t>Complaint procedures are in place that incorporate Federal. Requirements.</a:t>
            </a:r>
          </a:p>
          <a:p>
            <a:pPr lvl="1" indent="-342900"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</a:rPr>
              <a:t>“And Justice for All” poster is visible where the general public can see and read it.</a:t>
            </a:r>
          </a:p>
          <a:p>
            <a:pPr lvl="1" indent="-342900"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</a:rPr>
              <a:t>Nondiscrimination statement is on public documents that involve the USDA and child nutrition programs.</a:t>
            </a:r>
            <a:endParaRPr lang="en-US" altLang="en-US" sz="2200">
              <a:solidFill>
                <a:srgbClr val="000000"/>
              </a:solidFill>
            </a:endParaRPr>
          </a:p>
          <a:p>
            <a:pPr marL="0" indent="0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0278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Nondiscrimination Statement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00650" y="2008505"/>
            <a:ext cx="3943350" cy="4351338"/>
          </a:xfrm>
        </p:spPr>
        <p:txBody>
          <a:bodyPr/>
          <a:lstStyle/>
          <a:p>
            <a:pPr marL="0" indent="0">
              <a:spcAft>
                <a:spcPts val="60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+mn-lt"/>
              </a:rPr>
              <a:t>Agencies must include the most current version of the federal nondiscrimination statement in a prominent location, as well as all: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  <a:latin typeface="+mn-lt"/>
              </a:rPr>
              <a:t>Public information releases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  <a:latin typeface="+mn-lt"/>
              </a:rPr>
              <a:t>Publications</a:t>
            </a:r>
          </a:p>
          <a:p>
            <a:pPr marL="457200" indent="-457200">
              <a:buFont typeface="Wingdings" panose="05000000000000000000" pitchFamily="2" charset="2"/>
              <a:buChar char="Ø"/>
            </a:pPr>
            <a:r>
              <a:rPr lang="en-US" sz="2200">
                <a:solidFill>
                  <a:srgbClr val="000000"/>
                </a:solidFill>
                <a:latin typeface="+mn-lt"/>
              </a:rPr>
              <a:t>Posters concerning nutrition program activities</a:t>
            </a:r>
          </a:p>
          <a:p>
            <a:pPr lvl="1"/>
            <a:endParaRPr lang="en-US" sz="2400">
              <a:solidFill>
                <a:srgbClr val="000000"/>
              </a:solidFill>
              <a:latin typeface="+mn-lt"/>
            </a:endParaRPr>
          </a:p>
          <a:p>
            <a:pPr marL="0" indent="0">
              <a:buNone/>
            </a:pPr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6DC5A6B-A4E6-31DB-D6C9-CAFF8285AF5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0901" y="2008505"/>
            <a:ext cx="4792289" cy="3444129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594902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Nondiscrimination Statement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sz="2400">
                <a:solidFill>
                  <a:srgbClr val="000000"/>
                </a:solidFill>
              </a:rPr>
              <a:t>An abbreviated statement can be used on smaller print materials such as: flyers, brochures, and menus.</a:t>
            </a:r>
          </a:p>
          <a:p>
            <a:pPr marL="0" indent="0">
              <a:lnSpc>
                <a:spcPct val="90000"/>
              </a:lnSpc>
              <a:buNone/>
            </a:pPr>
            <a:endParaRPr lang="en-US" sz="2400">
              <a:solidFill>
                <a:srgbClr val="000000"/>
              </a:solidFill>
            </a:endParaRPr>
          </a:p>
          <a:p>
            <a:pPr marL="0" lvl="1" indent="0">
              <a:lnSpc>
                <a:spcPct val="90000"/>
              </a:lnSpc>
              <a:buNone/>
            </a:pPr>
            <a:endParaRPr lang="en-US" altLang="en-US" sz="2400">
              <a:solidFill>
                <a:srgbClr val="000000"/>
              </a:solidFill>
            </a:endParaRPr>
          </a:p>
          <a:p>
            <a:pPr marL="0" lvl="1" indent="0">
              <a:lnSpc>
                <a:spcPct val="90000"/>
              </a:lnSpc>
              <a:buNone/>
            </a:pPr>
            <a:r>
              <a:rPr lang="en-US" altLang="en-US" sz="2400">
                <a:solidFill>
                  <a:srgbClr val="000000"/>
                </a:solidFill>
              </a:rPr>
              <a:t>If this statement is used:</a:t>
            </a:r>
          </a:p>
          <a:p>
            <a:pPr marL="742950" lvl="2" indent="-342900">
              <a:lnSpc>
                <a:spcPct val="90000"/>
              </a:lnSpc>
              <a:buFont typeface="Wingdings" panose="05000000000000000000" pitchFamily="2" charset="2"/>
              <a:buChar char="Ø"/>
            </a:pPr>
            <a:r>
              <a:rPr lang="en-US" altLang="en-US" sz="2200">
                <a:solidFill>
                  <a:srgbClr val="000000"/>
                </a:solidFill>
              </a:rPr>
              <a:t>Print size cannot be smaller than that used for the program material.</a:t>
            </a:r>
          </a:p>
          <a:p>
            <a:pPr marL="742950" lvl="2" indent="-342900">
              <a:lnSpc>
                <a:spcPct val="90000"/>
              </a:lnSpc>
              <a:buFont typeface="Wingdings" panose="05000000000000000000" pitchFamily="2" charset="2"/>
              <a:buChar char="Ø"/>
            </a:pPr>
            <a:r>
              <a:rPr lang="en-US" altLang="en-US" sz="2200">
                <a:solidFill>
                  <a:srgbClr val="000000"/>
                </a:solidFill>
              </a:rPr>
              <a:t>No other modifications can be made to these statements.</a:t>
            </a:r>
          </a:p>
          <a:p>
            <a:pPr marL="0" lvl="1" indent="0">
              <a:lnSpc>
                <a:spcPct val="90000"/>
              </a:lnSpc>
              <a:buNone/>
            </a:pPr>
            <a:endParaRPr lang="en-US" altLang="en-US" sz="2000"/>
          </a:p>
          <a:p>
            <a:pPr marL="0" indent="0">
              <a:buNone/>
            </a:pPr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3E8CDFA-F7AA-33F2-5377-AD60106687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4176" y="2705101"/>
            <a:ext cx="5055647" cy="5715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2463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Meal Service Time &amp; Timeframes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25624"/>
            <a:ext cx="7886700" cy="5032375"/>
          </a:xfrm>
        </p:spPr>
        <p:txBody>
          <a:bodyPr>
            <a:normAutofit lnSpcReduction="10000"/>
          </a:bodyPr>
          <a:lstStyle/>
          <a:p>
            <a:pPr marL="0" lvl="2" indent="0">
              <a:buNone/>
              <a:defRPr/>
            </a:pPr>
            <a:r>
              <a:rPr lang="en-US" sz="2800" dirty="0">
                <a:solidFill>
                  <a:srgbClr val="000000"/>
                </a:solidFill>
              </a:rPr>
              <a:t>No deviation from the serving time is permitted.</a:t>
            </a:r>
            <a:endParaRPr lang="en-US" sz="600" dirty="0">
              <a:solidFill>
                <a:srgbClr val="000000"/>
              </a:solidFill>
            </a:endParaRPr>
          </a:p>
          <a:p>
            <a:pPr marL="914400" lvl="3" indent="-457200">
              <a:spcAft>
                <a:spcPts val="1000"/>
              </a:spcAft>
              <a:buFont typeface="Wingdings" panose="05000000000000000000" pitchFamily="2" charset="2"/>
              <a:buChar char="Ø"/>
              <a:defRPr/>
            </a:pPr>
            <a:r>
              <a:rPr lang="en-US" sz="2600" dirty="0">
                <a:solidFill>
                  <a:srgbClr val="000000"/>
                </a:solidFill>
              </a:rPr>
              <a:t>Breakfast and lunch meals served prior or after approved serving time will be disallowed. (Use the Summer Sites 2025 spreadsheet for your meal service times)</a:t>
            </a:r>
          </a:p>
          <a:p>
            <a:pPr marL="0" indent="0" eaLnBrk="1" hangingPunct="1"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The SSO meal service timeframes:</a:t>
            </a:r>
          </a:p>
          <a:p>
            <a:pPr marL="914400" lvl="3" indent="-457200">
              <a:buFont typeface="Wingdings" panose="05000000000000000000" pitchFamily="2" charset="2"/>
              <a:buChar char="Ø"/>
              <a:defRPr/>
            </a:pPr>
            <a:r>
              <a:rPr lang="en-US" sz="2600" dirty="0">
                <a:solidFill>
                  <a:srgbClr val="000000"/>
                </a:solidFill>
              </a:rPr>
              <a:t>Breakfast - meal service cannot exceed two hours</a:t>
            </a:r>
          </a:p>
          <a:p>
            <a:pPr marL="1371600" lvl="4" indent="-457200">
              <a:defRPr/>
            </a:pPr>
            <a:r>
              <a:rPr lang="en-US" sz="2400" dirty="0">
                <a:solidFill>
                  <a:srgbClr val="000000"/>
                </a:solidFill>
              </a:rPr>
              <a:t>Communicate with AFSS for serving time</a:t>
            </a:r>
            <a:endParaRPr lang="en-US" sz="2600" dirty="0">
              <a:solidFill>
                <a:srgbClr val="000000"/>
              </a:solidFill>
            </a:endParaRPr>
          </a:p>
          <a:p>
            <a:pPr marL="914400" lvl="3" indent="-457200">
              <a:buFont typeface="Wingdings" panose="05000000000000000000" pitchFamily="2" charset="2"/>
              <a:buChar char="Ø"/>
              <a:defRPr/>
            </a:pPr>
            <a:r>
              <a:rPr lang="en-US" sz="2600" dirty="0">
                <a:solidFill>
                  <a:srgbClr val="000000"/>
                </a:solidFill>
              </a:rPr>
              <a:t>Lunch – meal service cannot exceed two hours</a:t>
            </a:r>
          </a:p>
          <a:p>
            <a:pPr marL="1371600" lvl="4" indent="-457200">
              <a:defRPr/>
            </a:pPr>
            <a:r>
              <a:rPr lang="en-US" sz="2400" dirty="0">
                <a:solidFill>
                  <a:srgbClr val="000000"/>
                </a:solidFill>
              </a:rPr>
              <a:t>Communicate with AFSS for serving time</a:t>
            </a:r>
          </a:p>
          <a:p>
            <a:pPr marL="0" lvl="2" indent="0">
              <a:buNone/>
              <a:defRPr/>
            </a:pPr>
            <a:endParaRPr lang="en-US" sz="1100" dirty="0">
              <a:solidFill>
                <a:srgbClr val="000000"/>
              </a:solidFill>
            </a:endParaRPr>
          </a:p>
          <a:p>
            <a:pPr marL="0" lvl="2" indent="0">
              <a:buNone/>
              <a:defRPr/>
            </a:pPr>
            <a:r>
              <a:rPr lang="en-US" sz="2600" dirty="0">
                <a:solidFill>
                  <a:srgbClr val="000000"/>
                </a:solidFill>
              </a:rPr>
              <a:t>Note: Meals must be served </a:t>
            </a:r>
            <a:r>
              <a:rPr lang="en-US" sz="2600" b="1" dirty="0">
                <a:solidFill>
                  <a:srgbClr val="000000"/>
                </a:solidFill>
              </a:rPr>
              <a:t>only</a:t>
            </a:r>
            <a:r>
              <a:rPr lang="en-US" sz="2600" dirty="0">
                <a:solidFill>
                  <a:srgbClr val="000000"/>
                </a:solidFill>
              </a:rPr>
              <a:t> during the approved timeframes entered in CNIPS. </a:t>
            </a: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4116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Request To Change Time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rgbClr val="000000"/>
                </a:solidFill>
              </a:rPr>
              <a:t>Any service time changes </a:t>
            </a:r>
            <a:r>
              <a:rPr lang="en-US" sz="2800" b="1" dirty="0">
                <a:solidFill>
                  <a:srgbClr val="000000"/>
                </a:solidFill>
              </a:rPr>
              <a:t>must</a:t>
            </a:r>
            <a:r>
              <a:rPr lang="en-US" sz="2800" dirty="0">
                <a:solidFill>
                  <a:srgbClr val="000000"/>
                </a:solidFill>
              </a:rPr>
              <a:t> be approved before it may be implemented at the site. 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E08A8F6-18EC-63AF-BF08-E73EE8946967}"/>
              </a:ext>
            </a:extLst>
          </p:cNvPr>
          <p:cNvSpPr/>
          <p:nvPr/>
        </p:nvSpPr>
        <p:spPr>
          <a:xfrm>
            <a:off x="3099516" y="3493029"/>
            <a:ext cx="735091" cy="132759"/>
          </a:xfrm>
          <a:custGeom>
            <a:avLst/>
            <a:gdLst>
              <a:gd name="connsiteX0" fmla="*/ 0 w 735091"/>
              <a:gd name="connsiteY0" fmla="*/ 0 h 132759"/>
              <a:gd name="connsiteX1" fmla="*/ 381225 w 735091"/>
              <a:gd name="connsiteY1" fmla="*/ 0 h 132759"/>
              <a:gd name="connsiteX2" fmla="*/ 381225 w 735091"/>
              <a:gd name="connsiteY2" fmla="*/ 91591 h 132759"/>
              <a:gd name="connsiteX3" fmla="*/ 728250 w 735091"/>
              <a:gd name="connsiteY3" fmla="*/ 91591 h 132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5091" h="132759">
                <a:moveTo>
                  <a:pt x="0" y="0"/>
                </a:moveTo>
                <a:lnTo>
                  <a:pt x="381225" y="0"/>
                </a:lnTo>
                <a:lnTo>
                  <a:pt x="381225" y="91591"/>
                </a:lnTo>
                <a:lnTo>
                  <a:pt x="728250" y="91591"/>
                </a:lnTo>
              </a:path>
            </a:pathLst>
          </a:custGeom>
          <a:noFill/>
          <a:ln w="38100" cap="flat" cmpd="sng" algn="ctr">
            <a:solidFill>
              <a:srgbClr val="8064A2">
                <a:lumMod val="60000"/>
                <a:lumOff val="40000"/>
              </a:srgbClr>
            </a:solidFill>
            <a:prstDash val="solid"/>
            <a:tailEnd type="arrow"/>
          </a:ln>
          <a:effectLst/>
        </p:spPr>
        <p:style>
          <a:lnRef idx="1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360817" tIns="63456" rIns="399674" bIns="69303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8000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5A0CBBC-DAE9-A1D8-1443-1C279AF6A76C}"/>
              </a:ext>
            </a:extLst>
          </p:cNvPr>
          <p:cNvSpPr/>
          <p:nvPr/>
        </p:nvSpPr>
        <p:spPr>
          <a:xfrm>
            <a:off x="151002" y="2844874"/>
            <a:ext cx="2948514" cy="1516437"/>
          </a:xfrm>
          <a:custGeom>
            <a:avLst/>
            <a:gdLst>
              <a:gd name="connsiteX0" fmla="*/ 0 w 2687851"/>
              <a:gd name="connsiteY0" fmla="*/ 0 h 1516437"/>
              <a:gd name="connsiteX1" fmla="*/ 2687851 w 2687851"/>
              <a:gd name="connsiteY1" fmla="*/ 0 h 1516437"/>
              <a:gd name="connsiteX2" fmla="*/ 2687851 w 2687851"/>
              <a:gd name="connsiteY2" fmla="*/ 1516437 h 1516437"/>
              <a:gd name="connsiteX3" fmla="*/ 0 w 2687851"/>
              <a:gd name="connsiteY3" fmla="*/ 1516437 h 1516437"/>
              <a:gd name="connsiteX4" fmla="*/ 0 w 2687851"/>
              <a:gd name="connsiteY4" fmla="*/ 0 h 15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7851" h="1516437">
                <a:moveTo>
                  <a:pt x="0" y="0"/>
                </a:moveTo>
                <a:lnTo>
                  <a:pt x="2687851" y="0"/>
                </a:lnTo>
                <a:lnTo>
                  <a:pt x="2687851" y="1516437"/>
                </a:lnTo>
                <a:lnTo>
                  <a:pt x="0" y="1516437"/>
                </a:lnTo>
                <a:lnTo>
                  <a:pt x="0" y="0"/>
                </a:lnTo>
                <a:close/>
              </a:path>
            </a:pathLst>
          </a:custGeom>
          <a:solidFill>
            <a:srgbClr val="4BACC6">
              <a:lumMod val="40000"/>
              <a:lumOff val="60000"/>
            </a:srgbClr>
          </a:solidFill>
          <a:ln w="38100" cap="flat" cmpd="sng" algn="ctr">
            <a:solidFill>
              <a:sysClr val="window" lastClr="FFFFFF">
                <a:hueOff val="0"/>
                <a:satOff val="0"/>
                <a:lumOff val="0"/>
                <a:alphaOff val="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142240" tIns="142240" rIns="142240" bIns="14224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Principal/School Coordinator asks the Division Lead of the Summer Program for time change approval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C75B69E6-1ACF-4343-701E-F581E7CEFFE1}"/>
              </a:ext>
            </a:extLst>
          </p:cNvPr>
          <p:cNvSpPr/>
          <p:nvPr/>
        </p:nvSpPr>
        <p:spPr>
          <a:xfrm>
            <a:off x="5912954" y="3596158"/>
            <a:ext cx="955223" cy="157015"/>
          </a:xfrm>
          <a:custGeom>
            <a:avLst/>
            <a:gdLst>
              <a:gd name="connsiteX0" fmla="*/ 0 w 955223"/>
              <a:gd name="connsiteY0" fmla="*/ 0 h 157015"/>
              <a:gd name="connsiteX1" fmla="*/ 324425 w 955223"/>
              <a:gd name="connsiteY1" fmla="*/ 0 h 157015"/>
              <a:gd name="connsiteX2" fmla="*/ 324425 w 955223"/>
              <a:gd name="connsiteY2" fmla="*/ 155612 h 157015"/>
              <a:gd name="connsiteX3" fmla="*/ 614650 w 955223"/>
              <a:gd name="connsiteY3" fmla="*/ 155612 h 157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5223" h="157015">
                <a:moveTo>
                  <a:pt x="0" y="0"/>
                </a:moveTo>
                <a:lnTo>
                  <a:pt x="324425" y="0"/>
                </a:lnTo>
                <a:lnTo>
                  <a:pt x="324425" y="155612"/>
                </a:lnTo>
                <a:lnTo>
                  <a:pt x="614650" y="155612"/>
                </a:lnTo>
              </a:path>
            </a:pathLst>
          </a:custGeom>
          <a:noFill/>
          <a:ln w="38100" cap="flat" cmpd="sng" algn="ctr">
            <a:solidFill>
              <a:srgbClr val="8064A2">
                <a:lumMod val="60000"/>
                <a:lumOff val="40000"/>
              </a:srgbClr>
            </a:solidFill>
            <a:prstDash val="solid"/>
            <a:tailEnd type="arrow"/>
          </a:ln>
          <a:effectLst/>
        </p:spPr>
        <p:style>
          <a:lnRef idx="1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465355" tIns="75583" rIns="515268" bIns="81432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8000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43D5A4A-673B-CC75-3C62-5B75F8A3A0F3}"/>
              </a:ext>
            </a:extLst>
          </p:cNvPr>
          <p:cNvSpPr/>
          <p:nvPr/>
        </p:nvSpPr>
        <p:spPr>
          <a:xfrm>
            <a:off x="3905110" y="2897690"/>
            <a:ext cx="1963085" cy="1456198"/>
          </a:xfrm>
          <a:custGeom>
            <a:avLst/>
            <a:gdLst>
              <a:gd name="connsiteX0" fmla="*/ 0 w 1963085"/>
              <a:gd name="connsiteY0" fmla="*/ 0 h 1456198"/>
              <a:gd name="connsiteX1" fmla="*/ 1963085 w 1963085"/>
              <a:gd name="connsiteY1" fmla="*/ 0 h 1456198"/>
              <a:gd name="connsiteX2" fmla="*/ 1963085 w 1963085"/>
              <a:gd name="connsiteY2" fmla="*/ 1456198 h 1456198"/>
              <a:gd name="connsiteX3" fmla="*/ 0 w 1963085"/>
              <a:gd name="connsiteY3" fmla="*/ 1456198 h 1456198"/>
              <a:gd name="connsiteX4" fmla="*/ 0 w 1963085"/>
              <a:gd name="connsiteY4" fmla="*/ 0 h 1456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3085" h="1456198">
                <a:moveTo>
                  <a:pt x="0" y="0"/>
                </a:moveTo>
                <a:lnTo>
                  <a:pt x="1963085" y="0"/>
                </a:lnTo>
                <a:lnTo>
                  <a:pt x="1963085" y="1456198"/>
                </a:lnTo>
                <a:lnTo>
                  <a:pt x="0" y="1456198"/>
                </a:lnTo>
                <a:lnTo>
                  <a:pt x="0" y="0"/>
                </a:lnTo>
                <a:close/>
              </a:path>
            </a:pathLst>
          </a:custGeom>
          <a:solidFill>
            <a:srgbClr val="BBEFD6"/>
          </a:solidFill>
          <a:ln w="38100" cap="flat" cmpd="sng" algn="ctr">
            <a:solidFill>
              <a:sysClr val="window" lastClr="FFFFFF">
                <a:hueOff val="0"/>
                <a:satOff val="0"/>
                <a:lumOff val="0"/>
                <a:alphaOff val="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142240" tIns="142240" rIns="142240" bIns="14224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Division Lead will email the request to Lisa Hess.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ECB38E5-C07E-9A43-6FDB-A3B1690A0BDC}"/>
              </a:ext>
            </a:extLst>
          </p:cNvPr>
          <p:cNvSpPr/>
          <p:nvPr/>
        </p:nvSpPr>
        <p:spPr>
          <a:xfrm>
            <a:off x="1815582" y="4116028"/>
            <a:ext cx="5947037" cy="967849"/>
          </a:xfrm>
          <a:custGeom>
            <a:avLst/>
            <a:gdLst>
              <a:gd name="connsiteX0" fmla="*/ 5562140 w 5947037"/>
              <a:gd name="connsiteY0" fmla="*/ 0 h 967849"/>
              <a:gd name="connsiteX1" fmla="*/ 5562140 w 5947037"/>
              <a:gd name="connsiteY1" fmla="*/ 530984 h 967849"/>
              <a:gd name="connsiteX2" fmla="*/ 0 w 5947037"/>
              <a:gd name="connsiteY2" fmla="*/ 530984 h 967849"/>
              <a:gd name="connsiteX3" fmla="*/ 0 w 5947037"/>
              <a:gd name="connsiteY3" fmla="*/ 1027769 h 967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47037" h="967849">
                <a:moveTo>
                  <a:pt x="5562140" y="0"/>
                </a:moveTo>
                <a:lnTo>
                  <a:pt x="5562140" y="530984"/>
                </a:lnTo>
                <a:lnTo>
                  <a:pt x="0" y="530984"/>
                </a:lnTo>
                <a:lnTo>
                  <a:pt x="0" y="1027769"/>
                </a:lnTo>
              </a:path>
            </a:pathLst>
          </a:custGeom>
          <a:noFill/>
          <a:ln w="38100" cap="flat" cmpd="sng" algn="ctr">
            <a:solidFill>
              <a:srgbClr val="8064A2">
                <a:lumMod val="60000"/>
                <a:lumOff val="40000"/>
              </a:srgbClr>
            </a:solidFill>
            <a:prstDash val="solid"/>
            <a:tailEnd type="arrow"/>
          </a:ln>
          <a:effectLst/>
        </p:spPr>
        <p:style>
          <a:lnRef idx="1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2835462" tIns="481001" rIns="3136975" bIns="486848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8000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CE5E6C55-91F4-8FAC-840C-38A522F8FECE}"/>
              </a:ext>
            </a:extLst>
          </p:cNvPr>
          <p:cNvSpPr/>
          <p:nvPr/>
        </p:nvSpPr>
        <p:spPr>
          <a:xfrm>
            <a:off x="6553452" y="3130286"/>
            <a:ext cx="2418334" cy="924044"/>
          </a:xfrm>
          <a:custGeom>
            <a:avLst/>
            <a:gdLst>
              <a:gd name="connsiteX0" fmla="*/ 0 w 2418334"/>
              <a:gd name="connsiteY0" fmla="*/ 0 h 924044"/>
              <a:gd name="connsiteX1" fmla="*/ 2418334 w 2418334"/>
              <a:gd name="connsiteY1" fmla="*/ 0 h 924044"/>
              <a:gd name="connsiteX2" fmla="*/ 2418334 w 2418334"/>
              <a:gd name="connsiteY2" fmla="*/ 924044 h 924044"/>
              <a:gd name="connsiteX3" fmla="*/ 0 w 2418334"/>
              <a:gd name="connsiteY3" fmla="*/ 924044 h 924044"/>
              <a:gd name="connsiteX4" fmla="*/ 0 w 2418334"/>
              <a:gd name="connsiteY4" fmla="*/ 0 h 924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8334" h="924044">
                <a:moveTo>
                  <a:pt x="0" y="0"/>
                </a:moveTo>
                <a:lnTo>
                  <a:pt x="2418334" y="0"/>
                </a:lnTo>
                <a:lnTo>
                  <a:pt x="2418334" y="924044"/>
                </a:lnTo>
                <a:lnTo>
                  <a:pt x="0" y="924044"/>
                </a:lnTo>
                <a:lnTo>
                  <a:pt x="0" y="0"/>
                </a:lnTo>
                <a:close/>
              </a:path>
            </a:pathLst>
          </a:custGeom>
          <a:solidFill>
            <a:srgbClr val="008000">
              <a:lumMod val="20000"/>
              <a:lumOff val="80000"/>
            </a:srgbClr>
          </a:solidFill>
          <a:ln w="38100" cap="flat" cmpd="sng" algn="ctr">
            <a:solidFill>
              <a:sysClr val="window" lastClr="FFFFFF">
                <a:hueOff val="0"/>
                <a:satOff val="0"/>
                <a:lumOff val="0"/>
                <a:alphaOff val="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142240" tIns="142240" rIns="142240" bIns="14224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Lisa Hess will send the request to the CDE for approval. 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C3F471B-B041-D02B-B258-845FE12E2050}"/>
              </a:ext>
            </a:extLst>
          </p:cNvPr>
          <p:cNvSpPr/>
          <p:nvPr/>
        </p:nvSpPr>
        <p:spPr>
          <a:xfrm>
            <a:off x="3472800" y="5888584"/>
            <a:ext cx="608552" cy="91440"/>
          </a:xfrm>
          <a:custGeom>
            <a:avLst/>
            <a:gdLst>
              <a:gd name="connsiteX0" fmla="*/ 0 w 608552"/>
              <a:gd name="connsiteY0" fmla="*/ 45720 h 91440"/>
              <a:gd name="connsiteX1" fmla="*/ 318521 w 608552"/>
              <a:gd name="connsiteY1" fmla="*/ 45720 h 91440"/>
              <a:gd name="connsiteX2" fmla="*/ 318521 w 608552"/>
              <a:gd name="connsiteY2" fmla="*/ 126177 h 91440"/>
              <a:gd name="connsiteX3" fmla="*/ 602842 w 608552"/>
              <a:gd name="connsiteY3" fmla="*/ 126177 h 9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8552" h="91440">
                <a:moveTo>
                  <a:pt x="0" y="45720"/>
                </a:moveTo>
                <a:lnTo>
                  <a:pt x="318521" y="45720"/>
                </a:lnTo>
                <a:lnTo>
                  <a:pt x="318521" y="126177"/>
                </a:lnTo>
                <a:lnTo>
                  <a:pt x="602842" y="126177"/>
                </a:lnTo>
              </a:path>
            </a:pathLst>
          </a:custGeom>
          <a:noFill/>
          <a:ln w="38100" cap="flat" cmpd="sng" algn="ctr">
            <a:solidFill>
              <a:srgbClr val="8064A2">
                <a:lumMod val="60000"/>
                <a:lumOff val="40000"/>
              </a:srgbClr>
            </a:solidFill>
            <a:prstDash val="solid"/>
            <a:tailEnd type="arrow"/>
          </a:ln>
          <a:effectLst/>
        </p:spPr>
        <p:style>
          <a:lnRef idx="1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300869" tIns="42796" rIns="333083" bIns="48644" numCol="1" spcCol="1270" anchor="ctr" anchorCtr="0">
            <a:noAutofit/>
          </a:bodyPr>
          <a:lstStyle/>
          <a:p>
            <a:pPr marL="0" marR="0" lvl="0" indent="0" algn="ctr" defTabSz="2222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008000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B962A26-2B04-414D-5767-F06BCA1C24D6}"/>
              </a:ext>
            </a:extLst>
          </p:cNvPr>
          <p:cNvSpPr/>
          <p:nvPr/>
        </p:nvSpPr>
        <p:spPr>
          <a:xfrm>
            <a:off x="156563" y="5243276"/>
            <a:ext cx="3318036" cy="1382057"/>
          </a:xfrm>
          <a:custGeom>
            <a:avLst/>
            <a:gdLst>
              <a:gd name="connsiteX0" fmla="*/ 0 w 3318036"/>
              <a:gd name="connsiteY0" fmla="*/ 0 h 1382057"/>
              <a:gd name="connsiteX1" fmla="*/ 3318036 w 3318036"/>
              <a:gd name="connsiteY1" fmla="*/ 0 h 1382057"/>
              <a:gd name="connsiteX2" fmla="*/ 3318036 w 3318036"/>
              <a:gd name="connsiteY2" fmla="*/ 1382057 h 1382057"/>
              <a:gd name="connsiteX3" fmla="*/ 0 w 3318036"/>
              <a:gd name="connsiteY3" fmla="*/ 1382057 h 1382057"/>
              <a:gd name="connsiteX4" fmla="*/ 0 w 3318036"/>
              <a:gd name="connsiteY4" fmla="*/ 0 h 138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18036" h="1382057">
                <a:moveTo>
                  <a:pt x="0" y="0"/>
                </a:moveTo>
                <a:lnTo>
                  <a:pt x="3318036" y="0"/>
                </a:lnTo>
                <a:lnTo>
                  <a:pt x="3318036" y="1382057"/>
                </a:lnTo>
                <a:lnTo>
                  <a:pt x="0" y="1382057"/>
                </a:lnTo>
                <a:lnTo>
                  <a:pt x="0" y="0"/>
                </a:lnTo>
                <a:close/>
              </a:path>
            </a:pathLst>
          </a:custGeom>
          <a:solidFill>
            <a:srgbClr val="FF0000">
              <a:lumMod val="20000"/>
              <a:lumOff val="80000"/>
            </a:srgbClr>
          </a:solidFill>
          <a:ln w="38100" cap="flat" cmpd="sng" algn="ctr">
            <a:solidFill>
              <a:sysClr val="window" lastClr="FFFFFF">
                <a:hueOff val="0"/>
                <a:satOff val="0"/>
                <a:lumOff val="0"/>
                <a:alphaOff val="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128016" tIns="128016" rIns="128016" bIns="128016" numCol="1" spcCol="1270" anchor="ctr" anchorCtr="0">
            <a:noAutofit/>
          </a:bodyPr>
          <a:lstStyle/>
          <a:p>
            <a:pPr marL="0" marR="0" lvl="0" indent="0" algn="ctr" defTabSz="8001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Once approved, Lisa Hess will email the AFSS and Summer Program Office with the CDE approval.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68E2C2BE-A34D-238C-1CC6-D7D0240F77D1}"/>
              </a:ext>
            </a:extLst>
          </p:cNvPr>
          <p:cNvSpPr/>
          <p:nvPr/>
        </p:nvSpPr>
        <p:spPr>
          <a:xfrm>
            <a:off x="5915726" y="5663960"/>
            <a:ext cx="504417" cy="351527"/>
          </a:xfrm>
          <a:custGeom>
            <a:avLst/>
            <a:gdLst>
              <a:gd name="connsiteX0" fmla="*/ 0 w 504417"/>
              <a:gd name="connsiteY0" fmla="*/ 348387 h 351527"/>
              <a:gd name="connsiteX1" fmla="*/ 266919 w 504417"/>
              <a:gd name="connsiteY1" fmla="*/ 348387 h 351527"/>
              <a:gd name="connsiteX2" fmla="*/ 266919 w 504417"/>
              <a:gd name="connsiteY2" fmla="*/ 0 h 351527"/>
              <a:gd name="connsiteX3" fmla="*/ 499638 w 504417"/>
              <a:gd name="connsiteY3" fmla="*/ 0 h 351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4417" h="351527">
                <a:moveTo>
                  <a:pt x="0" y="348387"/>
                </a:moveTo>
                <a:lnTo>
                  <a:pt x="266919" y="348387"/>
                </a:lnTo>
                <a:lnTo>
                  <a:pt x="266919" y="0"/>
                </a:lnTo>
                <a:lnTo>
                  <a:pt x="499638" y="0"/>
                </a:lnTo>
              </a:path>
            </a:pathLst>
          </a:custGeom>
          <a:noFill/>
          <a:ln w="38100" cap="flat" cmpd="sng" algn="ctr">
            <a:solidFill>
              <a:srgbClr val="8064A2">
                <a:lumMod val="60000"/>
                <a:lumOff val="40000"/>
              </a:srgbClr>
            </a:solidFill>
            <a:prstDash val="solid"/>
            <a:tailEnd type="arrow"/>
          </a:ln>
          <a:effectLst/>
        </p:spPr>
        <p:style>
          <a:lnRef idx="1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248904" tIns="172839" rIns="280913" bIns="178688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8000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E3887663-A5F6-B3CA-7799-28BACAC1738A}"/>
              </a:ext>
            </a:extLst>
          </p:cNvPr>
          <p:cNvSpPr/>
          <p:nvPr/>
        </p:nvSpPr>
        <p:spPr>
          <a:xfrm>
            <a:off x="4113752" y="5363693"/>
            <a:ext cx="1803773" cy="1303588"/>
          </a:xfrm>
          <a:custGeom>
            <a:avLst/>
            <a:gdLst>
              <a:gd name="connsiteX0" fmla="*/ 0 w 1803773"/>
              <a:gd name="connsiteY0" fmla="*/ 0 h 1303588"/>
              <a:gd name="connsiteX1" fmla="*/ 1803773 w 1803773"/>
              <a:gd name="connsiteY1" fmla="*/ 0 h 1303588"/>
              <a:gd name="connsiteX2" fmla="*/ 1803773 w 1803773"/>
              <a:gd name="connsiteY2" fmla="*/ 1303588 h 1303588"/>
              <a:gd name="connsiteX3" fmla="*/ 0 w 1803773"/>
              <a:gd name="connsiteY3" fmla="*/ 1303588 h 1303588"/>
              <a:gd name="connsiteX4" fmla="*/ 0 w 1803773"/>
              <a:gd name="connsiteY4" fmla="*/ 0 h 130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3773" h="1303588">
                <a:moveTo>
                  <a:pt x="0" y="0"/>
                </a:moveTo>
                <a:lnTo>
                  <a:pt x="1803773" y="0"/>
                </a:lnTo>
                <a:lnTo>
                  <a:pt x="1803773" y="1303588"/>
                </a:lnTo>
                <a:lnTo>
                  <a:pt x="0" y="1303588"/>
                </a:lnTo>
                <a:lnTo>
                  <a:pt x="0" y="0"/>
                </a:lnTo>
                <a:close/>
              </a:path>
            </a:pathLst>
          </a:custGeom>
          <a:solidFill>
            <a:srgbClr val="8064A2">
              <a:lumMod val="20000"/>
              <a:lumOff val="80000"/>
            </a:srgbClr>
          </a:solidFill>
          <a:ln w="38100" cap="flat" cmpd="sng" algn="ctr">
            <a:solidFill>
              <a:sysClr val="window" lastClr="FFFFFF">
                <a:hueOff val="0"/>
                <a:satOff val="0"/>
                <a:lumOff val="0"/>
                <a:alphaOff val="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142240" tIns="142240" rIns="142240" bIns="14224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AFSS communicates approval to the site.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72D71DC2-FF32-8670-094C-5F515EDA739D}"/>
              </a:ext>
            </a:extLst>
          </p:cNvPr>
          <p:cNvSpPr/>
          <p:nvPr/>
        </p:nvSpPr>
        <p:spPr>
          <a:xfrm>
            <a:off x="6452544" y="5034763"/>
            <a:ext cx="2540453" cy="1258393"/>
          </a:xfrm>
          <a:custGeom>
            <a:avLst/>
            <a:gdLst>
              <a:gd name="connsiteX0" fmla="*/ 0 w 2540453"/>
              <a:gd name="connsiteY0" fmla="*/ 0 h 1258393"/>
              <a:gd name="connsiteX1" fmla="*/ 2540453 w 2540453"/>
              <a:gd name="connsiteY1" fmla="*/ 0 h 1258393"/>
              <a:gd name="connsiteX2" fmla="*/ 2540453 w 2540453"/>
              <a:gd name="connsiteY2" fmla="*/ 1258393 h 1258393"/>
              <a:gd name="connsiteX3" fmla="*/ 0 w 2540453"/>
              <a:gd name="connsiteY3" fmla="*/ 1258393 h 1258393"/>
              <a:gd name="connsiteX4" fmla="*/ 0 w 2540453"/>
              <a:gd name="connsiteY4" fmla="*/ 0 h 1258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0453" h="1258393">
                <a:moveTo>
                  <a:pt x="0" y="0"/>
                </a:moveTo>
                <a:lnTo>
                  <a:pt x="2540453" y="0"/>
                </a:lnTo>
                <a:lnTo>
                  <a:pt x="2540453" y="1258393"/>
                </a:lnTo>
                <a:lnTo>
                  <a:pt x="0" y="1258393"/>
                </a:lnTo>
                <a:lnTo>
                  <a:pt x="0" y="0"/>
                </a:lnTo>
                <a:close/>
              </a:path>
            </a:pathLst>
          </a:custGeom>
          <a:solidFill>
            <a:srgbClr val="F79646">
              <a:lumMod val="40000"/>
              <a:lumOff val="60000"/>
            </a:srgbClr>
          </a:solidFill>
          <a:ln w="38100" cap="flat" cmpd="sng" algn="ctr">
            <a:solidFill>
              <a:sysClr val="window" lastClr="FFFFFF">
                <a:hueOff val="0"/>
                <a:satOff val="0"/>
                <a:lumOff val="0"/>
                <a:alphaOff val="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142240" tIns="142240" rIns="142240" bIns="14224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FSM will update the serving on the SSO Meal Service Sign and post for public.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84349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3326738" y="1712942"/>
            <a:ext cx="5071204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HACCP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&amp; Food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Safety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1376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HACCP &amp; Food Safety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spcBef>
                <a:spcPts val="400"/>
              </a:spcBef>
              <a:buNone/>
            </a:pPr>
            <a:r>
              <a:rPr lang="en-US">
                <a:solidFill>
                  <a:srgbClr val="000000"/>
                </a:solidFill>
              </a:rPr>
              <a:t>Sites are to follow and adhere to all HACCP and Food Safety procedures during food preparation, storage, and meal service.  </a:t>
            </a:r>
          </a:p>
          <a:p>
            <a:pPr marL="0" indent="0">
              <a:spcBef>
                <a:spcPts val="400"/>
              </a:spcBef>
              <a:buNone/>
            </a:pPr>
            <a:endParaRPr lang="en-US" sz="1000">
              <a:solidFill>
                <a:srgbClr val="000000"/>
              </a:solidFill>
            </a:endParaRPr>
          </a:p>
          <a:p>
            <a:pPr marL="0" indent="0">
              <a:spcBef>
                <a:spcPts val="400"/>
              </a:spcBef>
              <a:buNone/>
            </a:pPr>
            <a:r>
              <a:rPr lang="en-US">
                <a:solidFill>
                  <a:srgbClr val="000000"/>
                </a:solidFill>
              </a:rPr>
              <a:t>Food Safety is just as important during the summer as in the regular school year.</a:t>
            </a:r>
          </a:p>
          <a:p>
            <a:pPr marL="0" indent="0">
              <a:spcBef>
                <a:spcPts val="400"/>
              </a:spcBef>
              <a:buNone/>
            </a:pPr>
            <a:endParaRPr lang="en-US" sz="400">
              <a:solidFill>
                <a:srgbClr val="000000"/>
              </a:solidFill>
            </a:endParaRPr>
          </a:p>
          <a:p>
            <a:pPr marL="574675" lvl="1" indent="-342900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sz="2600">
                <a:solidFill>
                  <a:srgbClr val="000000"/>
                </a:solidFill>
              </a:rPr>
              <a:t>Sanitation and Personal Hygiene requirements.</a:t>
            </a:r>
          </a:p>
          <a:p>
            <a:pPr marL="574675" lvl="1" indent="-342900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sz="2600">
                <a:solidFill>
                  <a:srgbClr val="000000"/>
                </a:solidFill>
              </a:rPr>
              <a:t>Employees must wear appropriate safety attire and Personal Protective Equipment (PPE).</a:t>
            </a:r>
          </a:p>
          <a:p>
            <a:pPr marL="0" indent="0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7511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Objectives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 fontAlgn="auto">
              <a:spcAft>
                <a:spcPts val="8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itchFamily="2" charset="2"/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This training will familiarize you with the policies and procedures set forth by the:</a:t>
            </a:r>
            <a:endParaRPr lang="en-US" sz="500" dirty="0">
              <a:solidFill>
                <a:srgbClr val="000000"/>
              </a:solidFill>
            </a:endParaRPr>
          </a:p>
          <a:p>
            <a:pPr marL="0" indent="0" fontAlgn="auto"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itchFamily="2" charset="2"/>
              <a:buNone/>
              <a:defRPr/>
            </a:pPr>
            <a:endParaRPr lang="en-US" sz="700" dirty="0">
              <a:solidFill>
                <a:srgbClr val="000000"/>
              </a:solidFill>
            </a:endParaRPr>
          </a:p>
          <a:p>
            <a:pPr marL="630237" fontAlgn="auto">
              <a:spcBef>
                <a:spcPct val="0"/>
              </a:spcBef>
              <a:spcAft>
                <a:spcPts val="400"/>
              </a:spcAft>
              <a:buFont typeface="Wingdings" panose="05000000000000000000" pitchFamily="2" charset="2"/>
              <a:buChar char="Ø"/>
              <a:defRPr/>
            </a:pPr>
            <a:r>
              <a:rPr lang="en-US" sz="2400" dirty="0">
                <a:solidFill>
                  <a:srgbClr val="000000"/>
                </a:solidFill>
              </a:rPr>
              <a:t>USDA (United States Department of Agriculture)</a:t>
            </a:r>
            <a:endParaRPr lang="en-US" sz="700" dirty="0">
              <a:solidFill>
                <a:srgbClr val="000000"/>
              </a:solidFill>
            </a:endParaRPr>
          </a:p>
          <a:p>
            <a:pPr marL="628650" fontAlgn="auto">
              <a:spcBef>
                <a:spcPct val="0"/>
              </a:spcBef>
              <a:spcAft>
                <a:spcPts val="1000"/>
              </a:spcAft>
              <a:buFont typeface="Wingdings" panose="05000000000000000000" pitchFamily="2" charset="2"/>
              <a:buChar char="Ø"/>
              <a:defRPr/>
            </a:pPr>
            <a:r>
              <a:rPr lang="en-US" sz="2400" dirty="0">
                <a:solidFill>
                  <a:srgbClr val="000000"/>
                </a:solidFill>
              </a:rPr>
              <a:t>CDE (California Department of Education) </a:t>
            </a:r>
          </a:p>
          <a:p>
            <a:pPr marL="285750" indent="-285750">
              <a:spcBef>
                <a:spcPct val="0"/>
              </a:spcBef>
              <a:spcAft>
                <a:spcPts val="800"/>
              </a:spcAft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Additionally, we will go over:</a:t>
            </a:r>
          </a:p>
          <a:p>
            <a:pPr marL="628650" fontAlgn="auto">
              <a:spcBef>
                <a:spcPct val="0"/>
              </a:spcBef>
              <a:spcAft>
                <a:spcPts val="400"/>
              </a:spcAft>
              <a:buFont typeface="Wingdings" panose="05000000000000000000" pitchFamily="2" charset="2"/>
              <a:buChar char="Ø"/>
              <a:defRPr/>
            </a:pPr>
            <a:r>
              <a:rPr lang="en-US" sz="2400" dirty="0">
                <a:solidFill>
                  <a:srgbClr val="000000"/>
                </a:solidFill>
              </a:rPr>
              <a:t>Seamless Summer Option (SSO) and how it operates</a:t>
            </a:r>
            <a:endParaRPr lang="en-US" sz="700" dirty="0">
              <a:solidFill>
                <a:srgbClr val="000000"/>
              </a:solidFill>
            </a:endParaRPr>
          </a:p>
          <a:p>
            <a:pPr marL="630237" fontAlgn="auto">
              <a:spcBef>
                <a:spcPct val="0"/>
              </a:spcBef>
              <a:spcAft>
                <a:spcPts val="400"/>
              </a:spcAft>
              <a:buFont typeface="Wingdings" panose="05000000000000000000" pitchFamily="2" charset="2"/>
              <a:buChar char="Ø"/>
              <a:defRPr/>
            </a:pPr>
            <a:r>
              <a:rPr lang="en-US" sz="2400" dirty="0">
                <a:solidFill>
                  <a:srgbClr val="000000"/>
                </a:solidFill>
              </a:rPr>
              <a:t>Responsibilities of staff</a:t>
            </a:r>
          </a:p>
          <a:p>
            <a:pPr marL="1030287" lvl="1">
              <a:spcBef>
                <a:spcPct val="0"/>
              </a:spcBef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Point Of Service (POS)</a:t>
            </a:r>
          </a:p>
          <a:p>
            <a:pPr marL="1030287" lvl="1">
              <a:spcBef>
                <a:spcPct val="0"/>
              </a:spcBef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Counting and claiming process</a:t>
            </a:r>
          </a:p>
          <a:p>
            <a:pPr marL="0" indent="0">
              <a:buNone/>
            </a:pP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76506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HACCP Forms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2800">
                <a:solidFill>
                  <a:srgbClr val="000000"/>
                </a:solidFill>
              </a:rPr>
              <a:t>HACCP logs must be posted, completed daily and be available upon request.</a:t>
            </a:r>
            <a:r>
              <a:rPr lang="en-US" sz="2000" b="1">
                <a:solidFill>
                  <a:srgbClr val="000000"/>
                </a:solidFill>
              </a:rPr>
              <a:t>	</a:t>
            </a:r>
            <a:endParaRPr lang="en-US"/>
          </a:p>
          <a:p>
            <a:pPr marL="0" indent="0">
              <a:buNone/>
            </a:pPr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C595E3D-C6AA-4E8E-851B-F58F1EF186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5029" y="3620607"/>
            <a:ext cx="2533120" cy="1891368"/>
          </a:xfrm>
          <a:prstGeom prst="rect">
            <a:avLst/>
          </a:prstGeom>
          <a:ln>
            <a:solidFill>
              <a:srgbClr val="000000"/>
            </a:soli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0F7DD04-11B8-4579-8CCF-05D7EEB2F6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16415" y="4864258"/>
            <a:ext cx="2511169" cy="1874978"/>
          </a:xfrm>
          <a:prstGeom prst="rect">
            <a:avLst/>
          </a:prstGeom>
          <a:ln>
            <a:solidFill>
              <a:srgbClr val="000000"/>
            </a:solidFill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068A092-ECFB-46A9-84AF-8D32F7F6F84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5788" y="3693070"/>
            <a:ext cx="2513322" cy="1874977"/>
          </a:xfrm>
          <a:prstGeom prst="rect">
            <a:avLst/>
          </a:prstGeom>
          <a:ln>
            <a:solidFill>
              <a:srgbClr val="000000"/>
            </a:solidFill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D735CD-7690-4617-91C7-1220D724F91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40000"/>
                    </a14:imgEffect>
                  </a14:imgLayer>
                </a14:imgProps>
              </a:ext>
            </a:extLst>
          </a:blip>
          <a:srcRect l="2688"/>
          <a:stretch/>
        </p:blipFill>
        <p:spPr>
          <a:xfrm>
            <a:off x="3378461" y="2736229"/>
            <a:ext cx="2522943" cy="1874978"/>
          </a:xfrm>
          <a:prstGeom prst="rect">
            <a:avLst/>
          </a:prstGeom>
          <a:ln>
            <a:solidFill>
              <a:srgbClr val="000000"/>
            </a:solidFill>
          </a:ln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977E8B55-61E5-44FC-AB62-06BFC37D7F52}"/>
              </a:ext>
            </a:extLst>
          </p:cNvPr>
          <p:cNvSpPr txBox="1"/>
          <p:nvPr/>
        </p:nvSpPr>
        <p:spPr>
          <a:xfrm>
            <a:off x="271296" y="4238961"/>
            <a:ext cx="2692653" cy="783193"/>
          </a:xfrm>
          <a:prstGeom prst="roundRect">
            <a:avLst/>
          </a:prstGeom>
          <a:solidFill>
            <a:srgbClr val="FC86A5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Food Temperature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Log</a:t>
            </a:r>
            <a:endParaRPr kumimoji="0" lang="en-US" sz="2000" b="1" i="0" u="none" strike="noStrike" kern="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035923-0669-47EF-A80C-ECE445E31BA4}"/>
              </a:ext>
            </a:extLst>
          </p:cNvPr>
          <p:cNvSpPr txBox="1"/>
          <p:nvPr/>
        </p:nvSpPr>
        <p:spPr>
          <a:xfrm>
            <a:off x="3212777" y="5625259"/>
            <a:ext cx="2671960" cy="783193"/>
          </a:xfrm>
          <a:prstGeom prst="roundRect">
            <a:avLst/>
          </a:prstGeom>
          <a:solidFill>
            <a:srgbClr val="FC86A5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Refrigerator and Freezer Log</a:t>
            </a:r>
            <a:endParaRPr kumimoji="0" lang="en-US" sz="2000" b="1" i="0" u="none" strike="noStrike" kern="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932A04B-3931-4276-8158-E52C1DB130B2}"/>
              </a:ext>
            </a:extLst>
          </p:cNvPr>
          <p:cNvSpPr txBox="1"/>
          <p:nvPr/>
        </p:nvSpPr>
        <p:spPr>
          <a:xfrm>
            <a:off x="6191339" y="4238961"/>
            <a:ext cx="2692653" cy="783193"/>
          </a:xfrm>
          <a:prstGeom prst="roundRect">
            <a:avLst/>
          </a:prstGeom>
          <a:solidFill>
            <a:srgbClr val="FC86A5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Thermometer Calibration Log</a:t>
            </a:r>
            <a:endParaRPr kumimoji="0" lang="en-US" sz="2000" b="1" i="0" u="none" strike="noStrike" kern="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58077F0-7394-4323-891C-0409AF4A5AEB}"/>
              </a:ext>
            </a:extLst>
          </p:cNvPr>
          <p:cNvSpPr txBox="1"/>
          <p:nvPr/>
        </p:nvSpPr>
        <p:spPr>
          <a:xfrm>
            <a:off x="3276600" y="3329626"/>
            <a:ext cx="2692653" cy="783193"/>
          </a:xfrm>
          <a:prstGeom prst="roundRect">
            <a:avLst/>
          </a:prstGeom>
          <a:solidFill>
            <a:srgbClr val="FC86A5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Equipment Cleaning Schedule</a:t>
            </a:r>
            <a:endParaRPr kumimoji="0" lang="en-US" sz="2000" b="1" i="0" u="none" strike="noStrike" kern="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770841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>
                <a:latin typeface="Bahnschrift SemiBold Condensed" panose="020B0502040204020203" pitchFamily="34" charset="0"/>
              </a:rPr>
              <a:t>ServSafe</a:t>
            </a:r>
            <a:r>
              <a:rPr lang="en-US">
                <a:latin typeface="Bahnschrift SemiBold Condensed" panose="020B0502040204020203" pitchFamily="34" charset="0"/>
              </a:rPr>
              <a:t> Requirements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FFDDB13F-8E1A-4E03-AAA9-B2807C8235A5}"/>
              </a:ext>
            </a:extLst>
          </p:cNvPr>
          <p:cNvSpPr txBox="1">
            <a:spLocks/>
          </p:cNvSpPr>
          <p:nvPr/>
        </p:nvSpPr>
        <p:spPr>
          <a:xfrm>
            <a:off x="533400" y="2010183"/>
            <a:ext cx="3851071" cy="1697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>
                <a:solidFill>
                  <a:srgbClr val="000000"/>
                </a:solidFill>
              </a:rPr>
              <a:t>All Food Services Managers, Seniors, and Drivers must have a valid ServSafe certificate. </a:t>
            </a:r>
            <a:endParaRPr lang="en-US" sz="900">
              <a:solidFill>
                <a:srgbClr val="000000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/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A3965BFF-F7D7-418F-B145-1003743F7D14}"/>
              </a:ext>
            </a:extLst>
          </p:cNvPr>
          <p:cNvSpPr txBox="1">
            <a:spLocks/>
          </p:cNvSpPr>
          <p:nvPr/>
        </p:nvSpPr>
        <p:spPr>
          <a:xfrm>
            <a:off x="533400" y="3968990"/>
            <a:ext cx="8077200" cy="22558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None/>
            </a:pPr>
            <a:r>
              <a:rPr lang="en-US" sz="2600">
                <a:solidFill>
                  <a:srgbClr val="000000"/>
                </a:solidFill>
              </a:rPr>
              <a:t>A valid </a:t>
            </a:r>
            <a:r>
              <a:rPr lang="en-US" sz="2600" err="1">
                <a:solidFill>
                  <a:srgbClr val="000000"/>
                </a:solidFill>
              </a:rPr>
              <a:t>ServSafe</a:t>
            </a:r>
            <a:r>
              <a:rPr lang="en-US" sz="2600">
                <a:solidFill>
                  <a:srgbClr val="000000"/>
                </a:solidFill>
              </a:rPr>
              <a:t> certificate is required for all Food Service Staff who will be transporting food.</a:t>
            </a:r>
          </a:p>
          <a:p>
            <a:pPr fontAlgn="auto"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en-US" sz="2400">
                <a:solidFill>
                  <a:srgbClr val="000000"/>
                </a:solidFill>
              </a:rPr>
              <a:t>Certificates must be posted in the cafeteria.</a:t>
            </a:r>
          </a:p>
          <a:p>
            <a:pPr fontAlgn="auto">
              <a:spcAft>
                <a:spcPts val="0"/>
              </a:spcAft>
              <a:buFont typeface="Wingdings" panose="05000000000000000000" pitchFamily="2" charset="2"/>
              <a:buChar char="Ø"/>
            </a:pPr>
            <a:r>
              <a:rPr lang="en-US" sz="2400">
                <a:solidFill>
                  <a:srgbClr val="000000"/>
                </a:solidFill>
              </a:rPr>
              <a:t>A copy of the </a:t>
            </a:r>
            <a:r>
              <a:rPr lang="en-US" sz="2400" err="1">
                <a:solidFill>
                  <a:srgbClr val="000000"/>
                </a:solidFill>
              </a:rPr>
              <a:t>ServSafe</a:t>
            </a:r>
            <a:r>
              <a:rPr lang="en-US" sz="2400">
                <a:solidFill>
                  <a:srgbClr val="000000"/>
                </a:solidFill>
              </a:rPr>
              <a:t> certificate must be readily available at all times when transporting food</a:t>
            </a:r>
          </a:p>
          <a:p>
            <a:pPr marL="0" indent="0" fontAlgn="auto">
              <a:spcAft>
                <a:spcPts val="0"/>
              </a:spcAft>
              <a:buNone/>
            </a:pPr>
            <a:endParaRPr lang="en-US" sz="900">
              <a:solidFill>
                <a:srgbClr val="000000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AFA39E8-B981-FB13-7F8F-5FF973BB8F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531" y="1465312"/>
            <a:ext cx="3378629" cy="240236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4195753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3504538" y="1828274"/>
            <a:ext cx="5071204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SSO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Cafeteria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Sites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9636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What Is Your Site Type?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7E22453-E9A8-4E5F-B99B-DEE46A89C374}"/>
              </a:ext>
            </a:extLst>
          </p:cNvPr>
          <p:cNvGrpSpPr/>
          <p:nvPr/>
        </p:nvGrpSpPr>
        <p:grpSpPr>
          <a:xfrm>
            <a:off x="384177" y="1547741"/>
            <a:ext cx="2133600" cy="2653800"/>
            <a:chOff x="381000" y="1066800"/>
            <a:chExt cx="2133600" cy="265380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718A8AF-0213-4ED9-9154-CC76D71983F8}"/>
                </a:ext>
              </a:extLst>
            </p:cNvPr>
            <p:cNvGrpSpPr/>
            <p:nvPr/>
          </p:nvGrpSpPr>
          <p:grpSpPr>
            <a:xfrm>
              <a:off x="381000" y="1066800"/>
              <a:ext cx="2133600" cy="2207226"/>
              <a:chOff x="419100" y="1643691"/>
              <a:chExt cx="2133600" cy="2207226"/>
            </a:xfrm>
          </p:grpSpPr>
          <p:sp>
            <p:nvSpPr>
              <p:cNvPr id="10" name="Wave 9">
                <a:extLst>
                  <a:ext uri="{FF2B5EF4-FFF2-40B4-BE49-F238E27FC236}">
                    <a16:creationId xmlns:a16="http://schemas.microsoft.com/office/drawing/2014/main" id="{2BEF1F4D-E545-4664-83F8-2D7F0B23BB34}"/>
                  </a:ext>
                </a:extLst>
              </p:cNvPr>
              <p:cNvSpPr/>
              <p:nvPr/>
            </p:nvSpPr>
            <p:spPr>
              <a:xfrm>
                <a:off x="1495423" y="1643691"/>
                <a:ext cx="385367" cy="266281"/>
              </a:xfrm>
              <a:prstGeom prst="wave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1DB043AF-FD89-4499-8920-4112EB57D2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95423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AC138E81-2017-4C51-B1F2-CEE4550A9250}"/>
                  </a:ext>
                </a:extLst>
              </p:cNvPr>
              <p:cNvSpPr/>
              <p:nvPr/>
            </p:nvSpPr>
            <p:spPr>
              <a:xfrm>
                <a:off x="571500" y="2590800"/>
                <a:ext cx="1790700" cy="1104900"/>
              </a:xfrm>
              <a:prstGeom prst="rect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E389CEF4-5BD4-4E90-9E7E-18A3C4243A60}"/>
                  </a:ext>
                </a:extLst>
              </p:cNvPr>
              <p:cNvSpPr/>
              <p:nvPr/>
            </p:nvSpPr>
            <p:spPr>
              <a:xfrm>
                <a:off x="1172369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Trapezoid 13">
                <a:extLst>
                  <a:ext uri="{FF2B5EF4-FFF2-40B4-BE49-F238E27FC236}">
                    <a16:creationId xmlns:a16="http://schemas.microsoft.com/office/drawing/2014/main" id="{DEB1AD31-6AC8-49BD-9CCA-C72A53122834}"/>
                  </a:ext>
                </a:extLst>
              </p:cNvPr>
              <p:cNvSpPr/>
              <p:nvPr/>
            </p:nvSpPr>
            <p:spPr>
              <a:xfrm>
                <a:off x="419100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id="{86C7BC93-BC39-40A8-BD8F-1820DFF0282C}"/>
                  </a:ext>
                </a:extLst>
              </p:cNvPr>
              <p:cNvSpPr/>
              <p:nvPr/>
            </p:nvSpPr>
            <p:spPr>
              <a:xfrm>
                <a:off x="1174750" y="1997075"/>
                <a:ext cx="64770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B4718CB2-7AF8-4C26-A8EC-93D559443B13}"/>
                  </a:ext>
                </a:extLst>
              </p:cNvPr>
              <p:cNvSpPr/>
              <p:nvPr/>
            </p:nvSpPr>
            <p:spPr>
              <a:xfrm>
                <a:off x="685800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0641E148-F401-4799-85F2-16B069448107}"/>
                  </a:ext>
                </a:extLst>
              </p:cNvPr>
              <p:cNvGrpSpPr/>
              <p:nvPr/>
            </p:nvGrpSpPr>
            <p:grpSpPr>
              <a:xfrm>
                <a:off x="1214437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CB726120-3458-480A-888F-FB9E1DC78166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042D091A-95CF-45B5-92F4-033B4218C297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E775C647-326F-41F9-BC36-B360F85EAAFD}"/>
                  </a:ext>
                </a:extLst>
              </p:cNvPr>
              <p:cNvSpPr/>
              <p:nvPr/>
            </p:nvSpPr>
            <p:spPr>
              <a:xfrm>
                <a:off x="685800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FB9ED753-BEE6-40C4-BCE7-72DD393F59AE}"/>
                  </a:ext>
                </a:extLst>
              </p:cNvPr>
              <p:cNvSpPr/>
              <p:nvPr/>
            </p:nvSpPr>
            <p:spPr>
              <a:xfrm>
                <a:off x="1905000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AF6E9B3F-A9C8-41BF-9F7C-E1609B03A7F5}"/>
                  </a:ext>
                </a:extLst>
              </p:cNvPr>
              <p:cNvSpPr/>
              <p:nvPr/>
            </p:nvSpPr>
            <p:spPr>
              <a:xfrm>
                <a:off x="1905000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Isosceles Triangle 20">
                <a:extLst>
                  <a:ext uri="{FF2B5EF4-FFF2-40B4-BE49-F238E27FC236}">
                    <a16:creationId xmlns:a16="http://schemas.microsoft.com/office/drawing/2014/main" id="{39B96608-88CC-46B4-8300-D6E86ACE894F}"/>
                  </a:ext>
                </a:extLst>
              </p:cNvPr>
              <p:cNvSpPr/>
              <p:nvPr/>
            </p:nvSpPr>
            <p:spPr>
              <a:xfrm>
                <a:off x="1127125" y="2825749"/>
                <a:ext cx="74295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D3B107E3-F22B-4FB0-B7C1-68E6B062922F}"/>
                  </a:ext>
                </a:extLst>
              </p:cNvPr>
              <p:cNvSpPr/>
              <p:nvPr/>
            </p:nvSpPr>
            <p:spPr>
              <a:xfrm>
                <a:off x="419100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2844196C-55C1-4B3C-AB94-FE6A50AC44D0}"/>
                  </a:ext>
                </a:extLst>
              </p:cNvPr>
              <p:cNvSpPr/>
              <p:nvPr/>
            </p:nvSpPr>
            <p:spPr>
              <a:xfrm>
                <a:off x="1162050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72A5B9C4-CE9D-4999-A38A-70A453EEF3A0}"/>
                  </a:ext>
                </a:extLst>
              </p:cNvPr>
              <p:cNvSpPr/>
              <p:nvPr/>
            </p:nvSpPr>
            <p:spPr>
              <a:xfrm>
                <a:off x="1018380" y="378169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Isosceles Triangle 24">
                <a:extLst>
                  <a:ext uri="{FF2B5EF4-FFF2-40B4-BE49-F238E27FC236}">
                    <a16:creationId xmlns:a16="http://schemas.microsoft.com/office/drawing/2014/main" id="{33314204-4CF6-4D19-B78C-0950435D2947}"/>
                  </a:ext>
                </a:extLst>
              </p:cNvPr>
              <p:cNvSpPr/>
              <p:nvPr/>
            </p:nvSpPr>
            <p:spPr>
              <a:xfrm>
                <a:off x="1162050" y="2230102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26" name="Picture 6" descr="Image result for clock flat art">
                <a:extLst>
                  <a:ext uri="{FF2B5EF4-FFF2-40B4-BE49-F238E27FC236}">
                    <a16:creationId xmlns:a16="http://schemas.microsoft.com/office/drawing/2014/main" id="{FBD85A9C-4AAB-4DD9-9866-2A7362D9FF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64255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856C97FA-76E0-4FAC-A1C1-47DA11E82041}"/>
                  </a:ext>
                </a:extLst>
              </p:cNvPr>
              <p:cNvSpPr/>
              <p:nvPr/>
            </p:nvSpPr>
            <p:spPr>
              <a:xfrm>
                <a:off x="1116409" y="3118706"/>
                <a:ext cx="764381" cy="79480"/>
              </a:xfrm>
              <a:prstGeom prst="rect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7AD44D0-3EFA-40EE-AF7C-F2A2793E0087}"/>
                </a:ext>
              </a:extLst>
            </p:cNvPr>
            <p:cNvSpPr txBox="1"/>
            <p:nvPr/>
          </p:nvSpPr>
          <p:spPr>
            <a:xfrm>
              <a:off x="462951" y="3351268"/>
              <a:ext cx="1988744" cy="369332"/>
            </a:xfrm>
            <a:prstGeom prst="rect">
              <a:avLst/>
            </a:prstGeom>
            <a:solidFill>
              <a:srgbClr val="4BACC6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STAND ALONE SITE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F48243-7E80-4BE3-A718-64060544287D}"/>
              </a:ext>
            </a:extLst>
          </p:cNvPr>
          <p:cNvGrpSpPr/>
          <p:nvPr/>
        </p:nvGrpSpPr>
        <p:grpSpPr>
          <a:xfrm>
            <a:off x="3515918" y="1510021"/>
            <a:ext cx="2133600" cy="2653800"/>
            <a:chOff x="3515918" y="1066800"/>
            <a:chExt cx="2133600" cy="265380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7F6344D5-28A2-47F2-B6D0-BB5A06F40A02}"/>
                </a:ext>
              </a:extLst>
            </p:cNvPr>
            <p:cNvGrpSpPr/>
            <p:nvPr/>
          </p:nvGrpSpPr>
          <p:grpSpPr>
            <a:xfrm>
              <a:off x="3515918" y="1066800"/>
              <a:ext cx="2133600" cy="2196596"/>
              <a:chOff x="3554018" y="1643691"/>
              <a:chExt cx="2133600" cy="2196596"/>
            </a:xfrm>
          </p:grpSpPr>
          <p:sp>
            <p:nvSpPr>
              <p:cNvPr id="33" name="Wave 32">
                <a:extLst>
                  <a:ext uri="{FF2B5EF4-FFF2-40B4-BE49-F238E27FC236}">
                    <a16:creationId xmlns:a16="http://schemas.microsoft.com/office/drawing/2014/main" id="{12EDB74C-9AFE-453C-9CCE-5283B993FAB0}"/>
                  </a:ext>
                </a:extLst>
              </p:cNvPr>
              <p:cNvSpPr/>
              <p:nvPr/>
            </p:nvSpPr>
            <p:spPr>
              <a:xfrm>
                <a:off x="4630341" y="1643691"/>
                <a:ext cx="385367" cy="266281"/>
              </a:xfrm>
              <a:prstGeom prst="wave">
                <a:avLst/>
              </a:prstGeom>
              <a:solidFill>
                <a:srgbClr val="FF0000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2032B1AC-07F4-4E9D-9D24-6AFB914E17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30341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46AD5F0A-4C71-4B54-B217-916FC2DE0AD5}"/>
                  </a:ext>
                </a:extLst>
              </p:cNvPr>
              <p:cNvSpPr/>
              <p:nvPr/>
            </p:nvSpPr>
            <p:spPr>
              <a:xfrm>
                <a:off x="3706418" y="2590800"/>
                <a:ext cx="1790700" cy="1104900"/>
              </a:xfrm>
              <a:prstGeom prst="rect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315D309A-ED8C-460D-A62C-1487D5AAA6B0}"/>
                  </a:ext>
                </a:extLst>
              </p:cNvPr>
              <p:cNvSpPr/>
              <p:nvPr/>
            </p:nvSpPr>
            <p:spPr>
              <a:xfrm>
                <a:off x="4307287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Trapezoid 36">
                <a:extLst>
                  <a:ext uri="{FF2B5EF4-FFF2-40B4-BE49-F238E27FC236}">
                    <a16:creationId xmlns:a16="http://schemas.microsoft.com/office/drawing/2014/main" id="{1EF66556-45CE-40A7-8398-38FF50D9FE4D}"/>
                  </a:ext>
                </a:extLst>
              </p:cNvPr>
              <p:cNvSpPr/>
              <p:nvPr/>
            </p:nvSpPr>
            <p:spPr>
              <a:xfrm>
                <a:off x="3554018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Isosceles Triangle 37">
                <a:extLst>
                  <a:ext uri="{FF2B5EF4-FFF2-40B4-BE49-F238E27FC236}">
                    <a16:creationId xmlns:a16="http://schemas.microsoft.com/office/drawing/2014/main" id="{65FF72F2-C4BB-48A6-A93E-79799CBCF6D4}"/>
                  </a:ext>
                </a:extLst>
              </p:cNvPr>
              <p:cNvSpPr/>
              <p:nvPr/>
            </p:nvSpPr>
            <p:spPr>
              <a:xfrm>
                <a:off x="4309668" y="1997075"/>
                <a:ext cx="64770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9A6B35C7-E4F1-40C8-A22C-B7C76C428F0C}"/>
                  </a:ext>
                </a:extLst>
              </p:cNvPr>
              <p:cNvSpPr/>
              <p:nvPr/>
            </p:nvSpPr>
            <p:spPr>
              <a:xfrm>
                <a:off x="3820718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7FC53FEF-992E-4F6D-A62F-E01DE0B2EB51}"/>
                  </a:ext>
                </a:extLst>
              </p:cNvPr>
              <p:cNvGrpSpPr/>
              <p:nvPr/>
            </p:nvGrpSpPr>
            <p:grpSpPr>
              <a:xfrm>
                <a:off x="4349355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51" name="Rectangle 50">
                  <a:extLst>
                    <a:ext uri="{FF2B5EF4-FFF2-40B4-BE49-F238E27FC236}">
                      <a16:creationId xmlns:a16="http://schemas.microsoft.com/office/drawing/2014/main" id="{9E9BC14A-0CAF-40F9-8519-13F3C9872586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32F609D5-2592-42B8-B015-7509EFA2C912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E80EA5EB-4D14-42EF-8425-CD634A9514E1}"/>
                  </a:ext>
                </a:extLst>
              </p:cNvPr>
              <p:cNvSpPr/>
              <p:nvPr/>
            </p:nvSpPr>
            <p:spPr>
              <a:xfrm>
                <a:off x="3820718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38F384D2-4CBF-46AD-9598-FC831E1C5C65}"/>
                  </a:ext>
                </a:extLst>
              </p:cNvPr>
              <p:cNvSpPr/>
              <p:nvPr/>
            </p:nvSpPr>
            <p:spPr>
              <a:xfrm>
                <a:off x="5039918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6A8CEAB2-CD83-4F34-B748-5E29D12C8A0D}"/>
                  </a:ext>
                </a:extLst>
              </p:cNvPr>
              <p:cNvSpPr/>
              <p:nvPr/>
            </p:nvSpPr>
            <p:spPr>
              <a:xfrm>
                <a:off x="5039918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Isosceles Triangle 43">
                <a:extLst>
                  <a:ext uri="{FF2B5EF4-FFF2-40B4-BE49-F238E27FC236}">
                    <a16:creationId xmlns:a16="http://schemas.microsoft.com/office/drawing/2014/main" id="{EC9C1C6D-F55C-4A87-B872-2AFEB9530FF9}"/>
                  </a:ext>
                </a:extLst>
              </p:cNvPr>
              <p:cNvSpPr/>
              <p:nvPr/>
            </p:nvSpPr>
            <p:spPr>
              <a:xfrm>
                <a:off x="4262043" y="2825749"/>
                <a:ext cx="74295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E99E3FE4-6B41-4D85-8E7F-76354794C40D}"/>
                  </a:ext>
                </a:extLst>
              </p:cNvPr>
              <p:cNvSpPr/>
              <p:nvPr/>
            </p:nvSpPr>
            <p:spPr>
              <a:xfrm>
                <a:off x="3554018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B50B4DF8-3DA2-448A-BF6D-771771B77C3C}"/>
                  </a:ext>
                </a:extLst>
              </p:cNvPr>
              <p:cNvSpPr/>
              <p:nvPr/>
            </p:nvSpPr>
            <p:spPr>
              <a:xfrm>
                <a:off x="4296968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C304E658-2B49-4137-A476-7175882706DE}"/>
                  </a:ext>
                </a:extLst>
              </p:cNvPr>
              <p:cNvSpPr/>
              <p:nvPr/>
            </p:nvSpPr>
            <p:spPr>
              <a:xfrm>
                <a:off x="4130676" y="377106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EE1CD72A-34A0-4891-A57F-BBDF02600EB6}"/>
                  </a:ext>
                </a:extLst>
              </p:cNvPr>
              <p:cNvSpPr/>
              <p:nvPr/>
            </p:nvSpPr>
            <p:spPr>
              <a:xfrm>
                <a:off x="4296968" y="2230102"/>
                <a:ext cx="647700" cy="365125"/>
              </a:xfrm>
              <a:prstGeom prst="triangle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9" name="Picture 6" descr="Image result for clock flat art">
                <a:extLst>
                  <a:ext uri="{FF2B5EF4-FFF2-40B4-BE49-F238E27FC236}">
                    <a16:creationId xmlns:a16="http://schemas.microsoft.com/office/drawing/2014/main" id="{D0E15637-3C80-4E4E-9ABF-9FD9396688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99173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8A2BFA79-4DAA-41DA-A12D-810218548AE1}"/>
                  </a:ext>
                </a:extLst>
              </p:cNvPr>
              <p:cNvSpPr/>
              <p:nvPr/>
            </p:nvSpPr>
            <p:spPr>
              <a:xfrm>
                <a:off x="4251327" y="3118706"/>
                <a:ext cx="764381" cy="79480"/>
              </a:xfrm>
              <a:prstGeom prst="rect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577FA2E-3200-4210-A830-9F45FAB54395}"/>
                </a:ext>
              </a:extLst>
            </p:cNvPr>
            <p:cNvSpPr txBox="1"/>
            <p:nvPr/>
          </p:nvSpPr>
          <p:spPr>
            <a:xfrm>
              <a:off x="3704830" y="3351268"/>
              <a:ext cx="1803400" cy="369332"/>
            </a:xfrm>
            <a:prstGeom prst="rect">
              <a:avLst/>
            </a:prstGeom>
            <a:solidFill>
              <a:srgbClr val="FF0000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SITE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E269AAE-96DE-47E5-8A74-86C0414690D4}"/>
              </a:ext>
            </a:extLst>
          </p:cNvPr>
          <p:cNvGrpSpPr/>
          <p:nvPr/>
        </p:nvGrpSpPr>
        <p:grpSpPr>
          <a:xfrm>
            <a:off x="6650835" y="1510021"/>
            <a:ext cx="2133600" cy="2653800"/>
            <a:chOff x="6650835" y="1066800"/>
            <a:chExt cx="2133600" cy="2653800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C7BD72E8-A92D-4A37-8B0C-1DE4E62B5181}"/>
                </a:ext>
              </a:extLst>
            </p:cNvPr>
            <p:cNvGrpSpPr/>
            <p:nvPr/>
          </p:nvGrpSpPr>
          <p:grpSpPr>
            <a:xfrm>
              <a:off x="6650835" y="1066800"/>
              <a:ext cx="2133600" cy="2196596"/>
              <a:chOff x="6688935" y="1613333"/>
              <a:chExt cx="2133600" cy="2196596"/>
            </a:xfrm>
          </p:grpSpPr>
          <p:sp>
            <p:nvSpPr>
              <p:cNvPr id="56" name="Wave 55">
                <a:extLst>
                  <a:ext uri="{FF2B5EF4-FFF2-40B4-BE49-F238E27FC236}">
                    <a16:creationId xmlns:a16="http://schemas.microsoft.com/office/drawing/2014/main" id="{8675BFDF-5685-4550-A797-52C7F2D69676}"/>
                  </a:ext>
                </a:extLst>
              </p:cNvPr>
              <p:cNvSpPr/>
              <p:nvPr/>
            </p:nvSpPr>
            <p:spPr>
              <a:xfrm>
                <a:off x="7765258" y="1613333"/>
                <a:ext cx="385367" cy="266281"/>
              </a:xfrm>
              <a:prstGeom prst="wave">
                <a:avLst/>
              </a:prstGeom>
              <a:solidFill>
                <a:srgbClr val="92D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B2ECEAAB-2A01-4FB8-8C8D-C304FF6BB6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65258" y="1613333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5AB66A91-8E3B-4DF9-BEF7-EC54A62BD13D}"/>
                  </a:ext>
                </a:extLst>
              </p:cNvPr>
              <p:cNvSpPr/>
              <p:nvPr/>
            </p:nvSpPr>
            <p:spPr>
              <a:xfrm>
                <a:off x="6841335" y="2560442"/>
                <a:ext cx="1790700" cy="1104900"/>
              </a:xfrm>
              <a:prstGeom prst="rect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269F42B6-602E-4265-9B50-F824D33A25DD}"/>
                  </a:ext>
                </a:extLst>
              </p:cNvPr>
              <p:cNvSpPr/>
              <p:nvPr/>
            </p:nvSpPr>
            <p:spPr>
              <a:xfrm>
                <a:off x="7442204" y="3139878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Trapezoid 59">
                <a:extLst>
                  <a:ext uri="{FF2B5EF4-FFF2-40B4-BE49-F238E27FC236}">
                    <a16:creationId xmlns:a16="http://schemas.microsoft.com/office/drawing/2014/main" id="{58D39429-A3EB-428F-B084-003CF0B42CC2}"/>
                  </a:ext>
                </a:extLst>
              </p:cNvPr>
              <p:cNvSpPr/>
              <p:nvPr/>
            </p:nvSpPr>
            <p:spPr>
              <a:xfrm>
                <a:off x="6688935" y="2195317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Isosceles Triangle 60">
                <a:extLst>
                  <a:ext uri="{FF2B5EF4-FFF2-40B4-BE49-F238E27FC236}">
                    <a16:creationId xmlns:a16="http://schemas.microsoft.com/office/drawing/2014/main" id="{C796104B-E938-4432-94E8-F535D6C07481}"/>
                  </a:ext>
                </a:extLst>
              </p:cNvPr>
              <p:cNvSpPr/>
              <p:nvPr/>
            </p:nvSpPr>
            <p:spPr>
              <a:xfrm>
                <a:off x="7444585" y="1966717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7DF093FF-F7F6-4310-8E26-2A8FA5ADE0B4}"/>
                  </a:ext>
                </a:extLst>
              </p:cNvPr>
              <p:cNvSpPr/>
              <p:nvPr/>
            </p:nvSpPr>
            <p:spPr>
              <a:xfrm>
                <a:off x="6955635" y="2706075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D47FE8E8-0EAF-42CF-9824-0A17601FFE64}"/>
                  </a:ext>
                </a:extLst>
              </p:cNvPr>
              <p:cNvGrpSpPr/>
              <p:nvPr/>
            </p:nvGrpSpPr>
            <p:grpSpPr>
              <a:xfrm>
                <a:off x="7484272" y="3147190"/>
                <a:ext cx="542925" cy="518153"/>
                <a:chOff x="1276350" y="3088858"/>
                <a:chExt cx="542925" cy="606843"/>
              </a:xfrm>
            </p:grpSpPr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EDC87FFF-E92F-4769-B6A0-11D875466B75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Rectangle 74">
                  <a:extLst>
                    <a:ext uri="{FF2B5EF4-FFF2-40B4-BE49-F238E27FC236}">
                      <a16:creationId xmlns:a16="http://schemas.microsoft.com/office/drawing/2014/main" id="{EE32CF50-2610-4EF0-BFA5-193514C4853B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55638261-DB1E-41D5-A136-2544D40525A6}"/>
                  </a:ext>
                </a:extLst>
              </p:cNvPr>
              <p:cNvSpPr/>
              <p:nvPr/>
            </p:nvSpPr>
            <p:spPr>
              <a:xfrm>
                <a:off x="6955635" y="3179358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1518E590-795D-4C8A-AF60-7117BBFDA608}"/>
                  </a:ext>
                </a:extLst>
              </p:cNvPr>
              <p:cNvSpPr/>
              <p:nvPr/>
            </p:nvSpPr>
            <p:spPr>
              <a:xfrm>
                <a:off x="8174835" y="26995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1895AA69-B2BE-47F0-95E2-2CE5CBE37FB2}"/>
                  </a:ext>
                </a:extLst>
              </p:cNvPr>
              <p:cNvSpPr/>
              <p:nvPr/>
            </p:nvSpPr>
            <p:spPr>
              <a:xfrm>
                <a:off x="8174835" y="3172799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Isosceles Triangle 66">
                <a:extLst>
                  <a:ext uri="{FF2B5EF4-FFF2-40B4-BE49-F238E27FC236}">
                    <a16:creationId xmlns:a16="http://schemas.microsoft.com/office/drawing/2014/main" id="{02520AD2-F10A-48F1-8304-87AD61C90A29}"/>
                  </a:ext>
                </a:extLst>
              </p:cNvPr>
              <p:cNvSpPr/>
              <p:nvPr/>
            </p:nvSpPr>
            <p:spPr>
              <a:xfrm>
                <a:off x="7396960" y="2795391"/>
                <a:ext cx="742950" cy="365125"/>
              </a:xfrm>
              <a:prstGeom prst="triangle">
                <a:avLst/>
              </a:prstGeom>
              <a:solidFill>
                <a:srgbClr val="FFCC6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E8B0E394-CBFD-4FDB-B16F-0AA030AE9075}"/>
                  </a:ext>
                </a:extLst>
              </p:cNvPr>
              <p:cNvSpPr/>
              <p:nvPr/>
            </p:nvSpPr>
            <p:spPr>
              <a:xfrm>
                <a:off x="6688935" y="3651389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352FCD34-4F45-421F-9959-ED76352258A4}"/>
                  </a:ext>
                </a:extLst>
              </p:cNvPr>
              <p:cNvSpPr/>
              <p:nvPr/>
            </p:nvSpPr>
            <p:spPr>
              <a:xfrm>
                <a:off x="7431885" y="3651389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8230C563-7187-4021-ADA6-7FFE356943DC}"/>
                  </a:ext>
                </a:extLst>
              </p:cNvPr>
              <p:cNvSpPr/>
              <p:nvPr/>
            </p:nvSpPr>
            <p:spPr>
              <a:xfrm>
                <a:off x="7288215" y="3740705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Isosceles Triangle 70">
                <a:extLst>
                  <a:ext uri="{FF2B5EF4-FFF2-40B4-BE49-F238E27FC236}">
                    <a16:creationId xmlns:a16="http://schemas.microsoft.com/office/drawing/2014/main" id="{355A5542-AF3F-4C0B-8A59-6A105FAA6848}"/>
                  </a:ext>
                </a:extLst>
              </p:cNvPr>
              <p:cNvSpPr/>
              <p:nvPr/>
            </p:nvSpPr>
            <p:spPr>
              <a:xfrm>
                <a:off x="7431885" y="2199744"/>
                <a:ext cx="647700" cy="365125"/>
              </a:xfrm>
              <a:prstGeom prst="triangle">
                <a:avLst/>
              </a:prstGeom>
              <a:solidFill>
                <a:srgbClr val="F79646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72" name="Picture 6" descr="Image result for clock flat art">
                <a:extLst>
                  <a:ext uri="{FF2B5EF4-FFF2-40B4-BE49-F238E27FC236}">
                    <a16:creationId xmlns:a16="http://schemas.microsoft.com/office/drawing/2014/main" id="{1CA3D946-70DA-4380-A826-347FD10D09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34090" y="2335619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1D92651A-7D53-4E56-B89E-18B71BDDA057}"/>
                  </a:ext>
                </a:extLst>
              </p:cNvPr>
              <p:cNvSpPr/>
              <p:nvPr/>
            </p:nvSpPr>
            <p:spPr>
              <a:xfrm>
                <a:off x="7386244" y="3088348"/>
                <a:ext cx="764381" cy="79480"/>
              </a:xfrm>
              <a:prstGeom prst="rect">
                <a:avLst/>
              </a:prstGeom>
              <a:solidFill>
                <a:srgbClr val="FFC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7D16F68-C789-48EA-8711-B05C72535276}"/>
                </a:ext>
              </a:extLst>
            </p:cNvPr>
            <p:cNvSpPr txBox="1"/>
            <p:nvPr/>
          </p:nvSpPr>
          <p:spPr>
            <a:xfrm>
              <a:off x="6668693" y="3351268"/>
              <a:ext cx="2095500" cy="369332"/>
            </a:xfrm>
            <a:prstGeom prst="rect">
              <a:avLst/>
            </a:prstGeom>
            <a:solidFill>
              <a:srgbClr val="00990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RECEIVER SITE</a:t>
              </a: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42EC63EB-46B3-4686-824C-68258B4CB22C}"/>
              </a:ext>
            </a:extLst>
          </p:cNvPr>
          <p:cNvSpPr/>
          <p:nvPr/>
        </p:nvSpPr>
        <p:spPr>
          <a:xfrm>
            <a:off x="74195" y="4331779"/>
            <a:ext cx="2769432" cy="142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Stand Alone sites order, prepare, and serve meals to their on-site program.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994FCD0A-EEC1-40A0-88DB-A9772BD24045}"/>
              </a:ext>
            </a:extLst>
          </p:cNvPr>
          <p:cNvSpPr/>
          <p:nvPr/>
        </p:nvSpPr>
        <p:spPr>
          <a:xfrm>
            <a:off x="2901140" y="4331779"/>
            <a:ext cx="3382202" cy="21636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-400050" algn="ctr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>
                <a:srgbClr val="FF0000"/>
              </a:buClr>
              <a:buSzTx/>
              <a:buFont typeface="Wingdings 2" pitchFamily="18" charset="2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Hub Sites order, prepare, and serve meals to their on-site program. </a:t>
            </a:r>
          </a:p>
          <a:p>
            <a:pPr marL="0" marR="0" lvl="0" indent="-400050" algn="ctr" defTabSz="914400" eaLnBrk="1" fontAlgn="base" latinLnBrk="0" hangingPunct="1">
              <a:lnSpc>
                <a:spcPct val="90000"/>
              </a:lnSpc>
              <a:spcBef>
                <a:spcPts val="575"/>
              </a:spcBef>
              <a:spcAft>
                <a:spcPct val="0"/>
              </a:spcAft>
              <a:buClr>
                <a:srgbClr val="FF0000"/>
              </a:buClr>
              <a:buSzTx/>
              <a:buFont typeface="Wingdings 2" pitchFamily="18" charset="2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Hub Sites also prepare and deliver meals to RAP and Hub Receiver Sites. 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EC324D34-8106-44EF-9EC9-F121291CEE06}"/>
              </a:ext>
            </a:extLst>
          </p:cNvPr>
          <p:cNvSpPr/>
          <p:nvPr/>
        </p:nvSpPr>
        <p:spPr>
          <a:xfrm>
            <a:off x="6579201" y="4331779"/>
            <a:ext cx="2372896" cy="142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-400050" algn="ctr" defTabSz="914400" eaLnBrk="1" fontAlgn="base" latinLnBrk="0" hangingPunct="1">
              <a:lnSpc>
                <a:spcPct val="90000"/>
              </a:lnSpc>
              <a:spcBef>
                <a:spcPts val="567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Hub Receiver site will receive meals for their program from a Hub Site. 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88D82AA-82CA-476D-956F-C4477FE2B64C}"/>
              </a:ext>
            </a:extLst>
          </p:cNvPr>
          <p:cNvCxnSpPr/>
          <p:nvPr/>
        </p:nvCxnSpPr>
        <p:spPr>
          <a:xfrm>
            <a:off x="2843627" y="1546371"/>
            <a:ext cx="0" cy="5070106"/>
          </a:xfrm>
          <a:prstGeom prst="line">
            <a:avLst/>
          </a:prstGeom>
          <a:noFill/>
          <a:ln w="25400" cap="flat" cmpd="sng" algn="ctr">
            <a:solidFill>
              <a:sysClr val="window" lastClr="FFFFFF">
                <a:lumMod val="8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4A1E5489-F0E9-4E46-A55C-6B4789BD9730}"/>
              </a:ext>
            </a:extLst>
          </p:cNvPr>
          <p:cNvCxnSpPr/>
          <p:nvPr/>
        </p:nvCxnSpPr>
        <p:spPr>
          <a:xfrm>
            <a:off x="6324600" y="1546371"/>
            <a:ext cx="0" cy="5070106"/>
          </a:xfrm>
          <a:prstGeom prst="line">
            <a:avLst/>
          </a:prstGeom>
          <a:noFill/>
          <a:ln w="25400" cap="flat" cmpd="sng" algn="ctr">
            <a:solidFill>
              <a:sysClr val="window" lastClr="FFFFFF">
                <a:lumMod val="8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</p:spTree>
    <p:extLst>
      <p:ext uri="{BB962C8B-B14F-4D97-AF65-F5344CB8AC3E}">
        <p14:creationId xmlns:p14="http://schemas.microsoft.com/office/powerpoint/2010/main" val="69368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l="-1000" r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9660" y="286749"/>
            <a:ext cx="1025025" cy="1328059"/>
          </a:xfrm>
          <a:prstGeom prst="rect">
            <a:avLst/>
          </a:prstGeom>
        </p:spPr>
      </p:pic>
      <p:grpSp>
        <p:nvGrpSpPr>
          <p:cNvPr id="109" name="Railing"/>
          <p:cNvGrpSpPr/>
          <p:nvPr/>
        </p:nvGrpSpPr>
        <p:grpSpPr>
          <a:xfrm>
            <a:off x="2868739" y="2930877"/>
            <a:ext cx="3872884" cy="917630"/>
            <a:chOff x="1745600" y="3775529"/>
            <a:chExt cx="5163845" cy="1223506"/>
          </a:xfrm>
          <a:scene3d>
            <a:camera prst="isometricOffAxis2Left"/>
            <a:lightRig rig="threePt" dir="t"/>
          </a:scene3d>
        </p:grpSpPr>
        <p:cxnSp>
          <p:nvCxnSpPr>
            <p:cNvPr id="110" name="Straight Connector 109"/>
            <p:cNvCxnSpPr/>
            <p:nvPr/>
          </p:nvCxnSpPr>
          <p:spPr>
            <a:xfrm>
              <a:off x="6111873" y="4419600"/>
              <a:ext cx="0" cy="4572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>
              <a:off x="2438400" y="4419600"/>
              <a:ext cx="0" cy="4572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4168773" y="3810000"/>
              <a:ext cx="0" cy="5334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Rectangle: Rounded Corners 112"/>
            <p:cNvSpPr/>
            <p:nvPr/>
          </p:nvSpPr>
          <p:spPr>
            <a:xfrm>
              <a:off x="1745600" y="3775529"/>
              <a:ext cx="5163845" cy="636136"/>
            </a:xfrm>
            <a:prstGeom prst="roundRect">
              <a:avLst/>
            </a:prstGeom>
            <a:noFill/>
            <a:ln w="76200">
              <a:solidFill>
                <a:srgbClr val="C6C6C6"/>
              </a:solidFill>
            </a:ln>
            <a:effectLst/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Isosceles Triangle 80"/>
            <p:cNvSpPr/>
            <p:nvPr/>
          </p:nvSpPr>
          <p:spPr>
            <a:xfrm>
              <a:off x="2286000" y="4884735"/>
              <a:ext cx="304800" cy="114300"/>
            </a:xfrm>
            <a:custGeom>
              <a:avLst/>
              <a:gdLst>
                <a:gd name="connsiteX0" fmla="*/ 0 w 304800"/>
                <a:gd name="connsiteY0" fmla="*/ 152400 h 152400"/>
                <a:gd name="connsiteX1" fmla="*/ 152400 w 304800"/>
                <a:gd name="connsiteY1" fmla="*/ 0 h 152400"/>
                <a:gd name="connsiteX2" fmla="*/ 304800 w 304800"/>
                <a:gd name="connsiteY2" fmla="*/ 152400 h 152400"/>
                <a:gd name="connsiteX3" fmla="*/ 0 w 304800"/>
                <a:gd name="connsiteY3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304800 w 304800"/>
                <a:gd name="connsiteY3" fmla="*/ 152400 h 152400"/>
                <a:gd name="connsiteX4" fmla="*/ 0 w 304800"/>
                <a:gd name="connsiteY4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269081 w 304800"/>
                <a:gd name="connsiteY3" fmla="*/ 61121 h 152400"/>
                <a:gd name="connsiteX4" fmla="*/ 304800 w 304800"/>
                <a:gd name="connsiteY4" fmla="*/ 152400 h 152400"/>
                <a:gd name="connsiteX5" fmla="*/ 0 w 304800"/>
                <a:gd name="connsiteY5" fmla="*/ 152400 h 1524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114300">
                  <a:moveTo>
                    <a:pt x="0" y="114300"/>
                  </a:moveTo>
                  <a:cubicBezTo>
                    <a:pt x="25400" y="87843"/>
                    <a:pt x="12700" y="54241"/>
                    <a:pt x="38100" y="27784"/>
                  </a:cubicBezTo>
                  <a:cubicBezTo>
                    <a:pt x="72231" y="18523"/>
                    <a:pt x="101600" y="2117"/>
                    <a:pt x="140494" y="0"/>
                  </a:cubicBezTo>
                  <a:cubicBezTo>
                    <a:pt x="180975" y="8468"/>
                    <a:pt x="240506" y="-4497"/>
                    <a:pt x="269081" y="23021"/>
                  </a:cubicBezTo>
                  <a:lnTo>
                    <a:pt x="304800" y="114300"/>
                  </a:lnTo>
                  <a:lnTo>
                    <a:pt x="0" y="114300"/>
                  </a:ln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>
              <a:solidFill>
                <a:srgbClr val="C6C6C6"/>
              </a:solidFill>
            </a:ln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Isosceles Triangle 80"/>
            <p:cNvSpPr/>
            <p:nvPr/>
          </p:nvSpPr>
          <p:spPr>
            <a:xfrm>
              <a:off x="5959473" y="4884735"/>
              <a:ext cx="304800" cy="114300"/>
            </a:xfrm>
            <a:custGeom>
              <a:avLst/>
              <a:gdLst>
                <a:gd name="connsiteX0" fmla="*/ 0 w 304800"/>
                <a:gd name="connsiteY0" fmla="*/ 152400 h 152400"/>
                <a:gd name="connsiteX1" fmla="*/ 152400 w 304800"/>
                <a:gd name="connsiteY1" fmla="*/ 0 h 152400"/>
                <a:gd name="connsiteX2" fmla="*/ 304800 w 304800"/>
                <a:gd name="connsiteY2" fmla="*/ 152400 h 152400"/>
                <a:gd name="connsiteX3" fmla="*/ 0 w 304800"/>
                <a:gd name="connsiteY3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304800 w 304800"/>
                <a:gd name="connsiteY3" fmla="*/ 152400 h 152400"/>
                <a:gd name="connsiteX4" fmla="*/ 0 w 304800"/>
                <a:gd name="connsiteY4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269081 w 304800"/>
                <a:gd name="connsiteY3" fmla="*/ 61121 h 152400"/>
                <a:gd name="connsiteX4" fmla="*/ 304800 w 304800"/>
                <a:gd name="connsiteY4" fmla="*/ 152400 h 152400"/>
                <a:gd name="connsiteX5" fmla="*/ 0 w 304800"/>
                <a:gd name="connsiteY5" fmla="*/ 152400 h 1524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114300">
                  <a:moveTo>
                    <a:pt x="0" y="114300"/>
                  </a:moveTo>
                  <a:cubicBezTo>
                    <a:pt x="25400" y="87843"/>
                    <a:pt x="12700" y="54241"/>
                    <a:pt x="38100" y="27784"/>
                  </a:cubicBezTo>
                  <a:cubicBezTo>
                    <a:pt x="72231" y="18523"/>
                    <a:pt x="101600" y="2117"/>
                    <a:pt x="140494" y="0"/>
                  </a:cubicBezTo>
                  <a:cubicBezTo>
                    <a:pt x="180975" y="8468"/>
                    <a:pt x="240506" y="-4497"/>
                    <a:pt x="269081" y="23021"/>
                  </a:cubicBezTo>
                  <a:lnTo>
                    <a:pt x="304800" y="114300"/>
                  </a:lnTo>
                  <a:lnTo>
                    <a:pt x="0" y="114300"/>
                  </a:ln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>
              <a:solidFill>
                <a:srgbClr val="C6C6C6"/>
              </a:solidFill>
            </a:ln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44" name="Dawn"/>
          <p:cNvGrpSpPr/>
          <p:nvPr/>
        </p:nvGrpSpPr>
        <p:grpSpPr>
          <a:xfrm flipH="1">
            <a:off x="8141399" y="3288853"/>
            <a:ext cx="858974" cy="2444524"/>
            <a:chOff x="1522924" y="3246041"/>
            <a:chExt cx="858974" cy="2444524"/>
          </a:xfrm>
        </p:grpSpPr>
        <p:pic>
          <p:nvPicPr>
            <p:cNvPr id="943" name="Picture 94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36721" y="5464788"/>
              <a:ext cx="225572" cy="219475"/>
            </a:xfrm>
            <a:prstGeom prst="rect">
              <a:avLst/>
            </a:prstGeom>
          </p:spPr>
        </p:pic>
        <p:pic>
          <p:nvPicPr>
            <p:cNvPr id="942" name="Picture 94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79439" y="5471090"/>
              <a:ext cx="225572" cy="219475"/>
            </a:xfrm>
            <a:prstGeom prst="rect">
              <a:avLst/>
            </a:prstGeom>
          </p:spPr>
        </p:pic>
        <p:grpSp>
          <p:nvGrpSpPr>
            <p:cNvPr id="296" name="Dawn"/>
            <p:cNvGrpSpPr/>
            <p:nvPr/>
          </p:nvGrpSpPr>
          <p:grpSpPr>
            <a:xfrm>
              <a:off x="1522924" y="3246041"/>
              <a:ext cx="858974" cy="2363870"/>
              <a:chOff x="3868135" y="3165035"/>
              <a:chExt cx="1274582" cy="3507615"/>
            </a:xfrm>
          </p:grpSpPr>
          <p:sp>
            <p:nvSpPr>
              <p:cNvPr id="299" name="Freeform: Shape 298"/>
              <p:cNvSpPr/>
              <p:nvPr/>
            </p:nvSpPr>
            <p:spPr>
              <a:xfrm>
                <a:off x="4321177" y="6044486"/>
                <a:ext cx="190969" cy="625716"/>
              </a:xfrm>
              <a:custGeom>
                <a:avLst/>
                <a:gdLst>
                  <a:gd name="connsiteX0" fmla="*/ 0 w 180975"/>
                  <a:gd name="connsiteY0" fmla="*/ 290513 h 328613"/>
                  <a:gd name="connsiteX1" fmla="*/ 38100 w 180975"/>
                  <a:gd name="connsiteY1" fmla="*/ 0 h 328613"/>
                  <a:gd name="connsiteX2" fmla="*/ 180975 w 180975"/>
                  <a:gd name="connsiteY2" fmla="*/ 2382 h 328613"/>
                  <a:gd name="connsiteX3" fmla="*/ 95250 w 180975"/>
                  <a:gd name="connsiteY3" fmla="*/ 328613 h 328613"/>
                  <a:gd name="connsiteX4" fmla="*/ 0 w 180975"/>
                  <a:gd name="connsiteY4" fmla="*/ 290513 h 328613"/>
                  <a:gd name="connsiteX0" fmla="*/ 0 w 180975"/>
                  <a:gd name="connsiteY0" fmla="*/ 290513 h 333012"/>
                  <a:gd name="connsiteX1" fmla="*/ 38100 w 180975"/>
                  <a:gd name="connsiteY1" fmla="*/ 0 h 333012"/>
                  <a:gd name="connsiteX2" fmla="*/ 180975 w 180975"/>
                  <a:gd name="connsiteY2" fmla="*/ 2382 h 333012"/>
                  <a:gd name="connsiteX3" fmla="*/ 95250 w 180975"/>
                  <a:gd name="connsiteY3" fmla="*/ 328613 h 333012"/>
                  <a:gd name="connsiteX4" fmla="*/ 0 w 180975"/>
                  <a:gd name="connsiteY4" fmla="*/ 290513 h 333012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54398"/>
                  <a:gd name="connsiteX1" fmla="*/ 38100 w 180975"/>
                  <a:gd name="connsiteY1" fmla="*/ 0 h 354398"/>
                  <a:gd name="connsiteX2" fmla="*/ 180975 w 180975"/>
                  <a:gd name="connsiteY2" fmla="*/ 2382 h 354398"/>
                  <a:gd name="connsiteX3" fmla="*/ 83967 w 180975"/>
                  <a:gd name="connsiteY3" fmla="*/ 349733 h 354398"/>
                  <a:gd name="connsiteX4" fmla="*/ 0 w 180975"/>
                  <a:gd name="connsiteY4" fmla="*/ 290513 h 354398"/>
                  <a:gd name="connsiteX0" fmla="*/ 0 w 180975"/>
                  <a:gd name="connsiteY0" fmla="*/ 290513 h 354398"/>
                  <a:gd name="connsiteX1" fmla="*/ 38100 w 180975"/>
                  <a:gd name="connsiteY1" fmla="*/ 0 h 354398"/>
                  <a:gd name="connsiteX2" fmla="*/ 180975 w 180975"/>
                  <a:gd name="connsiteY2" fmla="*/ 2382 h 354398"/>
                  <a:gd name="connsiteX3" fmla="*/ 83967 w 180975"/>
                  <a:gd name="connsiteY3" fmla="*/ 349733 h 354398"/>
                  <a:gd name="connsiteX4" fmla="*/ 0 w 180975"/>
                  <a:gd name="connsiteY4" fmla="*/ 290513 h 354398"/>
                  <a:gd name="connsiteX0" fmla="*/ 0 w 180975"/>
                  <a:gd name="connsiteY0" fmla="*/ 290513 h 347223"/>
                  <a:gd name="connsiteX1" fmla="*/ 38100 w 180975"/>
                  <a:gd name="connsiteY1" fmla="*/ 0 h 347223"/>
                  <a:gd name="connsiteX2" fmla="*/ 180975 w 180975"/>
                  <a:gd name="connsiteY2" fmla="*/ 2382 h 347223"/>
                  <a:gd name="connsiteX3" fmla="*/ 88480 w 180975"/>
                  <a:gd name="connsiteY3" fmla="*/ 341813 h 347223"/>
                  <a:gd name="connsiteX4" fmla="*/ 0 w 180975"/>
                  <a:gd name="connsiteY4" fmla="*/ 290513 h 347223"/>
                  <a:gd name="connsiteX0" fmla="*/ 0 w 180975"/>
                  <a:gd name="connsiteY0" fmla="*/ 290513 h 346852"/>
                  <a:gd name="connsiteX1" fmla="*/ 38100 w 180975"/>
                  <a:gd name="connsiteY1" fmla="*/ 0 h 346852"/>
                  <a:gd name="connsiteX2" fmla="*/ 180975 w 180975"/>
                  <a:gd name="connsiteY2" fmla="*/ 2382 h 346852"/>
                  <a:gd name="connsiteX3" fmla="*/ 88480 w 180975"/>
                  <a:gd name="connsiteY3" fmla="*/ 341813 h 346852"/>
                  <a:gd name="connsiteX4" fmla="*/ 0 w 180975"/>
                  <a:gd name="connsiteY4" fmla="*/ 290513 h 34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346852">
                    <a:moveTo>
                      <a:pt x="0" y="290513"/>
                    </a:moveTo>
                    <a:cubicBezTo>
                      <a:pt x="22225" y="193675"/>
                      <a:pt x="42069" y="101600"/>
                      <a:pt x="38100" y="0"/>
                    </a:cubicBezTo>
                    <a:lnTo>
                      <a:pt x="180975" y="2382"/>
                    </a:lnTo>
                    <a:lnTo>
                      <a:pt x="88480" y="341813"/>
                    </a:lnTo>
                    <a:cubicBezTo>
                      <a:pt x="56730" y="360069"/>
                      <a:pt x="28745" y="325447"/>
                      <a:pt x="0" y="290513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/>
              <p:cNvSpPr/>
              <p:nvPr/>
            </p:nvSpPr>
            <p:spPr>
              <a:xfrm rot="21034152">
                <a:off x="4632939" y="6022485"/>
                <a:ext cx="211836" cy="650165"/>
              </a:xfrm>
              <a:custGeom>
                <a:avLst/>
                <a:gdLst>
                  <a:gd name="connsiteX0" fmla="*/ 0 w 180975"/>
                  <a:gd name="connsiteY0" fmla="*/ 290513 h 328613"/>
                  <a:gd name="connsiteX1" fmla="*/ 38100 w 180975"/>
                  <a:gd name="connsiteY1" fmla="*/ 0 h 328613"/>
                  <a:gd name="connsiteX2" fmla="*/ 180975 w 180975"/>
                  <a:gd name="connsiteY2" fmla="*/ 2382 h 328613"/>
                  <a:gd name="connsiteX3" fmla="*/ 95250 w 180975"/>
                  <a:gd name="connsiteY3" fmla="*/ 328613 h 328613"/>
                  <a:gd name="connsiteX4" fmla="*/ 0 w 180975"/>
                  <a:gd name="connsiteY4" fmla="*/ 290513 h 328613"/>
                  <a:gd name="connsiteX0" fmla="*/ 0 w 180975"/>
                  <a:gd name="connsiteY0" fmla="*/ 290513 h 333012"/>
                  <a:gd name="connsiteX1" fmla="*/ 38100 w 180975"/>
                  <a:gd name="connsiteY1" fmla="*/ 0 h 333012"/>
                  <a:gd name="connsiteX2" fmla="*/ 180975 w 180975"/>
                  <a:gd name="connsiteY2" fmla="*/ 2382 h 333012"/>
                  <a:gd name="connsiteX3" fmla="*/ 95250 w 180975"/>
                  <a:gd name="connsiteY3" fmla="*/ 328613 h 333012"/>
                  <a:gd name="connsiteX4" fmla="*/ 0 w 180975"/>
                  <a:gd name="connsiteY4" fmla="*/ 290513 h 333012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57514"/>
                  <a:gd name="connsiteX1" fmla="*/ 38100 w 180975"/>
                  <a:gd name="connsiteY1" fmla="*/ 0 h 357514"/>
                  <a:gd name="connsiteX2" fmla="*/ 180975 w 180975"/>
                  <a:gd name="connsiteY2" fmla="*/ 2382 h 357514"/>
                  <a:gd name="connsiteX3" fmla="*/ 100865 w 180975"/>
                  <a:gd name="connsiteY3" fmla="*/ 353111 h 357514"/>
                  <a:gd name="connsiteX4" fmla="*/ 0 w 180975"/>
                  <a:gd name="connsiteY4" fmla="*/ 290513 h 357514"/>
                  <a:gd name="connsiteX0" fmla="*/ 0 w 164489"/>
                  <a:gd name="connsiteY0" fmla="*/ 301682 h 358507"/>
                  <a:gd name="connsiteX1" fmla="*/ 21614 w 164489"/>
                  <a:gd name="connsiteY1" fmla="*/ 0 h 358507"/>
                  <a:gd name="connsiteX2" fmla="*/ 164489 w 164489"/>
                  <a:gd name="connsiteY2" fmla="*/ 2382 h 358507"/>
                  <a:gd name="connsiteX3" fmla="*/ 84379 w 164489"/>
                  <a:gd name="connsiteY3" fmla="*/ 353111 h 358507"/>
                  <a:gd name="connsiteX4" fmla="*/ 0 w 164489"/>
                  <a:gd name="connsiteY4" fmla="*/ 301682 h 358507"/>
                  <a:gd name="connsiteX0" fmla="*/ 0 w 168220"/>
                  <a:gd name="connsiteY0" fmla="*/ 301254 h 358462"/>
                  <a:gd name="connsiteX1" fmla="*/ 25345 w 168220"/>
                  <a:gd name="connsiteY1" fmla="*/ 0 h 358462"/>
                  <a:gd name="connsiteX2" fmla="*/ 168220 w 168220"/>
                  <a:gd name="connsiteY2" fmla="*/ 2382 h 358462"/>
                  <a:gd name="connsiteX3" fmla="*/ 88110 w 168220"/>
                  <a:gd name="connsiteY3" fmla="*/ 353111 h 358462"/>
                  <a:gd name="connsiteX4" fmla="*/ 0 w 168220"/>
                  <a:gd name="connsiteY4" fmla="*/ 301254 h 358462"/>
                  <a:gd name="connsiteX0" fmla="*/ 0 w 168220"/>
                  <a:gd name="connsiteY0" fmla="*/ 301254 h 356935"/>
                  <a:gd name="connsiteX1" fmla="*/ 25345 w 168220"/>
                  <a:gd name="connsiteY1" fmla="*/ 0 h 356935"/>
                  <a:gd name="connsiteX2" fmla="*/ 168220 w 168220"/>
                  <a:gd name="connsiteY2" fmla="*/ 2382 h 356935"/>
                  <a:gd name="connsiteX3" fmla="*/ 73186 w 168220"/>
                  <a:gd name="connsiteY3" fmla="*/ 351397 h 356935"/>
                  <a:gd name="connsiteX4" fmla="*/ 0 w 168220"/>
                  <a:gd name="connsiteY4" fmla="*/ 301254 h 35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220" h="356935">
                    <a:moveTo>
                      <a:pt x="0" y="301254"/>
                    </a:moveTo>
                    <a:cubicBezTo>
                      <a:pt x="22225" y="204416"/>
                      <a:pt x="29314" y="101600"/>
                      <a:pt x="25345" y="0"/>
                    </a:cubicBezTo>
                    <a:lnTo>
                      <a:pt x="168220" y="2382"/>
                    </a:lnTo>
                    <a:lnTo>
                      <a:pt x="73186" y="351397"/>
                    </a:lnTo>
                    <a:cubicBezTo>
                      <a:pt x="41436" y="369653"/>
                      <a:pt x="17462" y="340148"/>
                      <a:pt x="0" y="30125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: Shape 300"/>
              <p:cNvSpPr/>
              <p:nvPr/>
            </p:nvSpPr>
            <p:spPr>
              <a:xfrm>
                <a:off x="4192084" y="5602284"/>
                <a:ext cx="728056" cy="462989"/>
              </a:xfrm>
              <a:custGeom>
                <a:avLst/>
                <a:gdLst>
                  <a:gd name="connsiteX0" fmla="*/ 47625 w 585787"/>
                  <a:gd name="connsiteY0" fmla="*/ 0 h 719137"/>
                  <a:gd name="connsiteX1" fmla="*/ 514350 w 585787"/>
                  <a:gd name="connsiteY1" fmla="*/ 4762 h 719137"/>
                  <a:gd name="connsiteX2" fmla="*/ 585787 w 585787"/>
                  <a:gd name="connsiteY2" fmla="*/ 704850 h 719137"/>
                  <a:gd name="connsiteX3" fmla="*/ 0 w 585787"/>
                  <a:gd name="connsiteY3" fmla="*/ 719137 h 719137"/>
                  <a:gd name="connsiteX4" fmla="*/ 47625 w 585787"/>
                  <a:gd name="connsiteY4" fmla="*/ 0 h 719137"/>
                  <a:gd name="connsiteX0" fmla="*/ 47625 w 585787"/>
                  <a:gd name="connsiteY0" fmla="*/ 0 h 719137"/>
                  <a:gd name="connsiteX1" fmla="*/ 514350 w 585787"/>
                  <a:gd name="connsiteY1" fmla="*/ 4762 h 719137"/>
                  <a:gd name="connsiteX2" fmla="*/ 585787 w 585787"/>
                  <a:gd name="connsiteY2" fmla="*/ 704850 h 719137"/>
                  <a:gd name="connsiteX3" fmla="*/ 0 w 585787"/>
                  <a:gd name="connsiteY3" fmla="*/ 719137 h 719137"/>
                  <a:gd name="connsiteX4" fmla="*/ 47625 w 585787"/>
                  <a:gd name="connsiteY4" fmla="*/ 0 h 719137"/>
                  <a:gd name="connsiteX0" fmla="*/ 56156 w 594318"/>
                  <a:gd name="connsiteY0" fmla="*/ 0 h 719137"/>
                  <a:gd name="connsiteX1" fmla="*/ 522881 w 594318"/>
                  <a:gd name="connsiteY1" fmla="*/ 4762 h 719137"/>
                  <a:gd name="connsiteX2" fmla="*/ 594318 w 594318"/>
                  <a:gd name="connsiteY2" fmla="*/ 704850 h 719137"/>
                  <a:gd name="connsiteX3" fmla="*/ 8531 w 594318"/>
                  <a:gd name="connsiteY3" fmla="*/ 719137 h 719137"/>
                  <a:gd name="connsiteX4" fmla="*/ 56156 w 594318"/>
                  <a:gd name="connsiteY4" fmla="*/ 0 h 719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318" h="719137">
                    <a:moveTo>
                      <a:pt x="56156" y="0"/>
                    </a:moveTo>
                    <a:lnTo>
                      <a:pt x="522881" y="4762"/>
                    </a:lnTo>
                    <a:lnTo>
                      <a:pt x="594318" y="704850"/>
                    </a:lnTo>
                    <a:lnTo>
                      <a:pt x="8531" y="719137"/>
                    </a:lnTo>
                    <a:cubicBezTo>
                      <a:pt x="-4169" y="474662"/>
                      <a:pt x="-12106" y="377824"/>
                      <a:pt x="56156" y="0"/>
                    </a:cubicBez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Oval 301"/>
              <p:cNvSpPr/>
              <p:nvPr/>
            </p:nvSpPr>
            <p:spPr>
              <a:xfrm>
                <a:off x="4392958" y="4757396"/>
                <a:ext cx="253506" cy="443499"/>
              </a:xfrm>
              <a:prstGeom prst="ellipse">
                <a:avLst/>
              </a:pr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Oval 12"/>
              <p:cNvSpPr/>
              <p:nvPr/>
            </p:nvSpPr>
            <p:spPr>
              <a:xfrm>
                <a:off x="3913532" y="3714619"/>
                <a:ext cx="1210527" cy="1150789"/>
              </a:xfrm>
              <a:custGeom>
                <a:avLst/>
                <a:gdLst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24311 w 1225399"/>
                  <a:gd name="connsiteY0" fmla="*/ 575394 h 1150788"/>
                  <a:gd name="connsiteX1" fmla="*/ 624855 w 1225399"/>
                  <a:gd name="connsiteY1" fmla="*/ 0 h 1150788"/>
                  <a:gd name="connsiteX2" fmla="*/ 1225399 w 1225399"/>
                  <a:gd name="connsiteY2" fmla="*/ 575394 h 1150788"/>
                  <a:gd name="connsiteX3" fmla="*/ 624855 w 1225399"/>
                  <a:gd name="connsiteY3" fmla="*/ 1150788 h 1150788"/>
                  <a:gd name="connsiteX4" fmla="*/ 24311 w 1225399"/>
                  <a:gd name="connsiteY4" fmla="*/ 575394 h 1150788"/>
                  <a:gd name="connsiteX0" fmla="*/ 24311 w 1225578"/>
                  <a:gd name="connsiteY0" fmla="*/ 575394 h 1150788"/>
                  <a:gd name="connsiteX1" fmla="*/ 624855 w 1225578"/>
                  <a:gd name="connsiteY1" fmla="*/ 0 h 1150788"/>
                  <a:gd name="connsiteX2" fmla="*/ 1225399 w 1225578"/>
                  <a:gd name="connsiteY2" fmla="*/ 575394 h 1150788"/>
                  <a:gd name="connsiteX3" fmla="*/ 624855 w 1225578"/>
                  <a:gd name="connsiteY3" fmla="*/ 1150788 h 1150788"/>
                  <a:gd name="connsiteX4" fmla="*/ 24311 w 1225578"/>
                  <a:gd name="connsiteY4" fmla="*/ 575394 h 1150788"/>
                  <a:gd name="connsiteX0" fmla="*/ 19417 w 1204156"/>
                  <a:gd name="connsiteY0" fmla="*/ 575394 h 1150788"/>
                  <a:gd name="connsiteX1" fmla="*/ 619961 w 1204156"/>
                  <a:gd name="connsiteY1" fmla="*/ 0 h 1150788"/>
                  <a:gd name="connsiteX2" fmla="*/ 1204030 w 1204156"/>
                  <a:gd name="connsiteY2" fmla="*/ 575394 h 1150788"/>
                  <a:gd name="connsiteX3" fmla="*/ 619961 w 1204156"/>
                  <a:gd name="connsiteY3" fmla="*/ 1150788 h 1150788"/>
                  <a:gd name="connsiteX4" fmla="*/ 19417 w 1204156"/>
                  <a:gd name="connsiteY4" fmla="*/ 575394 h 1150788"/>
                  <a:gd name="connsiteX0" fmla="*/ 19417 w 1204156"/>
                  <a:gd name="connsiteY0" fmla="*/ 575394 h 1150788"/>
                  <a:gd name="connsiteX1" fmla="*/ 619961 w 1204156"/>
                  <a:gd name="connsiteY1" fmla="*/ 0 h 1150788"/>
                  <a:gd name="connsiteX2" fmla="*/ 1204030 w 1204156"/>
                  <a:gd name="connsiteY2" fmla="*/ 575394 h 1150788"/>
                  <a:gd name="connsiteX3" fmla="*/ 619961 w 1204156"/>
                  <a:gd name="connsiteY3" fmla="*/ 1150788 h 1150788"/>
                  <a:gd name="connsiteX4" fmla="*/ 19417 w 1204156"/>
                  <a:gd name="connsiteY4" fmla="*/ 575394 h 1150788"/>
                  <a:gd name="connsiteX0" fmla="*/ 19417 w 1210527"/>
                  <a:gd name="connsiteY0" fmla="*/ 575394 h 1150788"/>
                  <a:gd name="connsiteX1" fmla="*/ 619961 w 1210527"/>
                  <a:gd name="connsiteY1" fmla="*/ 0 h 1150788"/>
                  <a:gd name="connsiteX2" fmla="*/ 1204030 w 1210527"/>
                  <a:gd name="connsiteY2" fmla="*/ 575394 h 1150788"/>
                  <a:gd name="connsiteX3" fmla="*/ 619961 w 1210527"/>
                  <a:gd name="connsiteY3" fmla="*/ 1150788 h 1150788"/>
                  <a:gd name="connsiteX4" fmla="*/ 19417 w 1210527"/>
                  <a:gd name="connsiteY4" fmla="*/ 575394 h 115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0527" h="1150788">
                    <a:moveTo>
                      <a:pt x="19417" y="575394"/>
                    </a:moveTo>
                    <a:cubicBezTo>
                      <a:pt x="-107583" y="321113"/>
                      <a:pt x="422526" y="0"/>
                      <a:pt x="619961" y="0"/>
                    </a:cubicBezTo>
                    <a:cubicBezTo>
                      <a:pt x="817396" y="0"/>
                      <a:pt x="1269933" y="232901"/>
                      <a:pt x="1204030" y="575394"/>
                    </a:cubicBezTo>
                    <a:cubicBezTo>
                      <a:pt x="1059182" y="979501"/>
                      <a:pt x="817396" y="1150788"/>
                      <a:pt x="619961" y="1150788"/>
                    </a:cubicBezTo>
                    <a:cubicBezTo>
                      <a:pt x="422526" y="1150788"/>
                      <a:pt x="146417" y="829675"/>
                      <a:pt x="19417" y="57539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  <a:effectLst>
                <a:outerShdw blurRad="50800" dist="88900" dir="5400000" sx="93000" sy="93000" algn="t" rotWithShape="0">
                  <a:schemeClr val="tx1">
                    <a:alpha val="2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" name="Group 303"/>
              <p:cNvGrpSpPr/>
              <p:nvPr/>
            </p:nvGrpSpPr>
            <p:grpSpPr>
              <a:xfrm rot="534989" flipH="1">
                <a:off x="4577544" y="4153241"/>
                <a:ext cx="306078" cy="197252"/>
                <a:chOff x="5136060" y="1710152"/>
                <a:chExt cx="538831" cy="347248"/>
              </a:xfrm>
            </p:grpSpPr>
            <p:sp>
              <p:nvSpPr>
                <p:cNvPr id="326" name="Oval 5"/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7" name="Group 326"/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333" name="Straight Connector 332"/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4" name="Straight Connector 333"/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5" name="Straight Connector 334"/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28" name="Oval 4"/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Oval 328"/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Oval 329"/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Oval 330"/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2" name="Oval 331"/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5" name="Group 304"/>
              <p:cNvGrpSpPr/>
              <p:nvPr/>
            </p:nvGrpSpPr>
            <p:grpSpPr>
              <a:xfrm>
                <a:off x="4382473" y="4554456"/>
                <a:ext cx="306685" cy="217634"/>
                <a:chOff x="2751023" y="2876401"/>
                <a:chExt cx="306685" cy="217634"/>
              </a:xfrm>
            </p:grpSpPr>
            <p:sp>
              <p:nvSpPr>
                <p:cNvPr id="324" name="Chord 14349"/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Chord 14349"/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6" name="Freeform: Shape 305"/>
              <p:cNvSpPr/>
              <p:nvPr/>
            </p:nvSpPr>
            <p:spPr>
              <a:xfrm rot="21405408" flipH="1">
                <a:off x="3868135" y="5533479"/>
                <a:ext cx="164086" cy="170344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Freeform: Shape 306"/>
              <p:cNvSpPr/>
              <p:nvPr/>
            </p:nvSpPr>
            <p:spPr>
              <a:xfrm>
                <a:off x="4480042" y="4429393"/>
                <a:ext cx="100161" cy="86714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>
                <a:solidFill>
                  <a:srgbClr val="A7580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Freeform: Shape 307"/>
              <p:cNvSpPr/>
              <p:nvPr/>
            </p:nvSpPr>
            <p:spPr>
              <a:xfrm rot="257362">
                <a:off x="4959654" y="5576064"/>
                <a:ext cx="167426" cy="173810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9" name="Freeform: Shape 308"/>
              <p:cNvSpPr/>
              <p:nvPr/>
            </p:nvSpPr>
            <p:spPr>
              <a:xfrm>
                <a:off x="4720461" y="4910569"/>
                <a:ext cx="326230" cy="728664"/>
              </a:xfrm>
              <a:custGeom>
                <a:avLst/>
                <a:gdLst>
                  <a:gd name="connsiteX0" fmla="*/ 278606 w 278606"/>
                  <a:gd name="connsiteY0" fmla="*/ 664369 h 733425"/>
                  <a:gd name="connsiteX1" fmla="*/ 14288 w 278606"/>
                  <a:gd name="connsiteY1" fmla="*/ 0 h 733425"/>
                  <a:gd name="connsiteX2" fmla="*/ 11906 w 278606"/>
                  <a:gd name="connsiteY2" fmla="*/ 133350 h 733425"/>
                  <a:gd name="connsiteX3" fmla="*/ 0 w 278606"/>
                  <a:gd name="connsiteY3" fmla="*/ 383381 h 733425"/>
                  <a:gd name="connsiteX4" fmla="*/ 214313 w 278606"/>
                  <a:gd name="connsiteY4" fmla="*/ 733425 h 733425"/>
                  <a:gd name="connsiteX5" fmla="*/ 278606 w 278606"/>
                  <a:gd name="connsiteY5" fmla="*/ 664369 h 733425"/>
                  <a:gd name="connsiteX0" fmla="*/ 278606 w 278606"/>
                  <a:gd name="connsiteY0" fmla="*/ 664369 h 733425"/>
                  <a:gd name="connsiteX1" fmla="*/ 155920 w 278606"/>
                  <a:gd name="connsiteY1" fmla="*/ 358437 h 733425"/>
                  <a:gd name="connsiteX2" fmla="*/ 14288 w 278606"/>
                  <a:gd name="connsiteY2" fmla="*/ 0 h 733425"/>
                  <a:gd name="connsiteX3" fmla="*/ 11906 w 278606"/>
                  <a:gd name="connsiteY3" fmla="*/ 133350 h 733425"/>
                  <a:gd name="connsiteX4" fmla="*/ 0 w 278606"/>
                  <a:gd name="connsiteY4" fmla="*/ 383381 h 733425"/>
                  <a:gd name="connsiteX5" fmla="*/ 214313 w 278606"/>
                  <a:gd name="connsiteY5" fmla="*/ 733425 h 733425"/>
                  <a:gd name="connsiteX6" fmla="*/ 278606 w 278606"/>
                  <a:gd name="connsiteY6" fmla="*/ 664369 h 733425"/>
                  <a:gd name="connsiteX0" fmla="*/ 278606 w 278606"/>
                  <a:gd name="connsiteY0" fmla="*/ 704850 h 773906"/>
                  <a:gd name="connsiteX1" fmla="*/ 155920 w 278606"/>
                  <a:gd name="connsiteY1" fmla="*/ 398918 h 773906"/>
                  <a:gd name="connsiteX2" fmla="*/ 42863 w 278606"/>
                  <a:gd name="connsiteY2" fmla="*/ 0 h 773906"/>
                  <a:gd name="connsiteX3" fmla="*/ 11906 w 278606"/>
                  <a:gd name="connsiteY3" fmla="*/ 173831 h 773906"/>
                  <a:gd name="connsiteX4" fmla="*/ 0 w 278606"/>
                  <a:gd name="connsiteY4" fmla="*/ 423862 h 773906"/>
                  <a:gd name="connsiteX5" fmla="*/ 214313 w 278606"/>
                  <a:gd name="connsiteY5" fmla="*/ 773906 h 773906"/>
                  <a:gd name="connsiteX6" fmla="*/ 278606 w 278606"/>
                  <a:gd name="connsiteY6" fmla="*/ 704850 h 773906"/>
                  <a:gd name="connsiteX0" fmla="*/ 300037 w 300037"/>
                  <a:gd name="connsiteY0" fmla="*/ 685800 h 773906"/>
                  <a:gd name="connsiteX1" fmla="*/ 155920 w 300037"/>
                  <a:gd name="connsiteY1" fmla="*/ 398918 h 773906"/>
                  <a:gd name="connsiteX2" fmla="*/ 42863 w 300037"/>
                  <a:gd name="connsiteY2" fmla="*/ 0 h 773906"/>
                  <a:gd name="connsiteX3" fmla="*/ 11906 w 300037"/>
                  <a:gd name="connsiteY3" fmla="*/ 173831 h 773906"/>
                  <a:gd name="connsiteX4" fmla="*/ 0 w 300037"/>
                  <a:gd name="connsiteY4" fmla="*/ 423862 h 773906"/>
                  <a:gd name="connsiteX5" fmla="*/ 214313 w 300037"/>
                  <a:gd name="connsiteY5" fmla="*/ 773906 h 773906"/>
                  <a:gd name="connsiteX6" fmla="*/ 300037 w 300037"/>
                  <a:gd name="connsiteY6" fmla="*/ 685800 h 773906"/>
                  <a:gd name="connsiteX0" fmla="*/ 300037 w 300037"/>
                  <a:gd name="connsiteY0" fmla="*/ 685800 h 719138"/>
                  <a:gd name="connsiteX1" fmla="*/ 155920 w 300037"/>
                  <a:gd name="connsiteY1" fmla="*/ 398918 h 719138"/>
                  <a:gd name="connsiteX2" fmla="*/ 42863 w 300037"/>
                  <a:gd name="connsiteY2" fmla="*/ 0 h 719138"/>
                  <a:gd name="connsiteX3" fmla="*/ 11906 w 300037"/>
                  <a:gd name="connsiteY3" fmla="*/ 173831 h 719138"/>
                  <a:gd name="connsiteX4" fmla="*/ 0 w 300037"/>
                  <a:gd name="connsiteY4" fmla="*/ 423862 h 719138"/>
                  <a:gd name="connsiteX5" fmla="*/ 252413 w 300037"/>
                  <a:gd name="connsiteY5" fmla="*/ 719138 h 719138"/>
                  <a:gd name="connsiteX6" fmla="*/ 300037 w 300037"/>
                  <a:gd name="connsiteY6" fmla="*/ 685800 h 719138"/>
                  <a:gd name="connsiteX0" fmla="*/ 300037 w 300037"/>
                  <a:gd name="connsiteY0" fmla="*/ 685800 h 728663"/>
                  <a:gd name="connsiteX1" fmla="*/ 155920 w 300037"/>
                  <a:gd name="connsiteY1" fmla="*/ 398918 h 728663"/>
                  <a:gd name="connsiteX2" fmla="*/ 42863 w 300037"/>
                  <a:gd name="connsiteY2" fmla="*/ 0 h 728663"/>
                  <a:gd name="connsiteX3" fmla="*/ 11906 w 300037"/>
                  <a:gd name="connsiteY3" fmla="*/ 173831 h 728663"/>
                  <a:gd name="connsiteX4" fmla="*/ 0 w 300037"/>
                  <a:gd name="connsiteY4" fmla="*/ 423862 h 728663"/>
                  <a:gd name="connsiteX5" fmla="*/ 245270 w 300037"/>
                  <a:gd name="connsiteY5" fmla="*/ 728663 h 728663"/>
                  <a:gd name="connsiteX6" fmla="*/ 300037 w 300037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326230 w 326230"/>
                  <a:gd name="connsiteY0" fmla="*/ 666750 h 728663"/>
                  <a:gd name="connsiteX1" fmla="*/ 167826 w 326230"/>
                  <a:gd name="connsiteY1" fmla="*/ 394155 h 728663"/>
                  <a:gd name="connsiteX2" fmla="*/ 38100 w 326230"/>
                  <a:gd name="connsiteY2" fmla="*/ 0 h 728663"/>
                  <a:gd name="connsiteX3" fmla="*/ 7143 w 326230"/>
                  <a:gd name="connsiteY3" fmla="*/ 173831 h 728663"/>
                  <a:gd name="connsiteX4" fmla="*/ 0 w 326230"/>
                  <a:gd name="connsiteY4" fmla="*/ 426244 h 728663"/>
                  <a:gd name="connsiteX5" fmla="*/ 240507 w 326230"/>
                  <a:gd name="connsiteY5" fmla="*/ 728663 h 728663"/>
                  <a:gd name="connsiteX6" fmla="*/ 326230 w 326230"/>
                  <a:gd name="connsiteY6" fmla="*/ 666750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6230" h="728663">
                    <a:moveTo>
                      <a:pt x="326230" y="666750"/>
                    </a:moveTo>
                    <a:cubicBezTo>
                      <a:pt x="289303" y="576679"/>
                      <a:pt x="219041" y="474701"/>
                      <a:pt x="167826" y="394155"/>
                    </a:cubicBezTo>
                    <a:cubicBezTo>
                      <a:pt x="156334" y="268326"/>
                      <a:pt x="97217" y="125830"/>
                      <a:pt x="38100" y="0"/>
                    </a:cubicBezTo>
                    <a:lnTo>
                      <a:pt x="7143" y="173831"/>
                    </a:lnTo>
                    <a:lnTo>
                      <a:pt x="0" y="426244"/>
                    </a:lnTo>
                    <a:lnTo>
                      <a:pt x="240507" y="728663"/>
                    </a:lnTo>
                    <a:lnTo>
                      <a:pt x="326230" y="666750"/>
                    </a:ln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: Shape 309"/>
              <p:cNvSpPr/>
              <p:nvPr/>
            </p:nvSpPr>
            <p:spPr>
              <a:xfrm>
                <a:off x="4393734" y="4852164"/>
                <a:ext cx="144462" cy="114300"/>
              </a:xfrm>
              <a:custGeom>
                <a:avLst/>
                <a:gdLst>
                  <a:gd name="connsiteX0" fmla="*/ 139700 w 139700"/>
                  <a:gd name="connsiteY0" fmla="*/ 34925 h 95250"/>
                  <a:gd name="connsiteX1" fmla="*/ 25400 w 139700"/>
                  <a:gd name="connsiteY1" fmla="*/ 0 h 95250"/>
                  <a:gd name="connsiteX2" fmla="*/ 0 w 139700"/>
                  <a:gd name="connsiteY2" fmla="*/ 44450 h 95250"/>
                  <a:gd name="connsiteX3" fmla="*/ 133350 w 139700"/>
                  <a:gd name="connsiteY3" fmla="*/ 95250 h 95250"/>
                  <a:gd name="connsiteX4" fmla="*/ 139700 w 139700"/>
                  <a:gd name="connsiteY4" fmla="*/ 34925 h 95250"/>
                  <a:gd name="connsiteX0" fmla="*/ 139700 w 139700"/>
                  <a:gd name="connsiteY0" fmla="*/ 39688 h 100013"/>
                  <a:gd name="connsiteX1" fmla="*/ 18256 w 139700"/>
                  <a:gd name="connsiteY1" fmla="*/ 0 h 100013"/>
                  <a:gd name="connsiteX2" fmla="*/ 0 w 139700"/>
                  <a:gd name="connsiteY2" fmla="*/ 49213 h 100013"/>
                  <a:gd name="connsiteX3" fmla="*/ 133350 w 139700"/>
                  <a:gd name="connsiteY3" fmla="*/ 100013 h 100013"/>
                  <a:gd name="connsiteX4" fmla="*/ 139700 w 139700"/>
                  <a:gd name="connsiteY4" fmla="*/ 39688 h 100013"/>
                  <a:gd name="connsiteX0" fmla="*/ 139700 w 139700"/>
                  <a:gd name="connsiteY0" fmla="*/ 39688 h 54769"/>
                  <a:gd name="connsiteX1" fmla="*/ 18256 w 139700"/>
                  <a:gd name="connsiteY1" fmla="*/ 0 h 54769"/>
                  <a:gd name="connsiteX2" fmla="*/ 0 w 139700"/>
                  <a:gd name="connsiteY2" fmla="*/ 49213 h 54769"/>
                  <a:gd name="connsiteX3" fmla="*/ 104775 w 139700"/>
                  <a:gd name="connsiteY3" fmla="*/ 54769 h 54769"/>
                  <a:gd name="connsiteX4" fmla="*/ 139700 w 139700"/>
                  <a:gd name="connsiteY4" fmla="*/ 39688 h 54769"/>
                  <a:gd name="connsiteX0" fmla="*/ 139700 w 139700"/>
                  <a:gd name="connsiteY0" fmla="*/ 39688 h 114300"/>
                  <a:gd name="connsiteX1" fmla="*/ 18256 w 139700"/>
                  <a:gd name="connsiteY1" fmla="*/ 0 h 114300"/>
                  <a:gd name="connsiteX2" fmla="*/ 0 w 139700"/>
                  <a:gd name="connsiteY2" fmla="*/ 49213 h 114300"/>
                  <a:gd name="connsiteX3" fmla="*/ 133350 w 139700"/>
                  <a:gd name="connsiteY3" fmla="*/ 114300 h 114300"/>
                  <a:gd name="connsiteX4" fmla="*/ 139700 w 139700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463" h="114300">
                    <a:moveTo>
                      <a:pt x="144463" y="39688"/>
                    </a:moveTo>
                    <a:cubicBezTo>
                      <a:pt x="88107" y="43128"/>
                      <a:pt x="53182" y="27517"/>
                      <a:pt x="18256" y="0"/>
                    </a:cubicBezTo>
                    <a:lnTo>
                      <a:pt x="0" y="49213"/>
                    </a:lnTo>
                    <a:lnTo>
                      <a:pt x="133350" y="114300"/>
                    </a:lnTo>
                    <a:lnTo>
                      <a:pt x="144463" y="39688"/>
                    </a:ln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: Shape 310"/>
              <p:cNvSpPr/>
              <p:nvPr/>
            </p:nvSpPr>
            <p:spPr>
              <a:xfrm>
                <a:off x="3941544" y="4859743"/>
                <a:ext cx="904599" cy="776289"/>
              </a:xfrm>
              <a:custGeom>
                <a:avLst/>
                <a:gdLst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23850 w 871556"/>
                  <a:gd name="connsiteY3" fmla="*/ 77390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66713 w 871556"/>
                  <a:gd name="connsiteY2" fmla="*/ 483394 h 795338"/>
                  <a:gd name="connsiteX3" fmla="*/ 323850 w 871556"/>
                  <a:gd name="connsiteY3" fmla="*/ 77390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3919"/>
                  <a:gd name="connsiteY0" fmla="*/ 723900 h 781051"/>
                  <a:gd name="connsiteX1" fmla="*/ 342900 w 873919"/>
                  <a:gd name="connsiteY1" fmla="*/ 285750 h 781051"/>
                  <a:gd name="connsiteX2" fmla="*/ 366713 w 873919"/>
                  <a:gd name="connsiteY2" fmla="*/ 483394 h 781051"/>
                  <a:gd name="connsiteX3" fmla="*/ 323850 w 873919"/>
                  <a:gd name="connsiteY3" fmla="*/ 773906 h 781051"/>
                  <a:gd name="connsiteX4" fmla="*/ 873919 w 873919"/>
                  <a:gd name="connsiteY4" fmla="*/ 781051 h 781051"/>
                  <a:gd name="connsiteX5" fmla="*/ 809625 w 873919"/>
                  <a:gd name="connsiteY5" fmla="*/ 378619 h 781051"/>
                  <a:gd name="connsiteX6" fmla="*/ 871538 w 873919"/>
                  <a:gd name="connsiteY6" fmla="*/ 292894 h 781051"/>
                  <a:gd name="connsiteX7" fmla="*/ 823913 w 873919"/>
                  <a:gd name="connsiteY7" fmla="*/ 197644 h 781051"/>
                  <a:gd name="connsiteX8" fmla="*/ 809625 w 873919"/>
                  <a:gd name="connsiteY8" fmla="*/ 47625 h 781051"/>
                  <a:gd name="connsiteX9" fmla="*/ 707232 w 873919"/>
                  <a:gd name="connsiteY9" fmla="*/ 38100 h 781051"/>
                  <a:gd name="connsiteX10" fmla="*/ 692944 w 873919"/>
                  <a:gd name="connsiteY10" fmla="*/ 0 h 781051"/>
                  <a:gd name="connsiteX11" fmla="*/ 673894 w 873919"/>
                  <a:gd name="connsiteY11" fmla="*/ 28575 h 781051"/>
                  <a:gd name="connsiteX12" fmla="*/ 654844 w 873919"/>
                  <a:gd name="connsiteY12" fmla="*/ 204788 h 781051"/>
                  <a:gd name="connsiteX13" fmla="*/ 585788 w 873919"/>
                  <a:gd name="connsiteY13" fmla="*/ 33338 h 781051"/>
                  <a:gd name="connsiteX14" fmla="*/ 576263 w 873919"/>
                  <a:gd name="connsiteY14" fmla="*/ 97631 h 781051"/>
                  <a:gd name="connsiteX15" fmla="*/ 447675 w 873919"/>
                  <a:gd name="connsiteY15" fmla="*/ 30956 h 781051"/>
                  <a:gd name="connsiteX16" fmla="*/ 300038 w 873919"/>
                  <a:gd name="connsiteY16" fmla="*/ 45244 h 781051"/>
                  <a:gd name="connsiteX17" fmla="*/ 0 w 873919"/>
                  <a:gd name="connsiteY17" fmla="*/ 690563 h 781051"/>
                  <a:gd name="connsiteX18" fmla="*/ 76200 w 873919"/>
                  <a:gd name="connsiteY18" fmla="*/ 723900 h 781051"/>
                  <a:gd name="connsiteX0" fmla="*/ 76200 w 874611"/>
                  <a:gd name="connsiteY0" fmla="*/ 723900 h 781051"/>
                  <a:gd name="connsiteX1" fmla="*/ 342900 w 874611"/>
                  <a:gd name="connsiteY1" fmla="*/ 285750 h 781051"/>
                  <a:gd name="connsiteX2" fmla="*/ 366713 w 874611"/>
                  <a:gd name="connsiteY2" fmla="*/ 483394 h 781051"/>
                  <a:gd name="connsiteX3" fmla="*/ 323850 w 874611"/>
                  <a:gd name="connsiteY3" fmla="*/ 773906 h 781051"/>
                  <a:gd name="connsiteX4" fmla="*/ 873919 w 874611"/>
                  <a:gd name="connsiteY4" fmla="*/ 781051 h 781051"/>
                  <a:gd name="connsiteX5" fmla="*/ 809625 w 874611"/>
                  <a:gd name="connsiteY5" fmla="*/ 378619 h 781051"/>
                  <a:gd name="connsiteX6" fmla="*/ 871538 w 874611"/>
                  <a:gd name="connsiteY6" fmla="*/ 292894 h 781051"/>
                  <a:gd name="connsiteX7" fmla="*/ 823913 w 874611"/>
                  <a:gd name="connsiteY7" fmla="*/ 197644 h 781051"/>
                  <a:gd name="connsiteX8" fmla="*/ 809625 w 874611"/>
                  <a:gd name="connsiteY8" fmla="*/ 47625 h 781051"/>
                  <a:gd name="connsiteX9" fmla="*/ 707232 w 874611"/>
                  <a:gd name="connsiteY9" fmla="*/ 38100 h 781051"/>
                  <a:gd name="connsiteX10" fmla="*/ 692944 w 874611"/>
                  <a:gd name="connsiteY10" fmla="*/ 0 h 781051"/>
                  <a:gd name="connsiteX11" fmla="*/ 673894 w 874611"/>
                  <a:gd name="connsiteY11" fmla="*/ 28575 h 781051"/>
                  <a:gd name="connsiteX12" fmla="*/ 654844 w 874611"/>
                  <a:gd name="connsiteY12" fmla="*/ 204788 h 781051"/>
                  <a:gd name="connsiteX13" fmla="*/ 585788 w 874611"/>
                  <a:gd name="connsiteY13" fmla="*/ 33338 h 781051"/>
                  <a:gd name="connsiteX14" fmla="*/ 576263 w 874611"/>
                  <a:gd name="connsiteY14" fmla="*/ 97631 h 781051"/>
                  <a:gd name="connsiteX15" fmla="*/ 447675 w 874611"/>
                  <a:gd name="connsiteY15" fmla="*/ 30956 h 781051"/>
                  <a:gd name="connsiteX16" fmla="*/ 300038 w 874611"/>
                  <a:gd name="connsiteY16" fmla="*/ 45244 h 781051"/>
                  <a:gd name="connsiteX17" fmla="*/ 0 w 874611"/>
                  <a:gd name="connsiteY17" fmla="*/ 690563 h 781051"/>
                  <a:gd name="connsiteX18" fmla="*/ 76200 w 874611"/>
                  <a:gd name="connsiteY18" fmla="*/ 723900 h 781051"/>
                  <a:gd name="connsiteX0" fmla="*/ 88107 w 886518"/>
                  <a:gd name="connsiteY0" fmla="*/ 723900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88107 w 886518"/>
                  <a:gd name="connsiteY18" fmla="*/ 723900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38139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00038 w 886518"/>
                  <a:gd name="connsiteY3" fmla="*/ 771524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903027"/>
                  <a:gd name="connsiteY0" fmla="*/ 731043 h 776288"/>
                  <a:gd name="connsiteX1" fmla="*/ 354807 w 903027"/>
                  <a:gd name="connsiteY1" fmla="*/ 285750 h 776288"/>
                  <a:gd name="connsiteX2" fmla="*/ 359570 w 903027"/>
                  <a:gd name="connsiteY2" fmla="*/ 495301 h 776288"/>
                  <a:gd name="connsiteX3" fmla="*/ 300038 w 903027"/>
                  <a:gd name="connsiteY3" fmla="*/ 771524 h 776288"/>
                  <a:gd name="connsiteX4" fmla="*/ 902495 w 903027"/>
                  <a:gd name="connsiteY4" fmla="*/ 776288 h 776288"/>
                  <a:gd name="connsiteX5" fmla="*/ 821532 w 903027"/>
                  <a:gd name="connsiteY5" fmla="*/ 378619 h 776288"/>
                  <a:gd name="connsiteX6" fmla="*/ 883445 w 903027"/>
                  <a:gd name="connsiteY6" fmla="*/ 292894 h 776288"/>
                  <a:gd name="connsiteX7" fmla="*/ 835820 w 903027"/>
                  <a:gd name="connsiteY7" fmla="*/ 197644 h 776288"/>
                  <a:gd name="connsiteX8" fmla="*/ 821532 w 903027"/>
                  <a:gd name="connsiteY8" fmla="*/ 47625 h 776288"/>
                  <a:gd name="connsiteX9" fmla="*/ 719139 w 903027"/>
                  <a:gd name="connsiteY9" fmla="*/ 38100 h 776288"/>
                  <a:gd name="connsiteX10" fmla="*/ 704851 w 903027"/>
                  <a:gd name="connsiteY10" fmla="*/ 0 h 776288"/>
                  <a:gd name="connsiteX11" fmla="*/ 685801 w 903027"/>
                  <a:gd name="connsiteY11" fmla="*/ 28575 h 776288"/>
                  <a:gd name="connsiteX12" fmla="*/ 666751 w 903027"/>
                  <a:gd name="connsiteY12" fmla="*/ 204788 h 776288"/>
                  <a:gd name="connsiteX13" fmla="*/ 597695 w 903027"/>
                  <a:gd name="connsiteY13" fmla="*/ 33338 h 776288"/>
                  <a:gd name="connsiteX14" fmla="*/ 588170 w 903027"/>
                  <a:gd name="connsiteY14" fmla="*/ 97631 h 776288"/>
                  <a:gd name="connsiteX15" fmla="*/ 459582 w 903027"/>
                  <a:gd name="connsiteY15" fmla="*/ 30956 h 776288"/>
                  <a:gd name="connsiteX16" fmla="*/ 311945 w 903027"/>
                  <a:gd name="connsiteY16" fmla="*/ 45244 h 776288"/>
                  <a:gd name="connsiteX17" fmla="*/ 0 w 903027"/>
                  <a:gd name="connsiteY17" fmla="*/ 681038 h 776288"/>
                  <a:gd name="connsiteX18" fmla="*/ 95250 w 903027"/>
                  <a:gd name="connsiteY18" fmla="*/ 731043 h 776288"/>
                  <a:gd name="connsiteX0" fmla="*/ 95250 w 904316"/>
                  <a:gd name="connsiteY0" fmla="*/ 731043 h 776288"/>
                  <a:gd name="connsiteX1" fmla="*/ 354807 w 904316"/>
                  <a:gd name="connsiteY1" fmla="*/ 285750 h 776288"/>
                  <a:gd name="connsiteX2" fmla="*/ 359570 w 904316"/>
                  <a:gd name="connsiteY2" fmla="*/ 495301 h 776288"/>
                  <a:gd name="connsiteX3" fmla="*/ 300038 w 904316"/>
                  <a:gd name="connsiteY3" fmla="*/ 771524 h 776288"/>
                  <a:gd name="connsiteX4" fmla="*/ 902495 w 904316"/>
                  <a:gd name="connsiteY4" fmla="*/ 776288 h 776288"/>
                  <a:gd name="connsiteX5" fmla="*/ 821532 w 904316"/>
                  <a:gd name="connsiteY5" fmla="*/ 378619 h 776288"/>
                  <a:gd name="connsiteX6" fmla="*/ 883445 w 904316"/>
                  <a:gd name="connsiteY6" fmla="*/ 292894 h 776288"/>
                  <a:gd name="connsiteX7" fmla="*/ 835820 w 904316"/>
                  <a:gd name="connsiteY7" fmla="*/ 197644 h 776288"/>
                  <a:gd name="connsiteX8" fmla="*/ 821532 w 904316"/>
                  <a:gd name="connsiteY8" fmla="*/ 47625 h 776288"/>
                  <a:gd name="connsiteX9" fmla="*/ 719139 w 904316"/>
                  <a:gd name="connsiteY9" fmla="*/ 38100 h 776288"/>
                  <a:gd name="connsiteX10" fmla="*/ 704851 w 904316"/>
                  <a:gd name="connsiteY10" fmla="*/ 0 h 776288"/>
                  <a:gd name="connsiteX11" fmla="*/ 685801 w 904316"/>
                  <a:gd name="connsiteY11" fmla="*/ 28575 h 776288"/>
                  <a:gd name="connsiteX12" fmla="*/ 666751 w 904316"/>
                  <a:gd name="connsiteY12" fmla="*/ 204788 h 776288"/>
                  <a:gd name="connsiteX13" fmla="*/ 597695 w 904316"/>
                  <a:gd name="connsiteY13" fmla="*/ 33338 h 776288"/>
                  <a:gd name="connsiteX14" fmla="*/ 588170 w 904316"/>
                  <a:gd name="connsiteY14" fmla="*/ 97631 h 776288"/>
                  <a:gd name="connsiteX15" fmla="*/ 459582 w 904316"/>
                  <a:gd name="connsiteY15" fmla="*/ 30956 h 776288"/>
                  <a:gd name="connsiteX16" fmla="*/ 311945 w 904316"/>
                  <a:gd name="connsiteY16" fmla="*/ 45244 h 776288"/>
                  <a:gd name="connsiteX17" fmla="*/ 0 w 904316"/>
                  <a:gd name="connsiteY17" fmla="*/ 681038 h 776288"/>
                  <a:gd name="connsiteX18" fmla="*/ 95250 w 904316"/>
                  <a:gd name="connsiteY18" fmla="*/ 731043 h 776288"/>
                  <a:gd name="connsiteX0" fmla="*/ 95250 w 904600"/>
                  <a:gd name="connsiteY0" fmla="*/ 731043 h 776288"/>
                  <a:gd name="connsiteX1" fmla="*/ 354807 w 904600"/>
                  <a:gd name="connsiteY1" fmla="*/ 285750 h 776288"/>
                  <a:gd name="connsiteX2" fmla="*/ 359570 w 904600"/>
                  <a:gd name="connsiteY2" fmla="*/ 495301 h 776288"/>
                  <a:gd name="connsiteX3" fmla="*/ 300038 w 904600"/>
                  <a:gd name="connsiteY3" fmla="*/ 771524 h 776288"/>
                  <a:gd name="connsiteX4" fmla="*/ 902495 w 904600"/>
                  <a:gd name="connsiteY4" fmla="*/ 776288 h 776288"/>
                  <a:gd name="connsiteX5" fmla="*/ 821532 w 904600"/>
                  <a:gd name="connsiteY5" fmla="*/ 378619 h 776288"/>
                  <a:gd name="connsiteX6" fmla="*/ 883445 w 904600"/>
                  <a:gd name="connsiteY6" fmla="*/ 292894 h 776288"/>
                  <a:gd name="connsiteX7" fmla="*/ 835820 w 904600"/>
                  <a:gd name="connsiteY7" fmla="*/ 197644 h 776288"/>
                  <a:gd name="connsiteX8" fmla="*/ 821532 w 904600"/>
                  <a:gd name="connsiteY8" fmla="*/ 47625 h 776288"/>
                  <a:gd name="connsiteX9" fmla="*/ 719139 w 904600"/>
                  <a:gd name="connsiteY9" fmla="*/ 38100 h 776288"/>
                  <a:gd name="connsiteX10" fmla="*/ 704851 w 904600"/>
                  <a:gd name="connsiteY10" fmla="*/ 0 h 776288"/>
                  <a:gd name="connsiteX11" fmla="*/ 685801 w 904600"/>
                  <a:gd name="connsiteY11" fmla="*/ 28575 h 776288"/>
                  <a:gd name="connsiteX12" fmla="*/ 666751 w 904600"/>
                  <a:gd name="connsiteY12" fmla="*/ 204788 h 776288"/>
                  <a:gd name="connsiteX13" fmla="*/ 597695 w 904600"/>
                  <a:gd name="connsiteY13" fmla="*/ 33338 h 776288"/>
                  <a:gd name="connsiteX14" fmla="*/ 588170 w 904600"/>
                  <a:gd name="connsiteY14" fmla="*/ 97631 h 776288"/>
                  <a:gd name="connsiteX15" fmla="*/ 459582 w 904600"/>
                  <a:gd name="connsiteY15" fmla="*/ 30956 h 776288"/>
                  <a:gd name="connsiteX16" fmla="*/ 311945 w 904600"/>
                  <a:gd name="connsiteY16" fmla="*/ 45244 h 776288"/>
                  <a:gd name="connsiteX17" fmla="*/ 0 w 904600"/>
                  <a:gd name="connsiteY17" fmla="*/ 681038 h 776288"/>
                  <a:gd name="connsiteX18" fmla="*/ 95250 w 904600"/>
                  <a:gd name="connsiteY18" fmla="*/ 731043 h 77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4600" h="776288">
                    <a:moveTo>
                      <a:pt x="95250" y="731043"/>
                    </a:moveTo>
                    <a:cubicBezTo>
                      <a:pt x="217488" y="601661"/>
                      <a:pt x="277813" y="443707"/>
                      <a:pt x="354807" y="285750"/>
                    </a:cubicBezTo>
                    <a:cubicBezTo>
                      <a:pt x="369095" y="354806"/>
                      <a:pt x="350045" y="421482"/>
                      <a:pt x="359570" y="495301"/>
                    </a:cubicBezTo>
                    <a:cubicBezTo>
                      <a:pt x="340518" y="592931"/>
                      <a:pt x="304801" y="671512"/>
                      <a:pt x="300038" y="771524"/>
                    </a:cubicBezTo>
                    <a:lnTo>
                      <a:pt x="902495" y="776288"/>
                    </a:lnTo>
                    <a:cubicBezTo>
                      <a:pt x="916783" y="637382"/>
                      <a:pt x="854870" y="515144"/>
                      <a:pt x="821532" y="378619"/>
                    </a:cubicBezTo>
                    <a:cubicBezTo>
                      <a:pt x="842170" y="350044"/>
                      <a:pt x="879476" y="354806"/>
                      <a:pt x="883445" y="292894"/>
                    </a:cubicBezTo>
                    <a:cubicBezTo>
                      <a:pt x="884239" y="239712"/>
                      <a:pt x="858838" y="224631"/>
                      <a:pt x="835820" y="197644"/>
                    </a:cubicBezTo>
                    <a:lnTo>
                      <a:pt x="821532" y="47625"/>
                    </a:lnTo>
                    <a:lnTo>
                      <a:pt x="719139" y="38100"/>
                    </a:lnTo>
                    <a:lnTo>
                      <a:pt x="704851" y="0"/>
                    </a:lnTo>
                    <a:lnTo>
                      <a:pt x="685801" y="28575"/>
                    </a:lnTo>
                    <a:lnTo>
                      <a:pt x="666751" y="204788"/>
                    </a:lnTo>
                    <a:lnTo>
                      <a:pt x="597695" y="33338"/>
                    </a:lnTo>
                    <a:lnTo>
                      <a:pt x="588170" y="97631"/>
                    </a:lnTo>
                    <a:lnTo>
                      <a:pt x="459582" y="30956"/>
                    </a:lnTo>
                    <a:cubicBezTo>
                      <a:pt x="410370" y="23813"/>
                      <a:pt x="363538" y="16669"/>
                      <a:pt x="311945" y="45244"/>
                    </a:cubicBezTo>
                    <a:cubicBezTo>
                      <a:pt x="264320" y="91281"/>
                      <a:pt x="88106" y="458788"/>
                      <a:pt x="0" y="681038"/>
                    </a:cubicBezTo>
                    <a:lnTo>
                      <a:pt x="95250" y="731043"/>
                    </a:ln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2" name="Group 311"/>
              <p:cNvGrpSpPr/>
              <p:nvPr/>
            </p:nvGrpSpPr>
            <p:grpSpPr>
              <a:xfrm rot="21065011">
                <a:off x="4190109" y="4149090"/>
                <a:ext cx="306078" cy="197252"/>
                <a:chOff x="5136060" y="1710152"/>
                <a:chExt cx="538831" cy="347248"/>
              </a:xfrm>
            </p:grpSpPr>
            <p:sp>
              <p:nvSpPr>
                <p:cNvPr id="314" name="Oval 5"/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5" name="Group 314"/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321" name="Straight Connector 320"/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16" name="Oval 4"/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Oval 316"/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Oval 317"/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Oval 318"/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Oval 319"/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" name="Freeform: Shape 312"/>
              <p:cNvSpPr/>
              <p:nvPr/>
            </p:nvSpPr>
            <p:spPr>
              <a:xfrm>
                <a:off x="3890207" y="3165035"/>
                <a:ext cx="1252510" cy="1162021"/>
              </a:xfrm>
              <a:custGeom>
                <a:avLst/>
                <a:gdLst>
                  <a:gd name="connsiteX0" fmla="*/ 0 w 276225"/>
                  <a:gd name="connsiteY0" fmla="*/ 240506 h 240506"/>
                  <a:gd name="connsiteX1" fmla="*/ 85725 w 276225"/>
                  <a:gd name="connsiteY1" fmla="*/ 197643 h 240506"/>
                  <a:gd name="connsiteX2" fmla="*/ 192881 w 276225"/>
                  <a:gd name="connsiteY2" fmla="*/ 142875 h 240506"/>
                  <a:gd name="connsiteX3" fmla="*/ 276225 w 276225"/>
                  <a:gd name="connsiteY3" fmla="*/ 197643 h 240506"/>
                  <a:gd name="connsiteX4" fmla="*/ 257175 w 276225"/>
                  <a:gd name="connsiteY4" fmla="*/ 130968 h 240506"/>
                  <a:gd name="connsiteX5" fmla="*/ 192881 w 276225"/>
                  <a:gd name="connsiteY5" fmla="*/ 95250 h 240506"/>
                  <a:gd name="connsiteX6" fmla="*/ 211931 w 276225"/>
                  <a:gd name="connsiteY6" fmla="*/ 28575 h 240506"/>
                  <a:gd name="connsiteX7" fmla="*/ 133350 w 276225"/>
                  <a:gd name="connsiteY7" fmla="*/ 0 h 240506"/>
                  <a:gd name="connsiteX8" fmla="*/ 66675 w 276225"/>
                  <a:gd name="connsiteY8" fmla="*/ 50006 h 240506"/>
                  <a:gd name="connsiteX9" fmla="*/ 88106 w 276225"/>
                  <a:gd name="connsiteY9" fmla="*/ 97631 h 240506"/>
                  <a:gd name="connsiteX10" fmla="*/ 9525 w 276225"/>
                  <a:gd name="connsiteY10" fmla="*/ 140493 h 240506"/>
                  <a:gd name="connsiteX11" fmla="*/ 0 w 276225"/>
                  <a:gd name="connsiteY11" fmla="*/ 240506 h 240506"/>
                  <a:gd name="connsiteX0" fmla="*/ 0 w 290512"/>
                  <a:gd name="connsiteY0" fmla="*/ 235744 h 235744"/>
                  <a:gd name="connsiteX1" fmla="*/ 100012 w 290512"/>
                  <a:gd name="connsiteY1" fmla="*/ 197643 h 235744"/>
                  <a:gd name="connsiteX2" fmla="*/ 207168 w 290512"/>
                  <a:gd name="connsiteY2" fmla="*/ 142875 h 235744"/>
                  <a:gd name="connsiteX3" fmla="*/ 290512 w 290512"/>
                  <a:gd name="connsiteY3" fmla="*/ 197643 h 235744"/>
                  <a:gd name="connsiteX4" fmla="*/ 271462 w 290512"/>
                  <a:gd name="connsiteY4" fmla="*/ 130968 h 235744"/>
                  <a:gd name="connsiteX5" fmla="*/ 207168 w 290512"/>
                  <a:gd name="connsiteY5" fmla="*/ 95250 h 235744"/>
                  <a:gd name="connsiteX6" fmla="*/ 226218 w 290512"/>
                  <a:gd name="connsiteY6" fmla="*/ 28575 h 235744"/>
                  <a:gd name="connsiteX7" fmla="*/ 147637 w 290512"/>
                  <a:gd name="connsiteY7" fmla="*/ 0 h 235744"/>
                  <a:gd name="connsiteX8" fmla="*/ 80962 w 290512"/>
                  <a:gd name="connsiteY8" fmla="*/ 50006 h 235744"/>
                  <a:gd name="connsiteX9" fmla="*/ 102393 w 290512"/>
                  <a:gd name="connsiteY9" fmla="*/ 97631 h 235744"/>
                  <a:gd name="connsiteX10" fmla="*/ 23812 w 290512"/>
                  <a:gd name="connsiteY10" fmla="*/ 140493 h 235744"/>
                  <a:gd name="connsiteX11" fmla="*/ 0 w 290512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8528"/>
                  <a:gd name="connsiteY0" fmla="*/ 235744 h 235744"/>
                  <a:gd name="connsiteX1" fmla="*/ 112183 w 298528"/>
                  <a:gd name="connsiteY1" fmla="*/ 192880 h 235744"/>
                  <a:gd name="connsiteX2" fmla="*/ 209814 w 298528"/>
                  <a:gd name="connsiteY2" fmla="*/ 142875 h 235744"/>
                  <a:gd name="connsiteX3" fmla="*/ 293158 w 298528"/>
                  <a:gd name="connsiteY3" fmla="*/ 197643 h 235744"/>
                  <a:gd name="connsiteX4" fmla="*/ 274108 w 298528"/>
                  <a:gd name="connsiteY4" fmla="*/ 130968 h 235744"/>
                  <a:gd name="connsiteX5" fmla="*/ 209814 w 298528"/>
                  <a:gd name="connsiteY5" fmla="*/ 95250 h 235744"/>
                  <a:gd name="connsiteX6" fmla="*/ 228864 w 298528"/>
                  <a:gd name="connsiteY6" fmla="*/ 28575 h 235744"/>
                  <a:gd name="connsiteX7" fmla="*/ 150283 w 298528"/>
                  <a:gd name="connsiteY7" fmla="*/ 0 h 235744"/>
                  <a:gd name="connsiteX8" fmla="*/ 83608 w 298528"/>
                  <a:gd name="connsiteY8" fmla="*/ 50006 h 235744"/>
                  <a:gd name="connsiteX9" fmla="*/ 105039 w 298528"/>
                  <a:gd name="connsiteY9" fmla="*/ 97631 h 235744"/>
                  <a:gd name="connsiteX10" fmla="*/ 26458 w 298528"/>
                  <a:gd name="connsiteY10" fmla="*/ 140493 h 235744"/>
                  <a:gd name="connsiteX11" fmla="*/ 2646 w 298528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3239 w 300168"/>
                  <a:gd name="connsiteY0" fmla="*/ 235744 h 235744"/>
                  <a:gd name="connsiteX1" fmla="*/ 112776 w 300168"/>
                  <a:gd name="connsiteY1" fmla="*/ 192880 h 235744"/>
                  <a:gd name="connsiteX2" fmla="*/ 210407 w 300168"/>
                  <a:gd name="connsiteY2" fmla="*/ 142875 h 235744"/>
                  <a:gd name="connsiteX3" fmla="*/ 293751 w 300168"/>
                  <a:gd name="connsiteY3" fmla="*/ 197643 h 235744"/>
                  <a:gd name="connsiteX4" fmla="*/ 281844 w 300168"/>
                  <a:gd name="connsiteY4" fmla="*/ 114300 h 235744"/>
                  <a:gd name="connsiteX5" fmla="*/ 210407 w 300168"/>
                  <a:gd name="connsiteY5" fmla="*/ 95250 h 235744"/>
                  <a:gd name="connsiteX6" fmla="*/ 229457 w 300168"/>
                  <a:gd name="connsiteY6" fmla="*/ 28575 h 235744"/>
                  <a:gd name="connsiteX7" fmla="*/ 150876 w 300168"/>
                  <a:gd name="connsiteY7" fmla="*/ 0 h 235744"/>
                  <a:gd name="connsiteX8" fmla="*/ 84201 w 300168"/>
                  <a:gd name="connsiteY8" fmla="*/ 50006 h 235744"/>
                  <a:gd name="connsiteX9" fmla="*/ 98488 w 300168"/>
                  <a:gd name="connsiteY9" fmla="*/ 97631 h 235744"/>
                  <a:gd name="connsiteX10" fmla="*/ 27051 w 300168"/>
                  <a:gd name="connsiteY10" fmla="*/ 140493 h 235744"/>
                  <a:gd name="connsiteX11" fmla="*/ 3239 w 300168"/>
                  <a:gd name="connsiteY11" fmla="*/ 235744 h 235744"/>
                  <a:gd name="connsiteX0" fmla="*/ 1491 w 298420"/>
                  <a:gd name="connsiteY0" fmla="*/ 235744 h 235744"/>
                  <a:gd name="connsiteX1" fmla="*/ 111028 w 298420"/>
                  <a:gd name="connsiteY1" fmla="*/ 192880 h 235744"/>
                  <a:gd name="connsiteX2" fmla="*/ 208659 w 298420"/>
                  <a:gd name="connsiteY2" fmla="*/ 142875 h 235744"/>
                  <a:gd name="connsiteX3" fmla="*/ 292003 w 298420"/>
                  <a:gd name="connsiteY3" fmla="*/ 197643 h 235744"/>
                  <a:gd name="connsiteX4" fmla="*/ 280096 w 298420"/>
                  <a:gd name="connsiteY4" fmla="*/ 114300 h 235744"/>
                  <a:gd name="connsiteX5" fmla="*/ 208659 w 298420"/>
                  <a:gd name="connsiteY5" fmla="*/ 95250 h 235744"/>
                  <a:gd name="connsiteX6" fmla="*/ 227709 w 298420"/>
                  <a:gd name="connsiteY6" fmla="*/ 28575 h 235744"/>
                  <a:gd name="connsiteX7" fmla="*/ 149128 w 298420"/>
                  <a:gd name="connsiteY7" fmla="*/ 0 h 235744"/>
                  <a:gd name="connsiteX8" fmla="*/ 82453 w 298420"/>
                  <a:gd name="connsiteY8" fmla="*/ 50006 h 235744"/>
                  <a:gd name="connsiteX9" fmla="*/ 96740 w 298420"/>
                  <a:gd name="connsiteY9" fmla="*/ 97631 h 235744"/>
                  <a:gd name="connsiteX10" fmla="*/ 25303 w 298420"/>
                  <a:gd name="connsiteY10" fmla="*/ 140493 h 235744"/>
                  <a:gd name="connsiteX11" fmla="*/ 1491 w 298420"/>
                  <a:gd name="connsiteY11" fmla="*/ 235744 h 235744"/>
                  <a:gd name="connsiteX0" fmla="*/ 1491 w 300756"/>
                  <a:gd name="connsiteY0" fmla="*/ 235744 h 235744"/>
                  <a:gd name="connsiteX1" fmla="*/ 111028 w 300756"/>
                  <a:gd name="connsiteY1" fmla="*/ 192880 h 235744"/>
                  <a:gd name="connsiteX2" fmla="*/ 208659 w 300756"/>
                  <a:gd name="connsiteY2" fmla="*/ 142875 h 235744"/>
                  <a:gd name="connsiteX3" fmla="*/ 292003 w 300756"/>
                  <a:gd name="connsiteY3" fmla="*/ 197643 h 235744"/>
                  <a:gd name="connsiteX4" fmla="*/ 280096 w 300756"/>
                  <a:gd name="connsiteY4" fmla="*/ 114300 h 235744"/>
                  <a:gd name="connsiteX5" fmla="*/ 208659 w 300756"/>
                  <a:gd name="connsiteY5" fmla="*/ 95250 h 235744"/>
                  <a:gd name="connsiteX6" fmla="*/ 227709 w 300756"/>
                  <a:gd name="connsiteY6" fmla="*/ 28575 h 235744"/>
                  <a:gd name="connsiteX7" fmla="*/ 149128 w 300756"/>
                  <a:gd name="connsiteY7" fmla="*/ 0 h 235744"/>
                  <a:gd name="connsiteX8" fmla="*/ 82453 w 300756"/>
                  <a:gd name="connsiteY8" fmla="*/ 50006 h 235744"/>
                  <a:gd name="connsiteX9" fmla="*/ 96740 w 300756"/>
                  <a:gd name="connsiteY9" fmla="*/ 97631 h 235744"/>
                  <a:gd name="connsiteX10" fmla="*/ 25303 w 300756"/>
                  <a:gd name="connsiteY10" fmla="*/ 140493 h 235744"/>
                  <a:gd name="connsiteX11" fmla="*/ 1491 w 300756"/>
                  <a:gd name="connsiteY11" fmla="*/ 235744 h 235744"/>
                  <a:gd name="connsiteX0" fmla="*/ 1491 w 302869"/>
                  <a:gd name="connsiteY0" fmla="*/ 235744 h 235744"/>
                  <a:gd name="connsiteX1" fmla="*/ 111028 w 302869"/>
                  <a:gd name="connsiteY1" fmla="*/ 192880 h 235744"/>
                  <a:gd name="connsiteX2" fmla="*/ 208659 w 302869"/>
                  <a:gd name="connsiteY2" fmla="*/ 142875 h 235744"/>
                  <a:gd name="connsiteX3" fmla="*/ 292003 w 302869"/>
                  <a:gd name="connsiteY3" fmla="*/ 197643 h 235744"/>
                  <a:gd name="connsiteX4" fmla="*/ 280096 w 302869"/>
                  <a:gd name="connsiteY4" fmla="*/ 114300 h 235744"/>
                  <a:gd name="connsiteX5" fmla="*/ 208659 w 302869"/>
                  <a:gd name="connsiteY5" fmla="*/ 95250 h 235744"/>
                  <a:gd name="connsiteX6" fmla="*/ 227709 w 302869"/>
                  <a:gd name="connsiteY6" fmla="*/ 28575 h 235744"/>
                  <a:gd name="connsiteX7" fmla="*/ 149128 w 302869"/>
                  <a:gd name="connsiteY7" fmla="*/ 0 h 235744"/>
                  <a:gd name="connsiteX8" fmla="*/ 82453 w 302869"/>
                  <a:gd name="connsiteY8" fmla="*/ 50006 h 235744"/>
                  <a:gd name="connsiteX9" fmla="*/ 96740 w 302869"/>
                  <a:gd name="connsiteY9" fmla="*/ 97631 h 235744"/>
                  <a:gd name="connsiteX10" fmla="*/ 25303 w 302869"/>
                  <a:gd name="connsiteY10" fmla="*/ 140493 h 235744"/>
                  <a:gd name="connsiteX11" fmla="*/ 1491 w 302869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15803 w 314142"/>
                  <a:gd name="connsiteY5" fmla="*/ 97632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15803 w 314142"/>
                  <a:gd name="connsiteY5" fmla="*/ 97632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4142" h="235744">
                    <a:moveTo>
                      <a:pt x="1491" y="235744"/>
                    </a:moveTo>
                    <a:cubicBezTo>
                      <a:pt x="41973" y="213520"/>
                      <a:pt x="71718" y="189519"/>
                      <a:pt x="111028" y="192880"/>
                    </a:cubicBezTo>
                    <a:cubicBezTo>
                      <a:pt x="151092" y="196305"/>
                      <a:pt x="180084" y="170656"/>
                      <a:pt x="208659" y="142875"/>
                    </a:cubicBezTo>
                    <a:cubicBezTo>
                      <a:pt x="236440" y="169068"/>
                      <a:pt x="264222" y="188118"/>
                      <a:pt x="306291" y="200024"/>
                    </a:cubicBezTo>
                    <a:cubicBezTo>
                      <a:pt x="328517" y="168274"/>
                      <a:pt x="298353" y="143669"/>
                      <a:pt x="280096" y="114300"/>
                    </a:cubicBezTo>
                    <a:cubicBezTo>
                      <a:pt x="258666" y="100807"/>
                      <a:pt x="246759" y="103982"/>
                      <a:pt x="215803" y="97632"/>
                    </a:cubicBezTo>
                    <a:cubicBezTo>
                      <a:pt x="236440" y="70645"/>
                      <a:pt x="235646" y="55562"/>
                      <a:pt x="227709" y="28575"/>
                    </a:cubicBezTo>
                    <a:cubicBezTo>
                      <a:pt x="203896" y="2382"/>
                      <a:pt x="182465" y="0"/>
                      <a:pt x="149128" y="0"/>
                    </a:cubicBezTo>
                    <a:cubicBezTo>
                      <a:pt x="119759" y="2382"/>
                      <a:pt x="95153" y="21431"/>
                      <a:pt x="82453" y="50006"/>
                    </a:cubicBezTo>
                    <a:cubicBezTo>
                      <a:pt x="82453" y="68263"/>
                      <a:pt x="89596" y="81756"/>
                      <a:pt x="96740" y="97631"/>
                    </a:cubicBezTo>
                    <a:cubicBezTo>
                      <a:pt x="58640" y="102393"/>
                      <a:pt x="41971" y="119062"/>
                      <a:pt x="25303" y="140493"/>
                    </a:cubicBezTo>
                    <a:cubicBezTo>
                      <a:pt x="10222" y="172243"/>
                      <a:pt x="-4860" y="182563"/>
                      <a:pt x="1491" y="235744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" name="Bro Boy"/>
          <p:cNvGrpSpPr/>
          <p:nvPr/>
        </p:nvGrpSpPr>
        <p:grpSpPr>
          <a:xfrm>
            <a:off x="2096445" y="1711702"/>
            <a:ext cx="875381" cy="1434883"/>
            <a:chOff x="3038517" y="2464754"/>
            <a:chExt cx="1167175" cy="1913177"/>
          </a:xfrm>
        </p:grpSpPr>
        <p:sp>
          <p:nvSpPr>
            <p:cNvPr id="79" name="Freeform: Shape 78"/>
            <p:cNvSpPr/>
            <p:nvPr/>
          </p:nvSpPr>
          <p:spPr>
            <a:xfrm>
              <a:off x="3209024" y="3619667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79"/>
            <p:cNvSpPr/>
            <p:nvPr/>
          </p:nvSpPr>
          <p:spPr>
            <a:xfrm flipH="1">
              <a:off x="3859151" y="3615144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Rectangle 19"/>
            <p:cNvSpPr/>
            <p:nvPr/>
          </p:nvSpPr>
          <p:spPr>
            <a:xfrm>
              <a:off x="3442722" y="4096615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Rectangle 19"/>
            <p:cNvSpPr/>
            <p:nvPr/>
          </p:nvSpPr>
          <p:spPr>
            <a:xfrm flipH="1">
              <a:off x="3712490" y="40966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Rectangle 17"/>
            <p:cNvSpPr/>
            <p:nvPr/>
          </p:nvSpPr>
          <p:spPr>
            <a:xfrm>
              <a:off x="3423199" y="3903956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Rectangle 19"/>
            <p:cNvSpPr/>
            <p:nvPr/>
          </p:nvSpPr>
          <p:spPr>
            <a:xfrm flipH="1">
              <a:off x="3374887" y="4293985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Rectangle 19"/>
            <p:cNvSpPr/>
            <p:nvPr/>
          </p:nvSpPr>
          <p:spPr>
            <a:xfrm>
              <a:off x="3714014" y="4293985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Rectangle: Rounded Corners 20"/>
            <p:cNvSpPr/>
            <p:nvPr/>
          </p:nvSpPr>
          <p:spPr>
            <a:xfrm>
              <a:off x="3377209" y="3410890"/>
              <a:ext cx="507384" cy="410268"/>
            </a:xfrm>
            <a:custGeom>
              <a:avLst/>
              <a:gdLst>
                <a:gd name="connsiteX0" fmla="*/ 0 w 533400"/>
                <a:gd name="connsiteY0" fmla="*/ 65846 h 395071"/>
                <a:gd name="connsiteX1" fmla="*/ 65846 w 533400"/>
                <a:gd name="connsiteY1" fmla="*/ 0 h 395071"/>
                <a:gd name="connsiteX2" fmla="*/ 467554 w 533400"/>
                <a:gd name="connsiteY2" fmla="*/ 0 h 395071"/>
                <a:gd name="connsiteX3" fmla="*/ 533400 w 533400"/>
                <a:gd name="connsiteY3" fmla="*/ 65846 h 395071"/>
                <a:gd name="connsiteX4" fmla="*/ 533400 w 533400"/>
                <a:gd name="connsiteY4" fmla="*/ 329225 h 395071"/>
                <a:gd name="connsiteX5" fmla="*/ 467554 w 533400"/>
                <a:gd name="connsiteY5" fmla="*/ 395071 h 395071"/>
                <a:gd name="connsiteX6" fmla="*/ 65846 w 533400"/>
                <a:gd name="connsiteY6" fmla="*/ 395071 h 395071"/>
                <a:gd name="connsiteX7" fmla="*/ 0 w 533400"/>
                <a:gd name="connsiteY7" fmla="*/ 329225 h 395071"/>
                <a:gd name="connsiteX8" fmla="*/ 0 w 533400"/>
                <a:gd name="connsiteY8" fmla="*/ 65846 h 395071"/>
                <a:gd name="connsiteX0" fmla="*/ 16933 w 550333"/>
                <a:gd name="connsiteY0" fmla="*/ 65846 h 395071"/>
                <a:gd name="connsiteX1" fmla="*/ 82779 w 550333"/>
                <a:gd name="connsiteY1" fmla="*/ 0 h 395071"/>
                <a:gd name="connsiteX2" fmla="*/ 484487 w 550333"/>
                <a:gd name="connsiteY2" fmla="*/ 0 h 395071"/>
                <a:gd name="connsiteX3" fmla="*/ 550333 w 550333"/>
                <a:gd name="connsiteY3" fmla="*/ 65846 h 395071"/>
                <a:gd name="connsiteX4" fmla="*/ 550333 w 550333"/>
                <a:gd name="connsiteY4" fmla="*/ 329225 h 395071"/>
                <a:gd name="connsiteX5" fmla="*/ 484487 w 550333"/>
                <a:gd name="connsiteY5" fmla="*/ 395071 h 395071"/>
                <a:gd name="connsiteX6" fmla="*/ 82779 w 550333"/>
                <a:gd name="connsiteY6" fmla="*/ 395071 h 395071"/>
                <a:gd name="connsiteX7" fmla="*/ 16933 w 550333"/>
                <a:gd name="connsiteY7" fmla="*/ 329225 h 395071"/>
                <a:gd name="connsiteX8" fmla="*/ 16933 w 550333"/>
                <a:gd name="connsiteY8" fmla="*/ 65846 h 395071"/>
                <a:gd name="connsiteX0" fmla="*/ 16933 w 563033"/>
                <a:gd name="connsiteY0" fmla="*/ 65846 h 395071"/>
                <a:gd name="connsiteX1" fmla="*/ 82779 w 563033"/>
                <a:gd name="connsiteY1" fmla="*/ 0 h 395071"/>
                <a:gd name="connsiteX2" fmla="*/ 484487 w 563033"/>
                <a:gd name="connsiteY2" fmla="*/ 0 h 395071"/>
                <a:gd name="connsiteX3" fmla="*/ 550333 w 563033"/>
                <a:gd name="connsiteY3" fmla="*/ 65846 h 395071"/>
                <a:gd name="connsiteX4" fmla="*/ 550333 w 563033"/>
                <a:gd name="connsiteY4" fmla="*/ 329225 h 395071"/>
                <a:gd name="connsiteX5" fmla="*/ 484487 w 563033"/>
                <a:gd name="connsiteY5" fmla="*/ 395071 h 395071"/>
                <a:gd name="connsiteX6" fmla="*/ 82779 w 563033"/>
                <a:gd name="connsiteY6" fmla="*/ 395071 h 395071"/>
                <a:gd name="connsiteX7" fmla="*/ 16933 w 563033"/>
                <a:gd name="connsiteY7" fmla="*/ 329225 h 395071"/>
                <a:gd name="connsiteX8" fmla="*/ 16933 w 563033"/>
                <a:gd name="connsiteY8" fmla="*/ 65846 h 395071"/>
                <a:gd name="connsiteX0" fmla="*/ 16933 w 574443"/>
                <a:gd name="connsiteY0" fmla="*/ 65846 h 395071"/>
                <a:gd name="connsiteX1" fmla="*/ 82779 w 574443"/>
                <a:gd name="connsiteY1" fmla="*/ 0 h 395071"/>
                <a:gd name="connsiteX2" fmla="*/ 484487 w 574443"/>
                <a:gd name="connsiteY2" fmla="*/ 0 h 395071"/>
                <a:gd name="connsiteX3" fmla="*/ 564621 w 574443"/>
                <a:gd name="connsiteY3" fmla="*/ 63465 h 395071"/>
                <a:gd name="connsiteX4" fmla="*/ 550333 w 574443"/>
                <a:gd name="connsiteY4" fmla="*/ 329225 h 395071"/>
                <a:gd name="connsiteX5" fmla="*/ 484487 w 574443"/>
                <a:gd name="connsiteY5" fmla="*/ 395071 h 395071"/>
                <a:gd name="connsiteX6" fmla="*/ 82779 w 574443"/>
                <a:gd name="connsiteY6" fmla="*/ 395071 h 395071"/>
                <a:gd name="connsiteX7" fmla="*/ 16933 w 574443"/>
                <a:gd name="connsiteY7" fmla="*/ 329225 h 395071"/>
                <a:gd name="connsiteX8" fmla="*/ 16933 w 574443"/>
                <a:gd name="connsiteY8" fmla="*/ 65846 h 395071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9363 w 566873"/>
                <a:gd name="connsiteY0" fmla="*/ 72990 h 402215"/>
                <a:gd name="connsiteX1" fmla="*/ 75209 w 566873"/>
                <a:gd name="connsiteY1" fmla="*/ 7144 h 402215"/>
                <a:gd name="connsiteX2" fmla="*/ 476917 w 566873"/>
                <a:gd name="connsiteY2" fmla="*/ 0 h 402215"/>
                <a:gd name="connsiteX3" fmla="*/ 557051 w 566873"/>
                <a:gd name="connsiteY3" fmla="*/ 70609 h 402215"/>
                <a:gd name="connsiteX4" fmla="*/ 542763 w 566873"/>
                <a:gd name="connsiteY4" fmla="*/ 336369 h 402215"/>
                <a:gd name="connsiteX5" fmla="*/ 476917 w 566873"/>
                <a:gd name="connsiteY5" fmla="*/ 402215 h 402215"/>
                <a:gd name="connsiteX6" fmla="*/ 75209 w 566873"/>
                <a:gd name="connsiteY6" fmla="*/ 402215 h 402215"/>
                <a:gd name="connsiteX7" fmla="*/ 61750 w 566873"/>
                <a:gd name="connsiteY7" fmla="*/ 305413 h 402215"/>
                <a:gd name="connsiteX8" fmla="*/ 9363 w 566873"/>
                <a:gd name="connsiteY8" fmla="*/ 72990 h 402215"/>
                <a:gd name="connsiteX0" fmla="*/ 9363 w 566873"/>
                <a:gd name="connsiteY0" fmla="*/ 72990 h 402215"/>
                <a:gd name="connsiteX1" fmla="*/ 75209 w 566873"/>
                <a:gd name="connsiteY1" fmla="*/ 7144 h 402215"/>
                <a:gd name="connsiteX2" fmla="*/ 476917 w 566873"/>
                <a:gd name="connsiteY2" fmla="*/ 0 h 402215"/>
                <a:gd name="connsiteX3" fmla="*/ 557051 w 566873"/>
                <a:gd name="connsiteY3" fmla="*/ 70609 h 402215"/>
                <a:gd name="connsiteX4" fmla="*/ 542763 w 566873"/>
                <a:gd name="connsiteY4" fmla="*/ 336369 h 402215"/>
                <a:gd name="connsiteX5" fmla="*/ 476917 w 566873"/>
                <a:gd name="connsiteY5" fmla="*/ 402215 h 402215"/>
                <a:gd name="connsiteX6" fmla="*/ 75209 w 566873"/>
                <a:gd name="connsiteY6" fmla="*/ 402215 h 402215"/>
                <a:gd name="connsiteX7" fmla="*/ 61750 w 566873"/>
                <a:gd name="connsiteY7" fmla="*/ 305413 h 402215"/>
                <a:gd name="connsiteX8" fmla="*/ 9363 w 566873"/>
                <a:gd name="connsiteY8" fmla="*/ 72990 h 402215"/>
                <a:gd name="connsiteX0" fmla="*/ 9363 w 562085"/>
                <a:gd name="connsiteY0" fmla="*/ 72990 h 402215"/>
                <a:gd name="connsiteX1" fmla="*/ 75209 w 562085"/>
                <a:gd name="connsiteY1" fmla="*/ 7144 h 402215"/>
                <a:gd name="connsiteX2" fmla="*/ 476917 w 562085"/>
                <a:gd name="connsiteY2" fmla="*/ 0 h 402215"/>
                <a:gd name="connsiteX3" fmla="*/ 557051 w 562085"/>
                <a:gd name="connsiteY3" fmla="*/ 70609 h 402215"/>
                <a:gd name="connsiteX4" fmla="*/ 483232 w 562085"/>
                <a:gd name="connsiteY4" fmla="*/ 310176 h 402215"/>
                <a:gd name="connsiteX5" fmla="*/ 476917 w 562085"/>
                <a:gd name="connsiteY5" fmla="*/ 402215 h 402215"/>
                <a:gd name="connsiteX6" fmla="*/ 75209 w 562085"/>
                <a:gd name="connsiteY6" fmla="*/ 402215 h 402215"/>
                <a:gd name="connsiteX7" fmla="*/ 61750 w 562085"/>
                <a:gd name="connsiteY7" fmla="*/ 305413 h 402215"/>
                <a:gd name="connsiteX8" fmla="*/ 9363 w 562085"/>
                <a:gd name="connsiteY8" fmla="*/ 72990 h 402215"/>
                <a:gd name="connsiteX0" fmla="*/ 9363 w 563017"/>
                <a:gd name="connsiteY0" fmla="*/ 72990 h 402215"/>
                <a:gd name="connsiteX1" fmla="*/ 75209 w 563017"/>
                <a:gd name="connsiteY1" fmla="*/ 7144 h 402215"/>
                <a:gd name="connsiteX2" fmla="*/ 476917 w 563017"/>
                <a:gd name="connsiteY2" fmla="*/ 0 h 402215"/>
                <a:gd name="connsiteX3" fmla="*/ 557051 w 563017"/>
                <a:gd name="connsiteY3" fmla="*/ 70609 h 402215"/>
                <a:gd name="connsiteX4" fmla="*/ 502282 w 563017"/>
                <a:gd name="connsiteY4" fmla="*/ 317320 h 402215"/>
                <a:gd name="connsiteX5" fmla="*/ 476917 w 563017"/>
                <a:gd name="connsiteY5" fmla="*/ 402215 h 402215"/>
                <a:gd name="connsiteX6" fmla="*/ 75209 w 563017"/>
                <a:gd name="connsiteY6" fmla="*/ 402215 h 402215"/>
                <a:gd name="connsiteX7" fmla="*/ 61750 w 563017"/>
                <a:gd name="connsiteY7" fmla="*/ 305413 h 402215"/>
                <a:gd name="connsiteX8" fmla="*/ 9363 w 563017"/>
                <a:gd name="connsiteY8" fmla="*/ 72990 h 402215"/>
                <a:gd name="connsiteX0" fmla="*/ 11086 w 564740"/>
                <a:gd name="connsiteY0" fmla="*/ 72990 h 402215"/>
                <a:gd name="connsiteX1" fmla="*/ 76932 w 564740"/>
                <a:gd name="connsiteY1" fmla="*/ 7144 h 402215"/>
                <a:gd name="connsiteX2" fmla="*/ 478640 w 564740"/>
                <a:gd name="connsiteY2" fmla="*/ 0 h 402215"/>
                <a:gd name="connsiteX3" fmla="*/ 558774 w 564740"/>
                <a:gd name="connsiteY3" fmla="*/ 70609 h 402215"/>
                <a:gd name="connsiteX4" fmla="*/ 504005 w 564740"/>
                <a:gd name="connsiteY4" fmla="*/ 317320 h 402215"/>
                <a:gd name="connsiteX5" fmla="*/ 478640 w 564740"/>
                <a:gd name="connsiteY5" fmla="*/ 402215 h 402215"/>
                <a:gd name="connsiteX6" fmla="*/ 76932 w 564740"/>
                <a:gd name="connsiteY6" fmla="*/ 402215 h 402215"/>
                <a:gd name="connsiteX7" fmla="*/ 63473 w 564740"/>
                <a:gd name="connsiteY7" fmla="*/ 305413 h 402215"/>
                <a:gd name="connsiteX8" fmla="*/ 11086 w 564740"/>
                <a:gd name="connsiteY8" fmla="*/ 72990 h 402215"/>
                <a:gd name="connsiteX0" fmla="*/ 10678 w 569094"/>
                <a:gd name="connsiteY0" fmla="*/ 70609 h 402215"/>
                <a:gd name="connsiteX1" fmla="*/ 81286 w 569094"/>
                <a:gd name="connsiteY1" fmla="*/ 7144 h 402215"/>
                <a:gd name="connsiteX2" fmla="*/ 482994 w 569094"/>
                <a:gd name="connsiteY2" fmla="*/ 0 h 402215"/>
                <a:gd name="connsiteX3" fmla="*/ 563128 w 569094"/>
                <a:gd name="connsiteY3" fmla="*/ 70609 h 402215"/>
                <a:gd name="connsiteX4" fmla="*/ 508359 w 569094"/>
                <a:gd name="connsiteY4" fmla="*/ 317320 h 402215"/>
                <a:gd name="connsiteX5" fmla="*/ 482994 w 569094"/>
                <a:gd name="connsiteY5" fmla="*/ 402215 h 402215"/>
                <a:gd name="connsiteX6" fmla="*/ 81286 w 569094"/>
                <a:gd name="connsiteY6" fmla="*/ 402215 h 402215"/>
                <a:gd name="connsiteX7" fmla="*/ 67827 w 569094"/>
                <a:gd name="connsiteY7" fmla="*/ 305413 h 402215"/>
                <a:gd name="connsiteX8" fmla="*/ 10678 w 569094"/>
                <a:gd name="connsiteY8" fmla="*/ 70609 h 402215"/>
                <a:gd name="connsiteX0" fmla="*/ 10120 w 575680"/>
                <a:gd name="connsiteY0" fmla="*/ 82516 h 402215"/>
                <a:gd name="connsiteX1" fmla="*/ 87872 w 575680"/>
                <a:gd name="connsiteY1" fmla="*/ 7144 h 402215"/>
                <a:gd name="connsiteX2" fmla="*/ 489580 w 575680"/>
                <a:gd name="connsiteY2" fmla="*/ 0 h 402215"/>
                <a:gd name="connsiteX3" fmla="*/ 569714 w 575680"/>
                <a:gd name="connsiteY3" fmla="*/ 70609 h 402215"/>
                <a:gd name="connsiteX4" fmla="*/ 514945 w 575680"/>
                <a:gd name="connsiteY4" fmla="*/ 317320 h 402215"/>
                <a:gd name="connsiteX5" fmla="*/ 489580 w 575680"/>
                <a:gd name="connsiteY5" fmla="*/ 402215 h 402215"/>
                <a:gd name="connsiteX6" fmla="*/ 87872 w 575680"/>
                <a:gd name="connsiteY6" fmla="*/ 402215 h 402215"/>
                <a:gd name="connsiteX7" fmla="*/ 74413 w 575680"/>
                <a:gd name="connsiteY7" fmla="*/ 305413 h 402215"/>
                <a:gd name="connsiteX8" fmla="*/ 10120 w 575680"/>
                <a:gd name="connsiteY8" fmla="*/ 82516 h 402215"/>
                <a:gd name="connsiteX0" fmla="*/ 10120 w 575680"/>
                <a:gd name="connsiteY0" fmla="*/ 87489 h 407188"/>
                <a:gd name="connsiteX1" fmla="*/ 87872 w 575680"/>
                <a:gd name="connsiteY1" fmla="*/ 12117 h 407188"/>
                <a:gd name="connsiteX2" fmla="*/ 489580 w 575680"/>
                <a:gd name="connsiteY2" fmla="*/ 4973 h 407188"/>
                <a:gd name="connsiteX3" fmla="*/ 569714 w 575680"/>
                <a:gd name="connsiteY3" fmla="*/ 75582 h 407188"/>
                <a:gd name="connsiteX4" fmla="*/ 514945 w 575680"/>
                <a:gd name="connsiteY4" fmla="*/ 322293 h 407188"/>
                <a:gd name="connsiteX5" fmla="*/ 489580 w 575680"/>
                <a:gd name="connsiteY5" fmla="*/ 407188 h 407188"/>
                <a:gd name="connsiteX6" fmla="*/ 87872 w 575680"/>
                <a:gd name="connsiteY6" fmla="*/ 407188 h 407188"/>
                <a:gd name="connsiteX7" fmla="*/ 74413 w 575680"/>
                <a:gd name="connsiteY7" fmla="*/ 310386 h 407188"/>
                <a:gd name="connsiteX8" fmla="*/ 10120 w 575680"/>
                <a:gd name="connsiteY8" fmla="*/ 87489 h 407188"/>
                <a:gd name="connsiteX0" fmla="*/ 10120 w 575680"/>
                <a:gd name="connsiteY0" fmla="*/ 90569 h 410268"/>
                <a:gd name="connsiteX1" fmla="*/ 87872 w 575680"/>
                <a:gd name="connsiteY1" fmla="*/ 15197 h 410268"/>
                <a:gd name="connsiteX2" fmla="*/ 489580 w 575680"/>
                <a:gd name="connsiteY2" fmla="*/ 8053 h 410268"/>
                <a:gd name="connsiteX3" fmla="*/ 569714 w 575680"/>
                <a:gd name="connsiteY3" fmla="*/ 78662 h 410268"/>
                <a:gd name="connsiteX4" fmla="*/ 514945 w 575680"/>
                <a:gd name="connsiteY4" fmla="*/ 325373 h 410268"/>
                <a:gd name="connsiteX5" fmla="*/ 489580 w 575680"/>
                <a:gd name="connsiteY5" fmla="*/ 410268 h 410268"/>
                <a:gd name="connsiteX6" fmla="*/ 87872 w 575680"/>
                <a:gd name="connsiteY6" fmla="*/ 410268 h 410268"/>
                <a:gd name="connsiteX7" fmla="*/ 74413 w 575680"/>
                <a:gd name="connsiteY7" fmla="*/ 313466 h 410268"/>
                <a:gd name="connsiteX8" fmla="*/ 10120 w 575680"/>
                <a:gd name="connsiteY8" fmla="*/ 90569 h 41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5680" h="410268">
                  <a:moveTo>
                    <a:pt x="10120" y="90569"/>
                  </a:moveTo>
                  <a:cubicBezTo>
                    <a:pt x="10120" y="54203"/>
                    <a:pt x="51506" y="15197"/>
                    <a:pt x="87872" y="15197"/>
                  </a:cubicBezTo>
                  <a:cubicBezTo>
                    <a:pt x="176531" y="-8615"/>
                    <a:pt x="360440" y="909"/>
                    <a:pt x="489580" y="8053"/>
                  </a:cubicBezTo>
                  <a:cubicBezTo>
                    <a:pt x="525946" y="8053"/>
                    <a:pt x="569714" y="42296"/>
                    <a:pt x="569714" y="78662"/>
                  </a:cubicBezTo>
                  <a:cubicBezTo>
                    <a:pt x="598289" y="161692"/>
                    <a:pt x="514945" y="237580"/>
                    <a:pt x="514945" y="325373"/>
                  </a:cubicBezTo>
                  <a:cubicBezTo>
                    <a:pt x="514945" y="361739"/>
                    <a:pt x="525946" y="410268"/>
                    <a:pt x="489580" y="410268"/>
                  </a:cubicBezTo>
                  <a:lnTo>
                    <a:pt x="87872" y="410268"/>
                  </a:lnTo>
                  <a:cubicBezTo>
                    <a:pt x="51506" y="410268"/>
                    <a:pt x="105369" y="337926"/>
                    <a:pt x="74413" y="313466"/>
                  </a:cubicBezTo>
                  <a:cubicBezTo>
                    <a:pt x="74413" y="225673"/>
                    <a:pt x="-32743" y="175981"/>
                    <a:pt x="10120" y="90569"/>
                  </a:cubicBezTo>
                  <a:close/>
                </a:path>
              </a:pathLst>
            </a:custGeom>
            <a:solidFill>
              <a:srgbClr val="68498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/>
            <p:cNvSpPr/>
            <p:nvPr/>
          </p:nvSpPr>
          <p:spPr>
            <a:xfrm>
              <a:off x="3554456" y="3404136"/>
              <a:ext cx="164305" cy="135245"/>
            </a:xfrm>
            <a:custGeom>
              <a:avLst/>
              <a:gdLst>
                <a:gd name="connsiteX0" fmla="*/ 0 w 147638"/>
                <a:gd name="connsiteY0" fmla="*/ 4762 h 57150"/>
                <a:gd name="connsiteX1" fmla="*/ 147638 w 147638"/>
                <a:gd name="connsiteY1" fmla="*/ 0 h 57150"/>
                <a:gd name="connsiteX2" fmla="*/ 147638 w 147638"/>
                <a:gd name="connsiteY2" fmla="*/ 54769 h 57150"/>
                <a:gd name="connsiteX3" fmla="*/ 2382 w 147638"/>
                <a:gd name="connsiteY3" fmla="*/ 57150 h 57150"/>
                <a:gd name="connsiteX4" fmla="*/ 0 w 147638"/>
                <a:gd name="connsiteY4" fmla="*/ 4762 h 57150"/>
                <a:gd name="connsiteX0" fmla="*/ 0 w 147638"/>
                <a:gd name="connsiteY0" fmla="*/ 4762 h 83359"/>
                <a:gd name="connsiteX1" fmla="*/ 147638 w 147638"/>
                <a:gd name="connsiteY1" fmla="*/ 0 h 83359"/>
                <a:gd name="connsiteX2" fmla="*/ 147638 w 147638"/>
                <a:gd name="connsiteY2" fmla="*/ 54769 h 83359"/>
                <a:gd name="connsiteX3" fmla="*/ 73819 w 147638"/>
                <a:gd name="connsiteY3" fmla="*/ 83344 h 83359"/>
                <a:gd name="connsiteX4" fmla="*/ 2382 w 147638"/>
                <a:gd name="connsiteY4" fmla="*/ 57150 h 83359"/>
                <a:gd name="connsiteX5" fmla="*/ 0 w 147638"/>
                <a:gd name="connsiteY5" fmla="*/ 4762 h 83359"/>
                <a:gd name="connsiteX0" fmla="*/ 0 w 147638"/>
                <a:gd name="connsiteY0" fmla="*/ 4762 h 85057"/>
                <a:gd name="connsiteX1" fmla="*/ 147638 w 147638"/>
                <a:gd name="connsiteY1" fmla="*/ 0 h 85057"/>
                <a:gd name="connsiteX2" fmla="*/ 147638 w 147638"/>
                <a:gd name="connsiteY2" fmla="*/ 54769 h 85057"/>
                <a:gd name="connsiteX3" fmla="*/ 73819 w 147638"/>
                <a:gd name="connsiteY3" fmla="*/ 83344 h 85057"/>
                <a:gd name="connsiteX4" fmla="*/ 2382 w 147638"/>
                <a:gd name="connsiteY4" fmla="*/ 57150 h 85057"/>
                <a:gd name="connsiteX5" fmla="*/ 0 w 147638"/>
                <a:gd name="connsiteY5" fmla="*/ 4762 h 85057"/>
                <a:gd name="connsiteX0" fmla="*/ 0 w 147638"/>
                <a:gd name="connsiteY0" fmla="*/ 4762 h 85057"/>
                <a:gd name="connsiteX1" fmla="*/ 147638 w 147638"/>
                <a:gd name="connsiteY1" fmla="*/ 0 h 85057"/>
                <a:gd name="connsiteX2" fmla="*/ 147638 w 147638"/>
                <a:gd name="connsiteY2" fmla="*/ 54769 h 85057"/>
                <a:gd name="connsiteX3" fmla="*/ 73819 w 147638"/>
                <a:gd name="connsiteY3" fmla="*/ 83344 h 85057"/>
                <a:gd name="connsiteX4" fmla="*/ 2382 w 147638"/>
                <a:gd name="connsiteY4" fmla="*/ 57150 h 85057"/>
                <a:gd name="connsiteX5" fmla="*/ 0 w 147638"/>
                <a:gd name="connsiteY5" fmla="*/ 4762 h 85057"/>
                <a:gd name="connsiteX0" fmla="*/ 0 w 147638"/>
                <a:gd name="connsiteY0" fmla="*/ 4762 h 96296"/>
                <a:gd name="connsiteX1" fmla="*/ 147638 w 147638"/>
                <a:gd name="connsiteY1" fmla="*/ 0 h 96296"/>
                <a:gd name="connsiteX2" fmla="*/ 147638 w 147638"/>
                <a:gd name="connsiteY2" fmla="*/ 54769 h 96296"/>
                <a:gd name="connsiteX3" fmla="*/ 73819 w 147638"/>
                <a:gd name="connsiteY3" fmla="*/ 83344 h 96296"/>
                <a:gd name="connsiteX4" fmla="*/ 2382 w 147638"/>
                <a:gd name="connsiteY4" fmla="*/ 57150 h 96296"/>
                <a:gd name="connsiteX5" fmla="*/ 0 w 147638"/>
                <a:gd name="connsiteY5" fmla="*/ 4762 h 96296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11905 w 159543"/>
                <a:gd name="connsiteY0" fmla="*/ 4762 h 135245"/>
                <a:gd name="connsiteX1" fmla="*/ 159543 w 159543"/>
                <a:gd name="connsiteY1" fmla="*/ 0 h 135245"/>
                <a:gd name="connsiteX2" fmla="*/ 159543 w 159543"/>
                <a:gd name="connsiteY2" fmla="*/ 54769 h 135245"/>
                <a:gd name="connsiteX3" fmla="*/ 78581 w 159543"/>
                <a:gd name="connsiteY3" fmla="*/ 126206 h 135245"/>
                <a:gd name="connsiteX4" fmla="*/ 0 w 159543"/>
                <a:gd name="connsiteY4" fmla="*/ 57150 h 135245"/>
                <a:gd name="connsiteX5" fmla="*/ 11905 w 159543"/>
                <a:gd name="connsiteY5" fmla="*/ 4762 h 135245"/>
                <a:gd name="connsiteX0" fmla="*/ 11905 w 164305"/>
                <a:gd name="connsiteY0" fmla="*/ 4762 h 135245"/>
                <a:gd name="connsiteX1" fmla="*/ 159543 w 164305"/>
                <a:gd name="connsiteY1" fmla="*/ 0 h 135245"/>
                <a:gd name="connsiteX2" fmla="*/ 164305 w 164305"/>
                <a:gd name="connsiteY2" fmla="*/ 54769 h 135245"/>
                <a:gd name="connsiteX3" fmla="*/ 78581 w 164305"/>
                <a:gd name="connsiteY3" fmla="*/ 126206 h 135245"/>
                <a:gd name="connsiteX4" fmla="*/ 0 w 164305"/>
                <a:gd name="connsiteY4" fmla="*/ 57150 h 135245"/>
                <a:gd name="connsiteX5" fmla="*/ 11905 w 164305"/>
                <a:gd name="connsiteY5" fmla="*/ 4762 h 13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305" h="135245">
                  <a:moveTo>
                    <a:pt x="11905" y="4762"/>
                  </a:moveTo>
                  <a:cubicBezTo>
                    <a:pt x="65881" y="19844"/>
                    <a:pt x="115092" y="13493"/>
                    <a:pt x="159543" y="0"/>
                  </a:cubicBezTo>
                  <a:lnTo>
                    <a:pt x="164305" y="54769"/>
                  </a:lnTo>
                  <a:cubicBezTo>
                    <a:pt x="138905" y="53975"/>
                    <a:pt x="130175" y="167482"/>
                    <a:pt x="78581" y="126206"/>
                  </a:cubicBezTo>
                  <a:cubicBezTo>
                    <a:pt x="21432" y="141288"/>
                    <a:pt x="23812" y="65881"/>
                    <a:pt x="0" y="57150"/>
                  </a:cubicBezTo>
                  <a:lnTo>
                    <a:pt x="11905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Rectangle: Rounded Corners 2"/>
            <p:cNvSpPr/>
            <p:nvPr/>
          </p:nvSpPr>
          <p:spPr>
            <a:xfrm>
              <a:off x="3297008" y="3455169"/>
              <a:ext cx="709613" cy="471487"/>
            </a:xfrm>
            <a:custGeom>
              <a:avLst/>
              <a:gdLst>
                <a:gd name="connsiteX0" fmla="*/ 0 w 838200"/>
                <a:gd name="connsiteY0" fmla="*/ 139703 h 990600"/>
                <a:gd name="connsiteX1" fmla="*/ 139703 w 838200"/>
                <a:gd name="connsiteY1" fmla="*/ 0 h 990600"/>
                <a:gd name="connsiteX2" fmla="*/ 698497 w 838200"/>
                <a:gd name="connsiteY2" fmla="*/ 0 h 990600"/>
                <a:gd name="connsiteX3" fmla="*/ 838200 w 838200"/>
                <a:gd name="connsiteY3" fmla="*/ 139703 h 990600"/>
                <a:gd name="connsiteX4" fmla="*/ 838200 w 838200"/>
                <a:gd name="connsiteY4" fmla="*/ 850897 h 990600"/>
                <a:gd name="connsiteX5" fmla="*/ 698497 w 838200"/>
                <a:gd name="connsiteY5" fmla="*/ 990600 h 990600"/>
                <a:gd name="connsiteX6" fmla="*/ 139703 w 838200"/>
                <a:gd name="connsiteY6" fmla="*/ 990600 h 990600"/>
                <a:gd name="connsiteX7" fmla="*/ 0 w 838200"/>
                <a:gd name="connsiteY7" fmla="*/ 850897 h 990600"/>
                <a:gd name="connsiteX8" fmla="*/ 0 w 838200"/>
                <a:gd name="connsiteY8" fmla="*/ 139703 h 990600"/>
                <a:gd name="connsiteX0" fmla="*/ 0 w 838200"/>
                <a:gd name="connsiteY0" fmla="*/ 139703 h 990600"/>
                <a:gd name="connsiteX1" fmla="*/ 139703 w 838200"/>
                <a:gd name="connsiteY1" fmla="*/ 0 h 990600"/>
                <a:gd name="connsiteX2" fmla="*/ 698497 w 838200"/>
                <a:gd name="connsiteY2" fmla="*/ 0 h 990600"/>
                <a:gd name="connsiteX3" fmla="*/ 838200 w 838200"/>
                <a:gd name="connsiteY3" fmla="*/ 139703 h 990600"/>
                <a:gd name="connsiteX4" fmla="*/ 838200 w 838200"/>
                <a:gd name="connsiteY4" fmla="*/ 850897 h 990600"/>
                <a:gd name="connsiteX5" fmla="*/ 698497 w 838200"/>
                <a:gd name="connsiteY5" fmla="*/ 990600 h 990600"/>
                <a:gd name="connsiteX6" fmla="*/ 163516 w 838200"/>
                <a:gd name="connsiteY6" fmla="*/ 338137 h 990600"/>
                <a:gd name="connsiteX7" fmla="*/ 0 w 838200"/>
                <a:gd name="connsiteY7" fmla="*/ 850897 h 990600"/>
                <a:gd name="connsiteX8" fmla="*/ 0 w 838200"/>
                <a:gd name="connsiteY8" fmla="*/ 139703 h 990600"/>
                <a:gd name="connsiteX0" fmla="*/ 0 w 838200"/>
                <a:gd name="connsiteY0" fmla="*/ 139703 h 859362"/>
                <a:gd name="connsiteX1" fmla="*/ 139703 w 838200"/>
                <a:gd name="connsiteY1" fmla="*/ 0 h 859362"/>
                <a:gd name="connsiteX2" fmla="*/ 698497 w 838200"/>
                <a:gd name="connsiteY2" fmla="*/ 0 h 859362"/>
                <a:gd name="connsiteX3" fmla="*/ 838200 w 838200"/>
                <a:gd name="connsiteY3" fmla="*/ 139703 h 859362"/>
                <a:gd name="connsiteX4" fmla="*/ 838200 w 838200"/>
                <a:gd name="connsiteY4" fmla="*/ 850897 h 859362"/>
                <a:gd name="connsiteX5" fmla="*/ 579434 w 838200"/>
                <a:gd name="connsiteY5" fmla="*/ 452438 h 859362"/>
                <a:gd name="connsiteX6" fmla="*/ 163516 w 838200"/>
                <a:gd name="connsiteY6" fmla="*/ 338137 h 859362"/>
                <a:gd name="connsiteX7" fmla="*/ 0 w 838200"/>
                <a:gd name="connsiteY7" fmla="*/ 850897 h 859362"/>
                <a:gd name="connsiteX8" fmla="*/ 0 w 838200"/>
                <a:gd name="connsiteY8" fmla="*/ 139703 h 859362"/>
                <a:gd name="connsiteX0" fmla="*/ 0 w 885825"/>
                <a:gd name="connsiteY0" fmla="*/ 139703 h 857855"/>
                <a:gd name="connsiteX1" fmla="*/ 139703 w 885825"/>
                <a:gd name="connsiteY1" fmla="*/ 0 h 857855"/>
                <a:gd name="connsiteX2" fmla="*/ 698497 w 885825"/>
                <a:gd name="connsiteY2" fmla="*/ 0 h 857855"/>
                <a:gd name="connsiteX3" fmla="*/ 838200 w 885825"/>
                <a:gd name="connsiteY3" fmla="*/ 139703 h 857855"/>
                <a:gd name="connsiteX4" fmla="*/ 885825 w 885825"/>
                <a:gd name="connsiteY4" fmla="*/ 284159 h 857855"/>
                <a:gd name="connsiteX5" fmla="*/ 579434 w 885825"/>
                <a:gd name="connsiteY5" fmla="*/ 452438 h 857855"/>
                <a:gd name="connsiteX6" fmla="*/ 163516 w 885825"/>
                <a:gd name="connsiteY6" fmla="*/ 338137 h 857855"/>
                <a:gd name="connsiteX7" fmla="*/ 0 w 885825"/>
                <a:gd name="connsiteY7" fmla="*/ 850897 h 857855"/>
                <a:gd name="connsiteX8" fmla="*/ 0 w 885825"/>
                <a:gd name="connsiteY8" fmla="*/ 139703 h 857855"/>
                <a:gd name="connsiteX0" fmla="*/ 0 w 885825"/>
                <a:gd name="connsiteY0" fmla="*/ 139703 h 857855"/>
                <a:gd name="connsiteX1" fmla="*/ 139703 w 885825"/>
                <a:gd name="connsiteY1" fmla="*/ 0 h 857855"/>
                <a:gd name="connsiteX2" fmla="*/ 698497 w 885825"/>
                <a:gd name="connsiteY2" fmla="*/ 0 h 857855"/>
                <a:gd name="connsiteX3" fmla="*/ 838200 w 885825"/>
                <a:gd name="connsiteY3" fmla="*/ 139703 h 857855"/>
                <a:gd name="connsiteX4" fmla="*/ 885825 w 885825"/>
                <a:gd name="connsiteY4" fmla="*/ 284159 h 857855"/>
                <a:gd name="connsiteX5" fmla="*/ 688971 w 885825"/>
                <a:gd name="connsiteY5" fmla="*/ 490538 h 857855"/>
                <a:gd name="connsiteX6" fmla="*/ 163516 w 885825"/>
                <a:gd name="connsiteY6" fmla="*/ 338137 h 857855"/>
                <a:gd name="connsiteX7" fmla="*/ 0 w 885825"/>
                <a:gd name="connsiteY7" fmla="*/ 850897 h 857855"/>
                <a:gd name="connsiteX8" fmla="*/ 0 w 885825"/>
                <a:gd name="connsiteY8" fmla="*/ 139703 h 857855"/>
                <a:gd name="connsiteX0" fmla="*/ 0 w 885825"/>
                <a:gd name="connsiteY0" fmla="*/ 139703 h 859933"/>
                <a:gd name="connsiteX1" fmla="*/ 139703 w 885825"/>
                <a:gd name="connsiteY1" fmla="*/ 0 h 859933"/>
                <a:gd name="connsiteX2" fmla="*/ 698497 w 885825"/>
                <a:gd name="connsiteY2" fmla="*/ 0 h 859933"/>
                <a:gd name="connsiteX3" fmla="*/ 838200 w 885825"/>
                <a:gd name="connsiteY3" fmla="*/ 139703 h 859933"/>
                <a:gd name="connsiteX4" fmla="*/ 885825 w 885825"/>
                <a:gd name="connsiteY4" fmla="*/ 284159 h 859933"/>
                <a:gd name="connsiteX5" fmla="*/ 688971 w 885825"/>
                <a:gd name="connsiteY5" fmla="*/ 490538 h 859933"/>
                <a:gd name="connsiteX6" fmla="*/ 220666 w 885825"/>
                <a:gd name="connsiteY6" fmla="*/ 485775 h 859933"/>
                <a:gd name="connsiteX7" fmla="*/ 0 w 885825"/>
                <a:gd name="connsiteY7" fmla="*/ 850897 h 859933"/>
                <a:gd name="connsiteX8" fmla="*/ 0 w 885825"/>
                <a:gd name="connsiteY8" fmla="*/ 139703 h 859933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180975 w 885825"/>
                <a:gd name="connsiteY7" fmla="*/ 265109 h 490538"/>
                <a:gd name="connsiteX8" fmla="*/ 0 w 885825"/>
                <a:gd name="connsiteY8" fmla="*/ 139703 h 490538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295275 w 885825"/>
                <a:gd name="connsiteY7" fmla="*/ 169859 h 490538"/>
                <a:gd name="connsiteX8" fmla="*/ 0 w 885825"/>
                <a:gd name="connsiteY8" fmla="*/ 139703 h 490538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209550 w 885825"/>
                <a:gd name="connsiteY7" fmla="*/ 269872 h 490538"/>
                <a:gd name="connsiteX8" fmla="*/ 0 w 885825"/>
                <a:gd name="connsiteY8" fmla="*/ 139703 h 490538"/>
                <a:gd name="connsiteX0" fmla="*/ 6884 w 797459"/>
                <a:gd name="connsiteY0" fmla="*/ 215903 h 490538"/>
                <a:gd name="connsiteX1" fmla="*/ 51337 w 797459"/>
                <a:gd name="connsiteY1" fmla="*/ 0 h 490538"/>
                <a:gd name="connsiteX2" fmla="*/ 610131 w 797459"/>
                <a:gd name="connsiteY2" fmla="*/ 0 h 490538"/>
                <a:gd name="connsiteX3" fmla="*/ 749834 w 797459"/>
                <a:gd name="connsiteY3" fmla="*/ 139703 h 490538"/>
                <a:gd name="connsiteX4" fmla="*/ 797459 w 797459"/>
                <a:gd name="connsiteY4" fmla="*/ 284159 h 490538"/>
                <a:gd name="connsiteX5" fmla="*/ 600605 w 797459"/>
                <a:gd name="connsiteY5" fmla="*/ 490538 h 490538"/>
                <a:gd name="connsiteX6" fmla="*/ 132300 w 797459"/>
                <a:gd name="connsiteY6" fmla="*/ 485775 h 490538"/>
                <a:gd name="connsiteX7" fmla="*/ 121184 w 797459"/>
                <a:gd name="connsiteY7" fmla="*/ 269872 h 490538"/>
                <a:gd name="connsiteX8" fmla="*/ 6884 w 797459"/>
                <a:gd name="connsiteY8" fmla="*/ 215903 h 490538"/>
                <a:gd name="connsiteX0" fmla="*/ 0 w 790575"/>
                <a:gd name="connsiteY0" fmla="*/ 215903 h 490538"/>
                <a:gd name="connsiteX1" fmla="*/ 111128 w 790575"/>
                <a:gd name="connsiteY1" fmla="*/ 42863 h 490538"/>
                <a:gd name="connsiteX2" fmla="*/ 603247 w 790575"/>
                <a:gd name="connsiteY2" fmla="*/ 0 h 490538"/>
                <a:gd name="connsiteX3" fmla="*/ 742950 w 790575"/>
                <a:gd name="connsiteY3" fmla="*/ 139703 h 490538"/>
                <a:gd name="connsiteX4" fmla="*/ 790575 w 790575"/>
                <a:gd name="connsiteY4" fmla="*/ 284159 h 490538"/>
                <a:gd name="connsiteX5" fmla="*/ 593721 w 790575"/>
                <a:gd name="connsiteY5" fmla="*/ 490538 h 490538"/>
                <a:gd name="connsiteX6" fmla="*/ 125416 w 790575"/>
                <a:gd name="connsiteY6" fmla="*/ 485775 h 490538"/>
                <a:gd name="connsiteX7" fmla="*/ 114300 w 790575"/>
                <a:gd name="connsiteY7" fmla="*/ 269872 h 490538"/>
                <a:gd name="connsiteX8" fmla="*/ 0 w 790575"/>
                <a:gd name="connsiteY8" fmla="*/ 215903 h 490538"/>
                <a:gd name="connsiteX0" fmla="*/ 0 w 790575"/>
                <a:gd name="connsiteY0" fmla="*/ 215903 h 490538"/>
                <a:gd name="connsiteX1" fmla="*/ 254003 w 790575"/>
                <a:gd name="connsiteY1" fmla="*/ 19051 h 490538"/>
                <a:gd name="connsiteX2" fmla="*/ 603247 w 790575"/>
                <a:gd name="connsiteY2" fmla="*/ 0 h 490538"/>
                <a:gd name="connsiteX3" fmla="*/ 742950 w 790575"/>
                <a:gd name="connsiteY3" fmla="*/ 139703 h 490538"/>
                <a:gd name="connsiteX4" fmla="*/ 790575 w 790575"/>
                <a:gd name="connsiteY4" fmla="*/ 284159 h 490538"/>
                <a:gd name="connsiteX5" fmla="*/ 593721 w 790575"/>
                <a:gd name="connsiteY5" fmla="*/ 490538 h 490538"/>
                <a:gd name="connsiteX6" fmla="*/ 125416 w 790575"/>
                <a:gd name="connsiteY6" fmla="*/ 485775 h 490538"/>
                <a:gd name="connsiteX7" fmla="*/ 114300 w 790575"/>
                <a:gd name="connsiteY7" fmla="*/ 269872 h 490538"/>
                <a:gd name="connsiteX8" fmla="*/ 0 w 790575"/>
                <a:gd name="connsiteY8" fmla="*/ 215903 h 490538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03222 w 790575"/>
                <a:gd name="connsiteY2" fmla="*/ 90486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523875 w 790575"/>
                <a:gd name="connsiteY3" fmla="*/ 68265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523875 w 790575"/>
                <a:gd name="connsiteY3" fmla="*/ 68265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609938"/>
                <a:gd name="connsiteY0" fmla="*/ 196852 h 471487"/>
                <a:gd name="connsiteX1" fmla="*/ 254003 w 609938"/>
                <a:gd name="connsiteY1" fmla="*/ 0 h 471487"/>
                <a:gd name="connsiteX2" fmla="*/ 417510 w 609938"/>
                <a:gd name="connsiteY2" fmla="*/ 4761 h 471487"/>
                <a:gd name="connsiteX3" fmla="*/ 523875 w 609938"/>
                <a:gd name="connsiteY3" fmla="*/ 68265 h 471487"/>
                <a:gd name="connsiteX4" fmla="*/ 447675 w 609938"/>
                <a:gd name="connsiteY4" fmla="*/ 260345 h 471487"/>
                <a:gd name="connsiteX5" fmla="*/ 593721 w 609938"/>
                <a:gd name="connsiteY5" fmla="*/ 471487 h 471487"/>
                <a:gd name="connsiteX6" fmla="*/ 125416 w 609938"/>
                <a:gd name="connsiteY6" fmla="*/ 466724 h 471487"/>
                <a:gd name="connsiteX7" fmla="*/ 114300 w 609938"/>
                <a:gd name="connsiteY7" fmla="*/ 250821 h 471487"/>
                <a:gd name="connsiteX8" fmla="*/ 0 w 609938"/>
                <a:gd name="connsiteY8" fmla="*/ 196852 h 471487"/>
                <a:gd name="connsiteX0" fmla="*/ 0 w 707932"/>
                <a:gd name="connsiteY0" fmla="*/ 196852 h 471487"/>
                <a:gd name="connsiteX1" fmla="*/ 254003 w 707932"/>
                <a:gd name="connsiteY1" fmla="*/ 0 h 471487"/>
                <a:gd name="connsiteX2" fmla="*/ 417510 w 707932"/>
                <a:gd name="connsiteY2" fmla="*/ 4761 h 471487"/>
                <a:gd name="connsiteX3" fmla="*/ 676275 w 707932"/>
                <a:gd name="connsiteY3" fmla="*/ 192090 h 471487"/>
                <a:gd name="connsiteX4" fmla="*/ 447675 w 707932"/>
                <a:gd name="connsiteY4" fmla="*/ 260345 h 471487"/>
                <a:gd name="connsiteX5" fmla="*/ 593721 w 707932"/>
                <a:gd name="connsiteY5" fmla="*/ 471487 h 471487"/>
                <a:gd name="connsiteX6" fmla="*/ 125416 w 707932"/>
                <a:gd name="connsiteY6" fmla="*/ 466724 h 471487"/>
                <a:gd name="connsiteX7" fmla="*/ 114300 w 707932"/>
                <a:gd name="connsiteY7" fmla="*/ 250821 h 471487"/>
                <a:gd name="connsiteX8" fmla="*/ 0 w 707932"/>
                <a:gd name="connsiteY8" fmla="*/ 196852 h 471487"/>
                <a:gd name="connsiteX0" fmla="*/ 0 w 715906"/>
                <a:gd name="connsiteY0" fmla="*/ 196852 h 471487"/>
                <a:gd name="connsiteX1" fmla="*/ 254003 w 715906"/>
                <a:gd name="connsiteY1" fmla="*/ 0 h 471487"/>
                <a:gd name="connsiteX2" fmla="*/ 417510 w 715906"/>
                <a:gd name="connsiteY2" fmla="*/ 4761 h 471487"/>
                <a:gd name="connsiteX3" fmla="*/ 676275 w 715906"/>
                <a:gd name="connsiteY3" fmla="*/ 192090 h 471487"/>
                <a:gd name="connsiteX4" fmla="*/ 561975 w 715906"/>
                <a:gd name="connsiteY4" fmla="*/ 236533 h 471487"/>
                <a:gd name="connsiteX5" fmla="*/ 593721 w 715906"/>
                <a:gd name="connsiteY5" fmla="*/ 471487 h 471487"/>
                <a:gd name="connsiteX6" fmla="*/ 125416 w 715906"/>
                <a:gd name="connsiteY6" fmla="*/ 466724 h 471487"/>
                <a:gd name="connsiteX7" fmla="*/ 114300 w 715906"/>
                <a:gd name="connsiteY7" fmla="*/ 250821 h 471487"/>
                <a:gd name="connsiteX8" fmla="*/ 0 w 715906"/>
                <a:gd name="connsiteY8" fmla="*/ 196852 h 471487"/>
                <a:gd name="connsiteX0" fmla="*/ 0 w 728346"/>
                <a:gd name="connsiteY0" fmla="*/ 196852 h 471487"/>
                <a:gd name="connsiteX1" fmla="*/ 254003 w 728346"/>
                <a:gd name="connsiteY1" fmla="*/ 0 h 471487"/>
                <a:gd name="connsiteX2" fmla="*/ 417510 w 728346"/>
                <a:gd name="connsiteY2" fmla="*/ 4761 h 471487"/>
                <a:gd name="connsiteX3" fmla="*/ 676275 w 728346"/>
                <a:gd name="connsiteY3" fmla="*/ 192090 h 471487"/>
                <a:gd name="connsiteX4" fmla="*/ 561975 w 728346"/>
                <a:gd name="connsiteY4" fmla="*/ 236533 h 471487"/>
                <a:gd name="connsiteX5" fmla="*/ 593721 w 728346"/>
                <a:gd name="connsiteY5" fmla="*/ 471487 h 471487"/>
                <a:gd name="connsiteX6" fmla="*/ 125416 w 728346"/>
                <a:gd name="connsiteY6" fmla="*/ 466724 h 471487"/>
                <a:gd name="connsiteX7" fmla="*/ 114300 w 728346"/>
                <a:gd name="connsiteY7" fmla="*/ 250821 h 471487"/>
                <a:gd name="connsiteX8" fmla="*/ 0 w 728346"/>
                <a:gd name="connsiteY8" fmla="*/ 196852 h 471487"/>
                <a:gd name="connsiteX0" fmla="*/ 0 w 729053"/>
                <a:gd name="connsiteY0" fmla="*/ 196852 h 471487"/>
                <a:gd name="connsiteX1" fmla="*/ 254003 w 729053"/>
                <a:gd name="connsiteY1" fmla="*/ 0 h 471487"/>
                <a:gd name="connsiteX2" fmla="*/ 417510 w 729053"/>
                <a:gd name="connsiteY2" fmla="*/ 4761 h 471487"/>
                <a:gd name="connsiteX3" fmla="*/ 676275 w 729053"/>
                <a:gd name="connsiteY3" fmla="*/ 192090 h 471487"/>
                <a:gd name="connsiteX4" fmla="*/ 566738 w 729053"/>
                <a:gd name="connsiteY4" fmla="*/ 269871 h 471487"/>
                <a:gd name="connsiteX5" fmla="*/ 593721 w 729053"/>
                <a:gd name="connsiteY5" fmla="*/ 471487 h 471487"/>
                <a:gd name="connsiteX6" fmla="*/ 125416 w 729053"/>
                <a:gd name="connsiteY6" fmla="*/ 466724 h 471487"/>
                <a:gd name="connsiteX7" fmla="*/ 114300 w 729053"/>
                <a:gd name="connsiteY7" fmla="*/ 250821 h 471487"/>
                <a:gd name="connsiteX8" fmla="*/ 0 w 729053"/>
                <a:gd name="connsiteY8" fmla="*/ 196852 h 471487"/>
                <a:gd name="connsiteX0" fmla="*/ 0 w 676275"/>
                <a:gd name="connsiteY0" fmla="*/ 196852 h 471487"/>
                <a:gd name="connsiteX1" fmla="*/ 254003 w 676275"/>
                <a:gd name="connsiteY1" fmla="*/ 0 h 471487"/>
                <a:gd name="connsiteX2" fmla="*/ 417510 w 676275"/>
                <a:gd name="connsiteY2" fmla="*/ 4761 h 471487"/>
                <a:gd name="connsiteX3" fmla="*/ 676275 w 676275"/>
                <a:gd name="connsiteY3" fmla="*/ 192090 h 471487"/>
                <a:gd name="connsiteX4" fmla="*/ 566738 w 676275"/>
                <a:gd name="connsiteY4" fmla="*/ 269871 h 471487"/>
                <a:gd name="connsiteX5" fmla="*/ 593721 w 676275"/>
                <a:gd name="connsiteY5" fmla="*/ 471487 h 471487"/>
                <a:gd name="connsiteX6" fmla="*/ 125416 w 676275"/>
                <a:gd name="connsiteY6" fmla="*/ 466724 h 471487"/>
                <a:gd name="connsiteX7" fmla="*/ 114300 w 676275"/>
                <a:gd name="connsiteY7" fmla="*/ 250821 h 471487"/>
                <a:gd name="connsiteX8" fmla="*/ 0 w 676275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9613" h="471487">
                  <a:moveTo>
                    <a:pt x="0" y="196852"/>
                  </a:moveTo>
                  <a:cubicBezTo>
                    <a:pt x="0" y="119696"/>
                    <a:pt x="176847" y="0"/>
                    <a:pt x="254003" y="0"/>
                  </a:cubicBezTo>
                  <a:cubicBezTo>
                    <a:pt x="313268" y="53974"/>
                    <a:pt x="363008" y="46037"/>
                    <a:pt x="417510" y="4761"/>
                  </a:cubicBezTo>
                  <a:cubicBezTo>
                    <a:pt x="494666" y="4761"/>
                    <a:pt x="657225" y="119697"/>
                    <a:pt x="709613" y="187328"/>
                  </a:cubicBezTo>
                  <a:cubicBezTo>
                    <a:pt x="622300" y="229130"/>
                    <a:pt x="596901" y="223307"/>
                    <a:pt x="566738" y="269871"/>
                  </a:cubicBezTo>
                  <a:cubicBezTo>
                    <a:pt x="566738" y="347027"/>
                    <a:pt x="670877" y="471487"/>
                    <a:pt x="593721" y="471487"/>
                  </a:cubicBezTo>
                  <a:cubicBezTo>
                    <a:pt x="407456" y="471487"/>
                    <a:pt x="311681" y="466724"/>
                    <a:pt x="125416" y="466724"/>
                  </a:cubicBezTo>
                  <a:cubicBezTo>
                    <a:pt x="48260" y="466724"/>
                    <a:pt x="114300" y="327977"/>
                    <a:pt x="114300" y="250821"/>
                  </a:cubicBezTo>
                  <a:lnTo>
                    <a:pt x="0" y="1968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88"/>
            <p:cNvSpPr/>
            <p:nvPr/>
          </p:nvSpPr>
          <p:spPr>
            <a:xfrm>
              <a:off x="3394603" y="3452788"/>
              <a:ext cx="121443" cy="334485"/>
            </a:xfrm>
            <a:custGeom>
              <a:avLst/>
              <a:gdLst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3" h="400050">
                  <a:moveTo>
                    <a:pt x="42862" y="16668"/>
                  </a:moveTo>
                  <a:lnTo>
                    <a:pt x="121443" y="0"/>
                  </a:lnTo>
                  <a:lnTo>
                    <a:pt x="21431" y="400050"/>
                  </a:lnTo>
                  <a:lnTo>
                    <a:pt x="0" y="390525"/>
                  </a:lnTo>
                  <a:lnTo>
                    <a:pt x="19050" y="335756"/>
                  </a:lnTo>
                  <a:cubicBezTo>
                    <a:pt x="15081" y="227012"/>
                    <a:pt x="8731" y="113506"/>
                    <a:pt x="42862" y="16668"/>
                  </a:cubicBezTo>
                  <a:close/>
                </a:path>
              </a:pathLst>
            </a:custGeom>
            <a:solidFill>
              <a:srgbClr val="754F9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89"/>
            <p:cNvSpPr/>
            <p:nvPr/>
          </p:nvSpPr>
          <p:spPr>
            <a:xfrm flipH="1">
              <a:off x="3763150" y="3452788"/>
              <a:ext cx="121443" cy="334485"/>
            </a:xfrm>
            <a:custGeom>
              <a:avLst/>
              <a:gdLst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3" h="400050">
                  <a:moveTo>
                    <a:pt x="42862" y="16668"/>
                  </a:moveTo>
                  <a:lnTo>
                    <a:pt x="121443" y="0"/>
                  </a:lnTo>
                  <a:lnTo>
                    <a:pt x="21431" y="400050"/>
                  </a:lnTo>
                  <a:lnTo>
                    <a:pt x="0" y="390525"/>
                  </a:lnTo>
                  <a:lnTo>
                    <a:pt x="19050" y="335756"/>
                  </a:lnTo>
                  <a:cubicBezTo>
                    <a:pt x="15081" y="227012"/>
                    <a:pt x="8731" y="113506"/>
                    <a:pt x="42862" y="16668"/>
                  </a:cubicBezTo>
                  <a:close/>
                </a:path>
              </a:pathLst>
            </a:custGeom>
            <a:solidFill>
              <a:srgbClr val="754F9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Oval 36"/>
            <p:cNvSpPr/>
            <p:nvPr/>
          </p:nvSpPr>
          <p:spPr>
            <a:xfrm>
              <a:off x="3038517" y="3015642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Oval 36"/>
            <p:cNvSpPr/>
            <p:nvPr/>
          </p:nvSpPr>
          <p:spPr>
            <a:xfrm flipH="1">
              <a:off x="4035185" y="2996803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Oval 33"/>
            <p:cNvSpPr/>
            <p:nvPr/>
          </p:nvSpPr>
          <p:spPr>
            <a:xfrm>
              <a:off x="3119549" y="2572390"/>
              <a:ext cx="990601" cy="851629"/>
            </a:xfrm>
            <a:custGeom>
              <a:avLst/>
              <a:gdLst>
                <a:gd name="connsiteX0" fmla="*/ 0 w 990600"/>
                <a:gd name="connsiteY0" fmla="*/ 411509 h 823018"/>
                <a:gd name="connsiteX1" fmla="*/ 495300 w 990600"/>
                <a:gd name="connsiteY1" fmla="*/ 0 h 823018"/>
                <a:gd name="connsiteX2" fmla="*/ 990600 w 990600"/>
                <a:gd name="connsiteY2" fmla="*/ 411509 h 823018"/>
                <a:gd name="connsiteX3" fmla="*/ 495300 w 990600"/>
                <a:gd name="connsiteY3" fmla="*/ 823018 h 823018"/>
                <a:gd name="connsiteX4" fmla="*/ 0 w 990600"/>
                <a:gd name="connsiteY4" fmla="*/ 411509 h 823018"/>
                <a:gd name="connsiteX0" fmla="*/ 0 w 990600"/>
                <a:gd name="connsiteY0" fmla="*/ 411509 h 829292"/>
                <a:gd name="connsiteX1" fmla="*/ 495300 w 990600"/>
                <a:gd name="connsiteY1" fmla="*/ 0 h 829292"/>
                <a:gd name="connsiteX2" fmla="*/ 990600 w 990600"/>
                <a:gd name="connsiteY2" fmla="*/ 411509 h 829292"/>
                <a:gd name="connsiteX3" fmla="*/ 495300 w 990600"/>
                <a:gd name="connsiteY3" fmla="*/ 823018 h 829292"/>
                <a:gd name="connsiteX4" fmla="*/ 0 w 990600"/>
                <a:gd name="connsiteY4" fmla="*/ 411509 h 829292"/>
                <a:gd name="connsiteX0" fmla="*/ 0 w 990600"/>
                <a:gd name="connsiteY0" fmla="*/ 411509 h 823986"/>
                <a:gd name="connsiteX1" fmla="*/ 495300 w 990600"/>
                <a:gd name="connsiteY1" fmla="*/ 0 h 823986"/>
                <a:gd name="connsiteX2" fmla="*/ 990600 w 990600"/>
                <a:gd name="connsiteY2" fmla="*/ 411509 h 823986"/>
                <a:gd name="connsiteX3" fmla="*/ 495300 w 990600"/>
                <a:gd name="connsiteY3" fmla="*/ 823018 h 823986"/>
                <a:gd name="connsiteX4" fmla="*/ 0 w 990600"/>
                <a:gd name="connsiteY4" fmla="*/ 411509 h 823986"/>
                <a:gd name="connsiteX0" fmla="*/ 0 w 990600"/>
                <a:gd name="connsiteY0" fmla="*/ 411509 h 845332"/>
                <a:gd name="connsiteX1" fmla="*/ 495300 w 990600"/>
                <a:gd name="connsiteY1" fmla="*/ 0 h 845332"/>
                <a:gd name="connsiteX2" fmla="*/ 990600 w 990600"/>
                <a:gd name="connsiteY2" fmla="*/ 411509 h 845332"/>
                <a:gd name="connsiteX3" fmla="*/ 495300 w 990600"/>
                <a:gd name="connsiteY3" fmla="*/ 844450 h 845332"/>
                <a:gd name="connsiteX4" fmla="*/ 0 w 990600"/>
                <a:gd name="connsiteY4" fmla="*/ 411509 h 845332"/>
                <a:gd name="connsiteX0" fmla="*/ 0 w 990600"/>
                <a:gd name="connsiteY0" fmla="*/ 411509 h 844470"/>
                <a:gd name="connsiteX1" fmla="*/ 495300 w 990600"/>
                <a:gd name="connsiteY1" fmla="*/ 0 h 844470"/>
                <a:gd name="connsiteX2" fmla="*/ 990600 w 990600"/>
                <a:gd name="connsiteY2" fmla="*/ 411509 h 844470"/>
                <a:gd name="connsiteX3" fmla="*/ 495300 w 990600"/>
                <a:gd name="connsiteY3" fmla="*/ 844450 h 844470"/>
                <a:gd name="connsiteX4" fmla="*/ 0 w 990600"/>
                <a:gd name="connsiteY4" fmla="*/ 411509 h 844470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68 h 851629"/>
                <a:gd name="connsiteX1" fmla="*/ 497682 w 990601"/>
                <a:gd name="connsiteY1" fmla="*/ 15 h 851629"/>
                <a:gd name="connsiteX2" fmla="*/ 990601 w 990601"/>
                <a:gd name="connsiteY2" fmla="*/ 418668 h 851629"/>
                <a:gd name="connsiteX3" fmla="*/ 495301 w 990601"/>
                <a:gd name="connsiteY3" fmla="*/ 851609 h 851629"/>
                <a:gd name="connsiteX4" fmla="*/ 1 w 990601"/>
                <a:gd name="connsiteY4" fmla="*/ 418668 h 85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1" h="851629">
                  <a:moveTo>
                    <a:pt x="1" y="418668"/>
                  </a:moveTo>
                  <a:cubicBezTo>
                    <a:pt x="398" y="276736"/>
                    <a:pt x="97929" y="-2366"/>
                    <a:pt x="497682" y="15"/>
                  </a:cubicBezTo>
                  <a:cubicBezTo>
                    <a:pt x="897435" y="2396"/>
                    <a:pt x="990601" y="191398"/>
                    <a:pt x="990601" y="418668"/>
                  </a:cubicBezTo>
                  <a:cubicBezTo>
                    <a:pt x="990601" y="645938"/>
                    <a:pt x="873623" y="853991"/>
                    <a:pt x="495301" y="851609"/>
                  </a:cubicBezTo>
                  <a:cubicBezTo>
                    <a:pt x="116979" y="849227"/>
                    <a:pt x="-396" y="560600"/>
                    <a:pt x="1" y="418668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>
              <a:outerShdw blurRad="25400" dist="25400" dir="5400000" algn="t" rotWithShape="0">
                <a:srgbClr val="DA9E6F">
                  <a:alpha val="56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Teardrop 93"/>
            <p:cNvSpPr/>
            <p:nvPr/>
          </p:nvSpPr>
          <p:spPr>
            <a:xfrm rot="16200000">
              <a:off x="3629049" y="3189968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Moon 94"/>
            <p:cNvSpPr/>
            <p:nvPr/>
          </p:nvSpPr>
          <p:spPr>
            <a:xfrm rot="16200000">
              <a:off x="3594859" y="3273025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6" name="Group 95"/>
            <p:cNvGrpSpPr/>
            <p:nvPr/>
          </p:nvGrpSpPr>
          <p:grpSpPr>
            <a:xfrm>
              <a:off x="3439868" y="2956552"/>
              <a:ext cx="455745" cy="187081"/>
              <a:chOff x="7261929" y="1088663"/>
              <a:chExt cx="455745" cy="187081"/>
            </a:xfrm>
          </p:grpSpPr>
          <p:sp>
            <p:nvSpPr>
              <p:cNvPr id="98" name="Oval 97"/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Oval 98"/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2" name="Picture 101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103" name="Oval 102"/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Oval 103"/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Oval 104"/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Oval 105"/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7" name="Picture 106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sp>
          <p:nvSpPr>
            <p:cNvPr id="97" name="Oval 1"/>
            <p:cNvSpPr/>
            <p:nvPr/>
          </p:nvSpPr>
          <p:spPr>
            <a:xfrm>
              <a:off x="3089039" y="2464754"/>
              <a:ext cx="1051620" cy="613369"/>
            </a:xfrm>
            <a:custGeom>
              <a:avLst/>
              <a:gdLst>
                <a:gd name="connsiteX0" fmla="*/ 0 w 966374"/>
                <a:gd name="connsiteY0" fmla="*/ 266700 h 533400"/>
                <a:gd name="connsiteX1" fmla="*/ 483187 w 966374"/>
                <a:gd name="connsiteY1" fmla="*/ 0 h 533400"/>
                <a:gd name="connsiteX2" fmla="*/ 966374 w 966374"/>
                <a:gd name="connsiteY2" fmla="*/ 266700 h 533400"/>
                <a:gd name="connsiteX3" fmla="*/ 483187 w 966374"/>
                <a:gd name="connsiteY3" fmla="*/ 533400 h 533400"/>
                <a:gd name="connsiteX4" fmla="*/ 0 w 966374"/>
                <a:gd name="connsiteY4" fmla="*/ 266700 h 533400"/>
                <a:gd name="connsiteX0" fmla="*/ 119 w 966493"/>
                <a:gd name="connsiteY0" fmla="*/ 309562 h 576262"/>
                <a:gd name="connsiteX1" fmla="*/ 449968 w 966493"/>
                <a:gd name="connsiteY1" fmla="*/ 0 h 576262"/>
                <a:gd name="connsiteX2" fmla="*/ 966493 w 966493"/>
                <a:gd name="connsiteY2" fmla="*/ 309562 h 576262"/>
                <a:gd name="connsiteX3" fmla="*/ 483306 w 966493"/>
                <a:gd name="connsiteY3" fmla="*/ 576262 h 576262"/>
                <a:gd name="connsiteX4" fmla="*/ 119 w 966493"/>
                <a:gd name="connsiteY4" fmla="*/ 309562 h 576262"/>
                <a:gd name="connsiteX0" fmla="*/ 11 w 966385"/>
                <a:gd name="connsiteY0" fmla="*/ 309562 h 384946"/>
                <a:gd name="connsiteX1" fmla="*/ 449860 w 966385"/>
                <a:gd name="connsiteY1" fmla="*/ 0 h 384946"/>
                <a:gd name="connsiteX2" fmla="*/ 966385 w 966385"/>
                <a:gd name="connsiteY2" fmla="*/ 309562 h 384946"/>
                <a:gd name="connsiteX3" fmla="*/ 459385 w 966385"/>
                <a:gd name="connsiteY3" fmla="*/ 342899 h 384946"/>
                <a:gd name="connsiteX4" fmla="*/ 11 w 966385"/>
                <a:gd name="connsiteY4" fmla="*/ 309562 h 384946"/>
                <a:gd name="connsiteX0" fmla="*/ 22 w 966396"/>
                <a:gd name="connsiteY0" fmla="*/ 309562 h 390148"/>
                <a:gd name="connsiteX1" fmla="*/ 449871 w 966396"/>
                <a:gd name="connsiteY1" fmla="*/ 0 h 390148"/>
                <a:gd name="connsiteX2" fmla="*/ 966396 w 966396"/>
                <a:gd name="connsiteY2" fmla="*/ 309562 h 390148"/>
                <a:gd name="connsiteX3" fmla="*/ 464158 w 966396"/>
                <a:gd name="connsiteY3" fmla="*/ 357187 h 390148"/>
                <a:gd name="connsiteX4" fmla="*/ 22 w 966396"/>
                <a:gd name="connsiteY4" fmla="*/ 309562 h 390148"/>
                <a:gd name="connsiteX0" fmla="*/ 22 w 1007037"/>
                <a:gd name="connsiteY0" fmla="*/ 309562 h 389630"/>
                <a:gd name="connsiteX1" fmla="*/ 449871 w 1007037"/>
                <a:gd name="connsiteY1" fmla="*/ 0 h 389630"/>
                <a:gd name="connsiteX2" fmla="*/ 966396 w 1007037"/>
                <a:gd name="connsiteY2" fmla="*/ 309562 h 389630"/>
                <a:gd name="connsiteX3" fmla="*/ 940203 w 1007037"/>
                <a:gd name="connsiteY3" fmla="*/ 388143 h 389630"/>
                <a:gd name="connsiteX4" fmla="*/ 464158 w 1007037"/>
                <a:gd name="connsiteY4" fmla="*/ 357187 h 389630"/>
                <a:gd name="connsiteX5" fmla="*/ 22 w 1007037"/>
                <a:gd name="connsiteY5" fmla="*/ 309562 h 389630"/>
                <a:gd name="connsiteX0" fmla="*/ 14 w 968149"/>
                <a:gd name="connsiteY0" fmla="*/ 315583 h 395651"/>
                <a:gd name="connsiteX1" fmla="*/ 449863 w 968149"/>
                <a:gd name="connsiteY1" fmla="*/ 6021 h 395651"/>
                <a:gd name="connsiteX2" fmla="*/ 840182 w 968149"/>
                <a:gd name="connsiteY2" fmla="*/ 132227 h 395651"/>
                <a:gd name="connsiteX3" fmla="*/ 940195 w 968149"/>
                <a:gd name="connsiteY3" fmla="*/ 394164 h 395651"/>
                <a:gd name="connsiteX4" fmla="*/ 464150 w 968149"/>
                <a:gd name="connsiteY4" fmla="*/ 363208 h 395651"/>
                <a:gd name="connsiteX5" fmla="*/ 14 w 968149"/>
                <a:gd name="connsiteY5" fmla="*/ 315583 h 395651"/>
                <a:gd name="connsiteX0" fmla="*/ 8897 w 977032"/>
                <a:gd name="connsiteY0" fmla="*/ 311701 h 391769"/>
                <a:gd name="connsiteX1" fmla="*/ 189460 w 977032"/>
                <a:gd name="connsiteY1" fmla="*/ 68815 h 391769"/>
                <a:gd name="connsiteX2" fmla="*/ 458746 w 977032"/>
                <a:gd name="connsiteY2" fmla="*/ 2139 h 391769"/>
                <a:gd name="connsiteX3" fmla="*/ 849065 w 977032"/>
                <a:gd name="connsiteY3" fmla="*/ 128345 h 391769"/>
                <a:gd name="connsiteX4" fmla="*/ 949078 w 977032"/>
                <a:gd name="connsiteY4" fmla="*/ 390282 h 391769"/>
                <a:gd name="connsiteX5" fmla="*/ 473033 w 977032"/>
                <a:gd name="connsiteY5" fmla="*/ 359326 h 391769"/>
                <a:gd name="connsiteX6" fmla="*/ 8897 w 977032"/>
                <a:gd name="connsiteY6" fmla="*/ 311701 h 391769"/>
                <a:gd name="connsiteX0" fmla="*/ 8579 w 983857"/>
                <a:gd name="connsiteY0" fmla="*/ 399807 h 414416"/>
                <a:gd name="connsiteX1" fmla="*/ 196285 w 983857"/>
                <a:gd name="connsiteY1" fmla="*/ 68815 h 414416"/>
                <a:gd name="connsiteX2" fmla="*/ 465571 w 983857"/>
                <a:gd name="connsiteY2" fmla="*/ 2139 h 414416"/>
                <a:gd name="connsiteX3" fmla="*/ 855890 w 983857"/>
                <a:gd name="connsiteY3" fmla="*/ 128345 h 414416"/>
                <a:gd name="connsiteX4" fmla="*/ 955903 w 983857"/>
                <a:gd name="connsiteY4" fmla="*/ 390282 h 414416"/>
                <a:gd name="connsiteX5" fmla="*/ 479858 w 983857"/>
                <a:gd name="connsiteY5" fmla="*/ 359326 h 414416"/>
                <a:gd name="connsiteX6" fmla="*/ 8579 w 983857"/>
                <a:gd name="connsiteY6" fmla="*/ 399807 h 414416"/>
                <a:gd name="connsiteX0" fmla="*/ 9609 w 963455"/>
                <a:gd name="connsiteY0" fmla="*/ 380757 h 397615"/>
                <a:gd name="connsiteX1" fmla="*/ 175883 w 963455"/>
                <a:gd name="connsiteY1" fmla="*/ 68815 h 397615"/>
                <a:gd name="connsiteX2" fmla="*/ 445169 w 963455"/>
                <a:gd name="connsiteY2" fmla="*/ 2139 h 397615"/>
                <a:gd name="connsiteX3" fmla="*/ 835488 w 963455"/>
                <a:gd name="connsiteY3" fmla="*/ 128345 h 397615"/>
                <a:gd name="connsiteX4" fmla="*/ 935501 w 963455"/>
                <a:gd name="connsiteY4" fmla="*/ 390282 h 397615"/>
                <a:gd name="connsiteX5" fmla="*/ 459456 w 963455"/>
                <a:gd name="connsiteY5" fmla="*/ 359326 h 397615"/>
                <a:gd name="connsiteX6" fmla="*/ 9609 w 963455"/>
                <a:gd name="connsiteY6" fmla="*/ 380757 h 397615"/>
                <a:gd name="connsiteX0" fmla="*/ 629 w 954475"/>
                <a:gd name="connsiteY0" fmla="*/ 380757 h 392126"/>
                <a:gd name="connsiteX1" fmla="*/ 166903 w 954475"/>
                <a:gd name="connsiteY1" fmla="*/ 68815 h 392126"/>
                <a:gd name="connsiteX2" fmla="*/ 436189 w 954475"/>
                <a:gd name="connsiteY2" fmla="*/ 2139 h 392126"/>
                <a:gd name="connsiteX3" fmla="*/ 826508 w 954475"/>
                <a:gd name="connsiteY3" fmla="*/ 128345 h 392126"/>
                <a:gd name="connsiteX4" fmla="*/ 926521 w 954475"/>
                <a:gd name="connsiteY4" fmla="*/ 390282 h 392126"/>
                <a:gd name="connsiteX5" fmla="*/ 450476 w 954475"/>
                <a:gd name="connsiteY5" fmla="*/ 359326 h 392126"/>
                <a:gd name="connsiteX6" fmla="*/ 224054 w 954475"/>
                <a:gd name="connsiteY6" fmla="*/ 271221 h 392126"/>
                <a:gd name="connsiteX7" fmla="*/ 629 w 954475"/>
                <a:gd name="connsiteY7" fmla="*/ 380757 h 392126"/>
                <a:gd name="connsiteX0" fmla="*/ 1989 w 955835"/>
                <a:gd name="connsiteY0" fmla="*/ 380757 h 392053"/>
                <a:gd name="connsiteX1" fmla="*/ 168263 w 955835"/>
                <a:gd name="connsiteY1" fmla="*/ 68815 h 392053"/>
                <a:gd name="connsiteX2" fmla="*/ 437549 w 955835"/>
                <a:gd name="connsiteY2" fmla="*/ 2139 h 392053"/>
                <a:gd name="connsiteX3" fmla="*/ 827868 w 955835"/>
                <a:gd name="connsiteY3" fmla="*/ 128345 h 392053"/>
                <a:gd name="connsiteX4" fmla="*/ 927881 w 955835"/>
                <a:gd name="connsiteY4" fmla="*/ 390282 h 392053"/>
                <a:gd name="connsiteX5" fmla="*/ 451836 w 955835"/>
                <a:gd name="connsiteY5" fmla="*/ 359326 h 392053"/>
                <a:gd name="connsiteX6" fmla="*/ 101589 w 955835"/>
                <a:gd name="connsiteY6" fmla="*/ 278365 h 392053"/>
                <a:gd name="connsiteX7" fmla="*/ 1989 w 955835"/>
                <a:gd name="connsiteY7" fmla="*/ 380757 h 392053"/>
                <a:gd name="connsiteX0" fmla="*/ 340 w 954186"/>
                <a:gd name="connsiteY0" fmla="*/ 380757 h 392481"/>
                <a:gd name="connsiteX1" fmla="*/ 166614 w 954186"/>
                <a:gd name="connsiteY1" fmla="*/ 68815 h 392481"/>
                <a:gd name="connsiteX2" fmla="*/ 435900 w 954186"/>
                <a:gd name="connsiteY2" fmla="*/ 2139 h 392481"/>
                <a:gd name="connsiteX3" fmla="*/ 826219 w 954186"/>
                <a:gd name="connsiteY3" fmla="*/ 128345 h 392481"/>
                <a:gd name="connsiteX4" fmla="*/ 926232 w 954186"/>
                <a:gd name="connsiteY4" fmla="*/ 390282 h 392481"/>
                <a:gd name="connsiteX5" fmla="*/ 450187 w 954186"/>
                <a:gd name="connsiteY5" fmla="*/ 359326 h 392481"/>
                <a:gd name="connsiteX6" fmla="*/ 133278 w 954186"/>
                <a:gd name="connsiteY6" fmla="*/ 242646 h 392481"/>
                <a:gd name="connsiteX7" fmla="*/ 340 w 954186"/>
                <a:gd name="connsiteY7" fmla="*/ 380757 h 392481"/>
                <a:gd name="connsiteX0" fmla="*/ 8999 w 962845"/>
                <a:gd name="connsiteY0" fmla="*/ 380410 h 392134"/>
                <a:gd name="connsiteX1" fmla="*/ 30016 w 962845"/>
                <a:gd name="connsiteY1" fmla="*/ 228012 h 392134"/>
                <a:gd name="connsiteX2" fmla="*/ 175273 w 962845"/>
                <a:gd name="connsiteY2" fmla="*/ 68468 h 392134"/>
                <a:gd name="connsiteX3" fmla="*/ 444559 w 962845"/>
                <a:gd name="connsiteY3" fmla="*/ 1792 h 392134"/>
                <a:gd name="connsiteX4" fmla="*/ 834878 w 962845"/>
                <a:gd name="connsiteY4" fmla="*/ 127998 h 392134"/>
                <a:gd name="connsiteX5" fmla="*/ 934891 w 962845"/>
                <a:gd name="connsiteY5" fmla="*/ 389935 h 392134"/>
                <a:gd name="connsiteX6" fmla="*/ 458846 w 962845"/>
                <a:gd name="connsiteY6" fmla="*/ 358979 h 392134"/>
                <a:gd name="connsiteX7" fmla="*/ 141937 w 962845"/>
                <a:gd name="connsiteY7" fmla="*/ 242299 h 392134"/>
                <a:gd name="connsiteX8" fmla="*/ 8999 w 962845"/>
                <a:gd name="connsiteY8" fmla="*/ 380410 h 392134"/>
                <a:gd name="connsiteX0" fmla="*/ 6178 w 960024"/>
                <a:gd name="connsiteY0" fmla="*/ 380410 h 392437"/>
                <a:gd name="connsiteX1" fmla="*/ 27195 w 960024"/>
                <a:gd name="connsiteY1" fmla="*/ 228012 h 392437"/>
                <a:gd name="connsiteX2" fmla="*/ 172452 w 960024"/>
                <a:gd name="connsiteY2" fmla="*/ 68468 h 392437"/>
                <a:gd name="connsiteX3" fmla="*/ 441738 w 960024"/>
                <a:gd name="connsiteY3" fmla="*/ 1792 h 392437"/>
                <a:gd name="connsiteX4" fmla="*/ 832057 w 960024"/>
                <a:gd name="connsiteY4" fmla="*/ 127998 h 392437"/>
                <a:gd name="connsiteX5" fmla="*/ 932070 w 960024"/>
                <a:gd name="connsiteY5" fmla="*/ 389935 h 392437"/>
                <a:gd name="connsiteX6" fmla="*/ 456025 w 960024"/>
                <a:gd name="connsiteY6" fmla="*/ 358979 h 392437"/>
                <a:gd name="connsiteX7" fmla="*/ 101016 w 960024"/>
                <a:gd name="connsiteY7" fmla="*/ 223249 h 392437"/>
                <a:gd name="connsiteX8" fmla="*/ 6178 w 960024"/>
                <a:gd name="connsiteY8" fmla="*/ 380410 h 392437"/>
                <a:gd name="connsiteX0" fmla="*/ 6002 w 959848"/>
                <a:gd name="connsiteY0" fmla="*/ 380410 h 393080"/>
                <a:gd name="connsiteX1" fmla="*/ 27019 w 959848"/>
                <a:gd name="connsiteY1" fmla="*/ 228012 h 393080"/>
                <a:gd name="connsiteX2" fmla="*/ 172276 w 959848"/>
                <a:gd name="connsiteY2" fmla="*/ 68468 h 393080"/>
                <a:gd name="connsiteX3" fmla="*/ 441562 w 959848"/>
                <a:gd name="connsiteY3" fmla="*/ 1792 h 393080"/>
                <a:gd name="connsiteX4" fmla="*/ 831881 w 959848"/>
                <a:gd name="connsiteY4" fmla="*/ 127998 h 393080"/>
                <a:gd name="connsiteX5" fmla="*/ 931894 w 959848"/>
                <a:gd name="connsiteY5" fmla="*/ 389935 h 393080"/>
                <a:gd name="connsiteX6" fmla="*/ 455849 w 959848"/>
                <a:gd name="connsiteY6" fmla="*/ 358979 h 393080"/>
                <a:gd name="connsiteX7" fmla="*/ 98459 w 959848"/>
                <a:gd name="connsiteY7" fmla="*/ 192293 h 393080"/>
                <a:gd name="connsiteX8" fmla="*/ 6002 w 959848"/>
                <a:gd name="connsiteY8" fmla="*/ 380410 h 393080"/>
                <a:gd name="connsiteX0" fmla="*/ 5473 w 959319"/>
                <a:gd name="connsiteY0" fmla="*/ 380410 h 392568"/>
                <a:gd name="connsiteX1" fmla="*/ 26490 w 959319"/>
                <a:gd name="connsiteY1" fmla="*/ 228012 h 392568"/>
                <a:gd name="connsiteX2" fmla="*/ 171747 w 959319"/>
                <a:gd name="connsiteY2" fmla="*/ 68468 h 392568"/>
                <a:gd name="connsiteX3" fmla="*/ 441033 w 959319"/>
                <a:gd name="connsiteY3" fmla="*/ 1792 h 392568"/>
                <a:gd name="connsiteX4" fmla="*/ 831352 w 959319"/>
                <a:gd name="connsiteY4" fmla="*/ 127998 h 392568"/>
                <a:gd name="connsiteX5" fmla="*/ 931365 w 959319"/>
                <a:gd name="connsiteY5" fmla="*/ 389935 h 392568"/>
                <a:gd name="connsiteX6" fmla="*/ 455320 w 959319"/>
                <a:gd name="connsiteY6" fmla="*/ 358979 h 392568"/>
                <a:gd name="connsiteX7" fmla="*/ 90786 w 959319"/>
                <a:gd name="connsiteY7" fmla="*/ 216105 h 392568"/>
                <a:gd name="connsiteX8" fmla="*/ 5473 w 959319"/>
                <a:gd name="connsiteY8" fmla="*/ 380410 h 392568"/>
                <a:gd name="connsiteX0" fmla="*/ 5473 w 959319"/>
                <a:gd name="connsiteY0" fmla="*/ 380410 h 391325"/>
                <a:gd name="connsiteX1" fmla="*/ 26490 w 959319"/>
                <a:gd name="connsiteY1" fmla="*/ 228012 h 391325"/>
                <a:gd name="connsiteX2" fmla="*/ 171747 w 959319"/>
                <a:gd name="connsiteY2" fmla="*/ 68468 h 391325"/>
                <a:gd name="connsiteX3" fmla="*/ 441033 w 959319"/>
                <a:gd name="connsiteY3" fmla="*/ 1792 h 391325"/>
                <a:gd name="connsiteX4" fmla="*/ 831352 w 959319"/>
                <a:gd name="connsiteY4" fmla="*/ 127998 h 391325"/>
                <a:gd name="connsiteX5" fmla="*/ 931365 w 959319"/>
                <a:gd name="connsiteY5" fmla="*/ 389935 h 391325"/>
                <a:gd name="connsiteX6" fmla="*/ 455320 w 959319"/>
                <a:gd name="connsiteY6" fmla="*/ 358979 h 391325"/>
                <a:gd name="connsiteX7" fmla="*/ 240803 w 959319"/>
                <a:gd name="connsiteY7" fmla="*/ 325642 h 391325"/>
                <a:gd name="connsiteX8" fmla="*/ 90786 w 959319"/>
                <a:gd name="connsiteY8" fmla="*/ 216105 h 391325"/>
                <a:gd name="connsiteX9" fmla="*/ 5473 w 959319"/>
                <a:gd name="connsiteY9" fmla="*/ 380410 h 391325"/>
                <a:gd name="connsiteX0" fmla="*/ 5473 w 931868"/>
                <a:gd name="connsiteY0" fmla="*/ 380410 h 401695"/>
                <a:gd name="connsiteX1" fmla="*/ 26490 w 931868"/>
                <a:gd name="connsiteY1" fmla="*/ 228012 h 401695"/>
                <a:gd name="connsiteX2" fmla="*/ 171747 w 931868"/>
                <a:gd name="connsiteY2" fmla="*/ 68468 h 401695"/>
                <a:gd name="connsiteX3" fmla="*/ 441033 w 931868"/>
                <a:gd name="connsiteY3" fmla="*/ 1792 h 401695"/>
                <a:gd name="connsiteX4" fmla="*/ 831352 w 931868"/>
                <a:gd name="connsiteY4" fmla="*/ 127998 h 401695"/>
                <a:gd name="connsiteX5" fmla="*/ 931365 w 931868"/>
                <a:gd name="connsiteY5" fmla="*/ 389935 h 401695"/>
                <a:gd name="connsiteX6" fmla="*/ 786109 w 931868"/>
                <a:gd name="connsiteY6" fmla="*/ 339930 h 401695"/>
                <a:gd name="connsiteX7" fmla="*/ 455320 w 931868"/>
                <a:gd name="connsiteY7" fmla="*/ 358979 h 401695"/>
                <a:gd name="connsiteX8" fmla="*/ 240803 w 931868"/>
                <a:gd name="connsiteY8" fmla="*/ 325642 h 401695"/>
                <a:gd name="connsiteX9" fmla="*/ 90786 w 931868"/>
                <a:gd name="connsiteY9" fmla="*/ 216105 h 401695"/>
                <a:gd name="connsiteX10" fmla="*/ 5473 w 931868"/>
                <a:gd name="connsiteY10" fmla="*/ 380410 h 401695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095 h 404163"/>
                <a:gd name="connsiteX1" fmla="*/ 42746 w 948124"/>
                <a:gd name="connsiteY1" fmla="*/ 227884 h 404163"/>
                <a:gd name="connsiteX2" fmla="*/ 188003 w 948124"/>
                <a:gd name="connsiteY2" fmla="*/ 68340 h 404163"/>
                <a:gd name="connsiteX3" fmla="*/ 457289 w 948124"/>
                <a:gd name="connsiteY3" fmla="*/ 1664 h 404163"/>
                <a:gd name="connsiteX4" fmla="*/ 847608 w 948124"/>
                <a:gd name="connsiteY4" fmla="*/ 127870 h 404163"/>
                <a:gd name="connsiteX5" fmla="*/ 947621 w 948124"/>
                <a:gd name="connsiteY5" fmla="*/ 389807 h 404163"/>
                <a:gd name="connsiteX6" fmla="*/ 816652 w 948124"/>
                <a:gd name="connsiteY6" fmla="*/ 361233 h 404163"/>
                <a:gd name="connsiteX7" fmla="*/ 471576 w 948124"/>
                <a:gd name="connsiteY7" fmla="*/ 358851 h 404163"/>
                <a:gd name="connsiteX8" fmla="*/ 257059 w 948124"/>
                <a:gd name="connsiteY8" fmla="*/ 325514 h 404163"/>
                <a:gd name="connsiteX9" fmla="*/ 107042 w 948124"/>
                <a:gd name="connsiteY9" fmla="*/ 215977 h 404163"/>
                <a:gd name="connsiteX10" fmla="*/ 2679 w 948124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68376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49272"/>
                <a:gd name="connsiteY0" fmla="*/ 404095 h 404118"/>
                <a:gd name="connsiteX1" fmla="*/ 42746 w 949272"/>
                <a:gd name="connsiteY1" fmla="*/ 227884 h 404118"/>
                <a:gd name="connsiteX2" fmla="*/ 188003 w 949272"/>
                <a:gd name="connsiteY2" fmla="*/ 68340 h 404118"/>
                <a:gd name="connsiteX3" fmla="*/ 457289 w 949272"/>
                <a:gd name="connsiteY3" fmla="*/ 1664 h 404118"/>
                <a:gd name="connsiteX4" fmla="*/ 847608 w 949272"/>
                <a:gd name="connsiteY4" fmla="*/ 127870 h 404118"/>
                <a:gd name="connsiteX5" fmla="*/ 945239 w 949272"/>
                <a:gd name="connsiteY5" fmla="*/ 349326 h 404118"/>
                <a:gd name="connsiteX6" fmla="*/ 816652 w 949272"/>
                <a:gd name="connsiteY6" fmla="*/ 361233 h 404118"/>
                <a:gd name="connsiteX7" fmla="*/ 471576 w 949272"/>
                <a:gd name="connsiteY7" fmla="*/ 368376 h 404118"/>
                <a:gd name="connsiteX8" fmla="*/ 257059 w 949272"/>
                <a:gd name="connsiteY8" fmla="*/ 325514 h 404118"/>
                <a:gd name="connsiteX9" fmla="*/ 107042 w 949272"/>
                <a:gd name="connsiteY9" fmla="*/ 215977 h 404118"/>
                <a:gd name="connsiteX10" fmla="*/ 2679 w 94927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95318 h 495341"/>
                <a:gd name="connsiteX1" fmla="*/ 42746 w 960652"/>
                <a:gd name="connsiteY1" fmla="*/ 319107 h 495341"/>
                <a:gd name="connsiteX2" fmla="*/ 188003 w 960652"/>
                <a:gd name="connsiteY2" fmla="*/ 159563 h 495341"/>
                <a:gd name="connsiteX3" fmla="*/ 504914 w 960652"/>
                <a:gd name="connsiteY3" fmla="*/ 812 h 495341"/>
                <a:gd name="connsiteX4" fmla="*/ 847608 w 960652"/>
                <a:gd name="connsiteY4" fmla="*/ 219093 h 495341"/>
                <a:gd name="connsiteX5" fmla="*/ 957146 w 960652"/>
                <a:gd name="connsiteY5" fmla="*/ 476268 h 495341"/>
                <a:gd name="connsiteX6" fmla="*/ 816652 w 960652"/>
                <a:gd name="connsiteY6" fmla="*/ 452456 h 495341"/>
                <a:gd name="connsiteX7" fmla="*/ 471576 w 960652"/>
                <a:gd name="connsiteY7" fmla="*/ 459599 h 495341"/>
                <a:gd name="connsiteX8" fmla="*/ 257059 w 960652"/>
                <a:gd name="connsiteY8" fmla="*/ 416737 h 495341"/>
                <a:gd name="connsiteX9" fmla="*/ 107042 w 960652"/>
                <a:gd name="connsiteY9" fmla="*/ 307200 h 495341"/>
                <a:gd name="connsiteX10" fmla="*/ 2679 w 960652"/>
                <a:gd name="connsiteY10" fmla="*/ 495318 h 495341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88003 w 960652"/>
                <a:gd name="connsiteY2" fmla="*/ 164719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38778 w 960652"/>
                <a:gd name="connsiteY2" fmla="*/ 28194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14300 w 960652"/>
                <a:gd name="connsiteY2" fmla="*/ 140275 h 500497"/>
                <a:gd name="connsiteX3" fmla="*/ 38778 w 960652"/>
                <a:gd name="connsiteY3" fmla="*/ 28194 h 500497"/>
                <a:gd name="connsiteX4" fmla="*/ 504825 w 960652"/>
                <a:gd name="connsiteY4" fmla="*/ 70425 h 500497"/>
                <a:gd name="connsiteX5" fmla="*/ 504914 w 960652"/>
                <a:gd name="connsiteY5" fmla="*/ 5968 h 500497"/>
                <a:gd name="connsiteX6" fmla="*/ 847608 w 960652"/>
                <a:gd name="connsiteY6" fmla="*/ 224249 h 500497"/>
                <a:gd name="connsiteX7" fmla="*/ 957146 w 960652"/>
                <a:gd name="connsiteY7" fmla="*/ 481424 h 500497"/>
                <a:gd name="connsiteX8" fmla="*/ 816652 w 960652"/>
                <a:gd name="connsiteY8" fmla="*/ 457612 h 500497"/>
                <a:gd name="connsiteX9" fmla="*/ 471576 w 960652"/>
                <a:gd name="connsiteY9" fmla="*/ 464755 h 500497"/>
                <a:gd name="connsiteX10" fmla="*/ 257059 w 960652"/>
                <a:gd name="connsiteY10" fmla="*/ 421893 h 500497"/>
                <a:gd name="connsiteX11" fmla="*/ 107042 w 960652"/>
                <a:gd name="connsiteY11" fmla="*/ 312356 h 500497"/>
                <a:gd name="connsiteX12" fmla="*/ 2679 w 960652"/>
                <a:gd name="connsiteY12" fmla="*/ 500474 h 500497"/>
                <a:gd name="connsiteX0" fmla="*/ 17909 w 975882"/>
                <a:gd name="connsiteY0" fmla="*/ 500474 h 504534"/>
                <a:gd name="connsiteX1" fmla="*/ 16701 w 975882"/>
                <a:gd name="connsiteY1" fmla="*/ 140113 h 504534"/>
                <a:gd name="connsiteX2" fmla="*/ 129530 w 975882"/>
                <a:gd name="connsiteY2" fmla="*/ 140275 h 504534"/>
                <a:gd name="connsiteX3" fmla="*/ 54008 w 975882"/>
                <a:gd name="connsiteY3" fmla="*/ 28194 h 504534"/>
                <a:gd name="connsiteX4" fmla="*/ 520055 w 975882"/>
                <a:gd name="connsiteY4" fmla="*/ 70425 h 504534"/>
                <a:gd name="connsiteX5" fmla="*/ 520144 w 975882"/>
                <a:gd name="connsiteY5" fmla="*/ 5968 h 504534"/>
                <a:gd name="connsiteX6" fmla="*/ 862838 w 975882"/>
                <a:gd name="connsiteY6" fmla="*/ 224249 h 504534"/>
                <a:gd name="connsiteX7" fmla="*/ 972376 w 975882"/>
                <a:gd name="connsiteY7" fmla="*/ 481424 h 504534"/>
                <a:gd name="connsiteX8" fmla="*/ 831882 w 975882"/>
                <a:gd name="connsiteY8" fmla="*/ 457612 h 504534"/>
                <a:gd name="connsiteX9" fmla="*/ 486806 w 975882"/>
                <a:gd name="connsiteY9" fmla="*/ 464755 h 504534"/>
                <a:gd name="connsiteX10" fmla="*/ 272289 w 975882"/>
                <a:gd name="connsiteY10" fmla="*/ 421893 h 504534"/>
                <a:gd name="connsiteX11" fmla="*/ 122272 w 975882"/>
                <a:gd name="connsiteY11" fmla="*/ 312356 h 504534"/>
                <a:gd name="connsiteX12" fmla="*/ 17909 w 975882"/>
                <a:gd name="connsiteY12" fmla="*/ 500474 h 504534"/>
                <a:gd name="connsiteX0" fmla="*/ 17909 w 988647"/>
                <a:gd name="connsiteY0" fmla="*/ 499069 h 503129"/>
                <a:gd name="connsiteX1" fmla="*/ 16701 w 988647"/>
                <a:gd name="connsiteY1" fmla="*/ 138708 h 503129"/>
                <a:gd name="connsiteX2" fmla="*/ 129530 w 988647"/>
                <a:gd name="connsiteY2" fmla="*/ 138870 h 503129"/>
                <a:gd name="connsiteX3" fmla="*/ 54008 w 988647"/>
                <a:gd name="connsiteY3" fmla="*/ 26789 h 503129"/>
                <a:gd name="connsiteX4" fmla="*/ 520055 w 988647"/>
                <a:gd name="connsiteY4" fmla="*/ 69020 h 503129"/>
                <a:gd name="connsiteX5" fmla="*/ 520144 w 988647"/>
                <a:gd name="connsiteY5" fmla="*/ 4563 h 503129"/>
                <a:gd name="connsiteX6" fmla="*/ 945388 w 988647"/>
                <a:gd name="connsiteY6" fmla="*/ 197444 h 503129"/>
                <a:gd name="connsiteX7" fmla="*/ 972376 w 988647"/>
                <a:gd name="connsiteY7" fmla="*/ 480019 h 503129"/>
                <a:gd name="connsiteX8" fmla="*/ 831882 w 988647"/>
                <a:gd name="connsiteY8" fmla="*/ 456207 h 503129"/>
                <a:gd name="connsiteX9" fmla="*/ 486806 w 988647"/>
                <a:gd name="connsiteY9" fmla="*/ 463350 h 503129"/>
                <a:gd name="connsiteX10" fmla="*/ 272289 w 988647"/>
                <a:gd name="connsiteY10" fmla="*/ 420488 h 503129"/>
                <a:gd name="connsiteX11" fmla="*/ 122272 w 988647"/>
                <a:gd name="connsiteY11" fmla="*/ 310951 h 503129"/>
                <a:gd name="connsiteX12" fmla="*/ 17909 w 988647"/>
                <a:gd name="connsiteY12" fmla="*/ 499069 h 50312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06442"/>
                <a:gd name="connsiteY0" fmla="*/ 499069 h 613369"/>
                <a:gd name="connsiteX1" fmla="*/ 16701 w 1006442"/>
                <a:gd name="connsiteY1" fmla="*/ 138708 h 613369"/>
                <a:gd name="connsiteX2" fmla="*/ 129530 w 1006442"/>
                <a:gd name="connsiteY2" fmla="*/ 138870 h 613369"/>
                <a:gd name="connsiteX3" fmla="*/ 54008 w 1006442"/>
                <a:gd name="connsiteY3" fmla="*/ 26789 h 613369"/>
                <a:gd name="connsiteX4" fmla="*/ 520055 w 1006442"/>
                <a:gd name="connsiteY4" fmla="*/ 69020 h 613369"/>
                <a:gd name="connsiteX5" fmla="*/ 520144 w 1006442"/>
                <a:gd name="connsiteY5" fmla="*/ 4563 h 613369"/>
                <a:gd name="connsiteX6" fmla="*/ 945388 w 1006442"/>
                <a:gd name="connsiteY6" fmla="*/ 197444 h 613369"/>
                <a:gd name="connsiteX7" fmla="*/ 997776 w 1006442"/>
                <a:gd name="connsiteY7" fmla="*/ 613369 h 613369"/>
                <a:gd name="connsiteX8" fmla="*/ 831882 w 1006442"/>
                <a:gd name="connsiteY8" fmla="*/ 456207 h 613369"/>
                <a:gd name="connsiteX9" fmla="*/ 486806 w 1006442"/>
                <a:gd name="connsiteY9" fmla="*/ 463350 h 613369"/>
                <a:gd name="connsiteX10" fmla="*/ 272289 w 1006442"/>
                <a:gd name="connsiteY10" fmla="*/ 420488 h 613369"/>
                <a:gd name="connsiteX11" fmla="*/ 122272 w 1006442"/>
                <a:gd name="connsiteY11" fmla="*/ 310951 h 613369"/>
                <a:gd name="connsiteX12" fmla="*/ 17909 w 1006442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56207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3673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12832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2276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946182 w 1016207"/>
                <a:gd name="connsiteY8" fmla="*/ 17363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524906 w 1016207"/>
                <a:gd name="connsiteY9" fmla="*/ 2919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524906 w 1016207"/>
                <a:gd name="connsiteY10" fmla="*/ 2919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307214 w 1016207"/>
                <a:gd name="connsiteY11" fmla="*/ 3315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53249 w 1007097"/>
                <a:gd name="connsiteY0" fmla="*/ 594319 h 613369"/>
                <a:gd name="connsiteX1" fmla="*/ 7591 w 1007097"/>
                <a:gd name="connsiteY1" fmla="*/ 138708 h 613369"/>
                <a:gd name="connsiteX2" fmla="*/ 120420 w 1007097"/>
                <a:gd name="connsiteY2" fmla="*/ 138870 h 613369"/>
                <a:gd name="connsiteX3" fmla="*/ 44898 w 1007097"/>
                <a:gd name="connsiteY3" fmla="*/ 26789 h 613369"/>
                <a:gd name="connsiteX4" fmla="*/ 510945 w 1007097"/>
                <a:gd name="connsiteY4" fmla="*/ 69020 h 613369"/>
                <a:gd name="connsiteX5" fmla="*/ 511034 w 1007097"/>
                <a:gd name="connsiteY5" fmla="*/ 4563 h 613369"/>
                <a:gd name="connsiteX6" fmla="*/ 936278 w 1007097"/>
                <a:gd name="connsiteY6" fmla="*/ 197444 h 613369"/>
                <a:gd name="connsiteX7" fmla="*/ 988666 w 1007097"/>
                <a:gd name="connsiteY7" fmla="*/ 613369 h 613369"/>
                <a:gd name="connsiteX8" fmla="*/ 864047 w 1007097"/>
                <a:gd name="connsiteY8" fmla="*/ 332382 h 613369"/>
                <a:gd name="connsiteX9" fmla="*/ 625244 w 1007097"/>
                <a:gd name="connsiteY9" fmla="*/ 399219 h 613369"/>
                <a:gd name="connsiteX10" fmla="*/ 633271 w 1007097"/>
                <a:gd name="connsiteY10" fmla="*/ 342700 h 613369"/>
                <a:gd name="connsiteX11" fmla="*/ 272704 w 1007097"/>
                <a:gd name="connsiteY11" fmla="*/ 404613 h 613369"/>
                <a:gd name="connsiteX12" fmla="*/ 113162 w 1007097"/>
                <a:gd name="connsiteY12" fmla="*/ 310951 h 613369"/>
                <a:gd name="connsiteX13" fmla="*/ 53249 w 1007097"/>
                <a:gd name="connsiteY13" fmla="*/ 594319 h 613369"/>
                <a:gd name="connsiteX0" fmla="*/ 53596 w 1007444"/>
                <a:gd name="connsiteY0" fmla="*/ 594319 h 613369"/>
                <a:gd name="connsiteX1" fmla="*/ 7938 w 1007444"/>
                <a:gd name="connsiteY1" fmla="*/ 138708 h 613369"/>
                <a:gd name="connsiteX2" fmla="*/ 120767 w 1007444"/>
                <a:gd name="connsiteY2" fmla="*/ 138870 h 613369"/>
                <a:gd name="connsiteX3" fmla="*/ 45245 w 1007444"/>
                <a:gd name="connsiteY3" fmla="*/ 26789 h 613369"/>
                <a:gd name="connsiteX4" fmla="*/ 511292 w 1007444"/>
                <a:gd name="connsiteY4" fmla="*/ 69020 h 613369"/>
                <a:gd name="connsiteX5" fmla="*/ 511381 w 1007444"/>
                <a:gd name="connsiteY5" fmla="*/ 4563 h 613369"/>
                <a:gd name="connsiteX6" fmla="*/ 936625 w 1007444"/>
                <a:gd name="connsiteY6" fmla="*/ 197444 h 613369"/>
                <a:gd name="connsiteX7" fmla="*/ 989013 w 1007444"/>
                <a:gd name="connsiteY7" fmla="*/ 613369 h 613369"/>
                <a:gd name="connsiteX8" fmla="*/ 864394 w 1007444"/>
                <a:gd name="connsiteY8" fmla="*/ 332382 h 613369"/>
                <a:gd name="connsiteX9" fmla="*/ 625591 w 1007444"/>
                <a:gd name="connsiteY9" fmla="*/ 399219 h 613369"/>
                <a:gd name="connsiteX10" fmla="*/ 633618 w 1007444"/>
                <a:gd name="connsiteY10" fmla="*/ 342700 h 613369"/>
                <a:gd name="connsiteX11" fmla="*/ 273051 w 1007444"/>
                <a:gd name="connsiteY11" fmla="*/ 404613 h 613369"/>
                <a:gd name="connsiteX12" fmla="*/ 135734 w 1007444"/>
                <a:gd name="connsiteY12" fmla="*/ 361751 h 613369"/>
                <a:gd name="connsiteX13" fmla="*/ 53596 w 1007444"/>
                <a:gd name="connsiteY13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267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521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55541 w 1005040"/>
                <a:gd name="connsiteY4" fmla="*/ 394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5040" h="613369">
                  <a:moveTo>
                    <a:pt x="51192" y="594319"/>
                  </a:moveTo>
                  <a:cubicBezTo>
                    <a:pt x="38643" y="582572"/>
                    <a:pt x="33897" y="364029"/>
                    <a:pt x="58037" y="291269"/>
                  </a:cubicBezTo>
                  <a:cubicBezTo>
                    <a:pt x="21852" y="231209"/>
                    <a:pt x="-14045" y="169400"/>
                    <a:pt x="5534" y="138708"/>
                  </a:cubicBezTo>
                  <a:cubicBezTo>
                    <a:pt x="7733" y="79204"/>
                    <a:pt x="119024" y="188215"/>
                    <a:pt x="118363" y="138870"/>
                  </a:cubicBezTo>
                  <a:cubicBezTo>
                    <a:pt x="117702" y="89525"/>
                    <a:pt x="-16426" y="45310"/>
                    <a:pt x="65066" y="33139"/>
                  </a:cubicBezTo>
                  <a:cubicBezTo>
                    <a:pt x="146558" y="20968"/>
                    <a:pt x="443370" y="38329"/>
                    <a:pt x="508888" y="69020"/>
                  </a:cubicBezTo>
                  <a:cubicBezTo>
                    <a:pt x="561707" y="42561"/>
                    <a:pt x="438088" y="-16841"/>
                    <a:pt x="508977" y="4563"/>
                  </a:cubicBezTo>
                  <a:cubicBezTo>
                    <a:pt x="579866" y="25967"/>
                    <a:pt x="875915" y="133150"/>
                    <a:pt x="934221" y="197444"/>
                  </a:cubicBezTo>
                  <a:cubicBezTo>
                    <a:pt x="992527" y="261738"/>
                    <a:pt x="1029074" y="480813"/>
                    <a:pt x="986609" y="613369"/>
                  </a:cubicBezTo>
                  <a:cubicBezTo>
                    <a:pt x="960019" y="516532"/>
                    <a:pt x="943713" y="339922"/>
                    <a:pt x="861990" y="332382"/>
                  </a:cubicBezTo>
                  <a:cubicBezTo>
                    <a:pt x="813591" y="282403"/>
                    <a:pt x="681229" y="405966"/>
                    <a:pt x="623187" y="399219"/>
                  </a:cubicBezTo>
                  <a:cubicBezTo>
                    <a:pt x="565145" y="392472"/>
                    <a:pt x="689971" y="341801"/>
                    <a:pt x="631214" y="342700"/>
                  </a:cubicBezTo>
                  <a:cubicBezTo>
                    <a:pt x="572457" y="343599"/>
                    <a:pt x="356803" y="403025"/>
                    <a:pt x="270647" y="404613"/>
                  </a:cubicBezTo>
                  <a:cubicBezTo>
                    <a:pt x="209891" y="380801"/>
                    <a:pt x="185648" y="405407"/>
                    <a:pt x="133330" y="361751"/>
                  </a:cubicBezTo>
                  <a:cubicBezTo>
                    <a:pt x="98838" y="448667"/>
                    <a:pt x="63741" y="606066"/>
                    <a:pt x="51192" y="594319"/>
                  </a:cubicBezTo>
                  <a:close/>
                </a:path>
              </a:pathLst>
            </a:custGeom>
            <a:solidFill>
              <a:srgbClr val="654122"/>
            </a:solidFill>
            <a:ln>
              <a:noFill/>
            </a:ln>
            <a:effectLst>
              <a:outerShdw dist="38100" dir="4200000" sx="96000" sy="96000" algn="t" rotWithShape="0">
                <a:srgbClr val="DA9E6F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" name="Blk Boy"/>
          <p:cNvGrpSpPr/>
          <p:nvPr/>
        </p:nvGrpSpPr>
        <p:grpSpPr>
          <a:xfrm>
            <a:off x="363022" y="2170740"/>
            <a:ext cx="875381" cy="1413437"/>
            <a:chOff x="5479687" y="4293783"/>
            <a:chExt cx="1167175" cy="1884582"/>
          </a:xfrm>
        </p:grpSpPr>
        <p:grpSp>
          <p:nvGrpSpPr>
            <p:cNvPr id="5" name="Group 4"/>
            <p:cNvGrpSpPr/>
            <p:nvPr/>
          </p:nvGrpSpPr>
          <p:grpSpPr>
            <a:xfrm>
              <a:off x="5624937" y="5414299"/>
              <a:ext cx="861710" cy="444635"/>
              <a:chOff x="6783868" y="4995224"/>
              <a:chExt cx="861710" cy="444635"/>
            </a:xfrm>
            <a:solidFill>
              <a:srgbClr val="97663B"/>
            </a:solidFill>
          </p:grpSpPr>
          <p:sp>
            <p:nvSpPr>
              <p:cNvPr id="37" name="Freeform: Shape 36"/>
              <p:cNvSpPr/>
              <p:nvPr/>
            </p:nvSpPr>
            <p:spPr>
              <a:xfrm>
                <a:off x="6783868" y="4999747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 flipH="1">
                <a:off x="7433995" y="4995224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5782186" y="5897049"/>
              <a:ext cx="570707" cy="281316"/>
              <a:chOff x="8321137" y="5334839"/>
              <a:chExt cx="570707" cy="281316"/>
            </a:xfrm>
          </p:grpSpPr>
          <p:sp>
            <p:nvSpPr>
              <p:cNvPr id="33" name="Rectangle 19"/>
              <p:cNvSpPr/>
              <p:nvPr/>
            </p:nvSpPr>
            <p:spPr>
              <a:xfrm>
                <a:off x="8388972" y="5334840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Rectangle 19"/>
              <p:cNvSpPr/>
              <p:nvPr/>
            </p:nvSpPr>
            <p:spPr>
              <a:xfrm flipH="1">
                <a:off x="8658740" y="5334839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Rectangle 19"/>
              <p:cNvSpPr/>
              <p:nvPr/>
            </p:nvSpPr>
            <p:spPr>
              <a:xfrm flipH="1">
                <a:off x="8321137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45413E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Rectangle 19"/>
              <p:cNvSpPr/>
              <p:nvPr/>
            </p:nvSpPr>
            <p:spPr>
              <a:xfrm>
                <a:off x="8660264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45413E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" name="Rectangle 17"/>
            <p:cNvSpPr/>
            <p:nvPr/>
          </p:nvSpPr>
          <p:spPr>
            <a:xfrm>
              <a:off x="5838667" y="5712295"/>
              <a:ext cx="439737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5719083" y="5212358"/>
              <a:ext cx="709613" cy="522520"/>
              <a:chOff x="1916909" y="3505263"/>
              <a:chExt cx="709613" cy="522520"/>
            </a:xfrm>
          </p:grpSpPr>
          <p:sp>
            <p:nvSpPr>
              <p:cNvPr id="28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08A15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699A1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699A1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479687" y="4407012"/>
              <a:ext cx="1167175" cy="851629"/>
              <a:chOff x="7389463" y="2893265"/>
              <a:chExt cx="1167175" cy="851629"/>
            </a:xfrm>
          </p:grpSpPr>
          <p:sp>
            <p:nvSpPr>
              <p:cNvPr id="25" name="Oval 36"/>
              <p:cNvSpPr/>
              <p:nvPr/>
            </p:nvSpPr>
            <p:spPr>
              <a:xfrm>
                <a:off x="7389463" y="3336516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Oval 36"/>
              <p:cNvSpPr/>
              <p:nvPr/>
            </p:nvSpPr>
            <p:spPr>
              <a:xfrm flipH="1">
                <a:off x="8386131" y="3317677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Oval 33"/>
              <p:cNvSpPr/>
              <p:nvPr/>
            </p:nvSpPr>
            <p:spPr>
              <a:xfrm>
                <a:off x="7470495" y="2893265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>
                <a:outerShdw blurRad="25400" dist="25400" dir="5400000" algn="t" rotWithShape="0">
                  <a:srgbClr val="7E502C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" name="Freeform: Shape 9"/>
            <p:cNvSpPr/>
            <p:nvPr/>
          </p:nvSpPr>
          <p:spPr>
            <a:xfrm>
              <a:off x="5552447" y="4293783"/>
              <a:ext cx="999945" cy="490538"/>
            </a:xfrm>
            <a:custGeom>
              <a:avLst/>
              <a:gdLst>
                <a:gd name="connsiteX0" fmla="*/ 0 w 947737"/>
                <a:gd name="connsiteY0" fmla="*/ 481013 h 481013"/>
                <a:gd name="connsiteX1" fmla="*/ 80962 w 947737"/>
                <a:gd name="connsiteY1" fmla="*/ 428625 h 481013"/>
                <a:gd name="connsiteX2" fmla="*/ 71437 w 947737"/>
                <a:gd name="connsiteY2" fmla="*/ 338138 h 481013"/>
                <a:gd name="connsiteX3" fmla="*/ 161925 w 947737"/>
                <a:gd name="connsiteY3" fmla="*/ 309563 h 481013"/>
                <a:gd name="connsiteX4" fmla="*/ 219075 w 947737"/>
                <a:gd name="connsiteY4" fmla="*/ 233363 h 481013"/>
                <a:gd name="connsiteX5" fmla="*/ 319087 w 947737"/>
                <a:gd name="connsiteY5" fmla="*/ 257175 h 481013"/>
                <a:gd name="connsiteX6" fmla="*/ 404812 w 947737"/>
                <a:gd name="connsiteY6" fmla="*/ 204788 h 481013"/>
                <a:gd name="connsiteX7" fmla="*/ 461962 w 947737"/>
                <a:gd name="connsiteY7" fmla="*/ 242888 h 481013"/>
                <a:gd name="connsiteX8" fmla="*/ 581025 w 947737"/>
                <a:gd name="connsiteY8" fmla="*/ 209550 h 481013"/>
                <a:gd name="connsiteX9" fmla="*/ 657225 w 947737"/>
                <a:gd name="connsiteY9" fmla="*/ 261938 h 481013"/>
                <a:gd name="connsiteX10" fmla="*/ 738187 w 947737"/>
                <a:gd name="connsiteY10" fmla="*/ 242888 h 481013"/>
                <a:gd name="connsiteX11" fmla="*/ 790575 w 947737"/>
                <a:gd name="connsiteY11" fmla="*/ 304800 h 481013"/>
                <a:gd name="connsiteX12" fmla="*/ 852487 w 947737"/>
                <a:gd name="connsiteY12" fmla="*/ 328613 h 481013"/>
                <a:gd name="connsiteX13" fmla="*/ 881062 w 947737"/>
                <a:gd name="connsiteY13" fmla="*/ 457200 h 481013"/>
                <a:gd name="connsiteX14" fmla="*/ 947737 w 947737"/>
                <a:gd name="connsiteY14" fmla="*/ 481013 h 481013"/>
                <a:gd name="connsiteX15" fmla="*/ 885825 w 947737"/>
                <a:gd name="connsiteY15" fmla="*/ 176213 h 481013"/>
                <a:gd name="connsiteX16" fmla="*/ 519112 w 947737"/>
                <a:gd name="connsiteY16" fmla="*/ 0 h 481013"/>
                <a:gd name="connsiteX17" fmla="*/ 85725 w 947737"/>
                <a:gd name="connsiteY17" fmla="*/ 123825 h 481013"/>
                <a:gd name="connsiteX18" fmla="*/ 0 w 947737"/>
                <a:gd name="connsiteY18" fmla="*/ 481013 h 481013"/>
                <a:gd name="connsiteX0" fmla="*/ 923 w 948660"/>
                <a:gd name="connsiteY0" fmla="*/ 481013 h 481013"/>
                <a:gd name="connsiteX1" fmla="*/ 81885 w 948660"/>
                <a:gd name="connsiteY1" fmla="*/ 428625 h 481013"/>
                <a:gd name="connsiteX2" fmla="*/ 72360 w 948660"/>
                <a:gd name="connsiteY2" fmla="*/ 338138 h 481013"/>
                <a:gd name="connsiteX3" fmla="*/ 162848 w 948660"/>
                <a:gd name="connsiteY3" fmla="*/ 309563 h 481013"/>
                <a:gd name="connsiteX4" fmla="*/ 219998 w 948660"/>
                <a:gd name="connsiteY4" fmla="*/ 233363 h 481013"/>
                <a:gd name="connsiteX5" fmla="*/ 320010 w 948660"/>
                <a:gd name="connsiteY5" fmla="*/ 257175 h 481013"/>
                <a:gd name="connsiteX6" fmla="*/ 405735 w 948660"/>
                <a:gd name="connsiteY6" fmla="*/ 204788 h 481013"/>
                <a:gd name="connsiteX7" fmla="*/ 462885 w 948660"/>
                <a:gd name="connsiteY7" fmla="*/ 242888 h 481013"/>
                <a:gd name="connsiteX8" fmla="*/ 581948 w 948660"/>
                <a:gd name="connsiteY8" fmla="*/ 209550 h 481013"/>
                <a:gd name="connsiteX9" fmla="*/ 658148 w 948660"/>
                <a:gd name="connsiteY9" fmla="*/ 261938 h 481013"/>
                <a:gd name="connsiteX10" fmla="*/ 739110 w 948660"/>
                <a:gd name="connsiteY10" fmla="*/ 242888 h 481013"/>
                <a:gd name="connsiteX11" fmla="*/ 791498 w 948660"/>
                <a:gd name="connsiteY11" fmla="*/ 304800 h 481013"/>
                <a:gd name="connsiteX12" fmla="*/ 853410 w 948660"/>
                <a:gd name="connsiteY12" fmla="*/ 328613 h 481013"/>
                <a:gd name="connsiteX13" fmla="*/ 881985 w 948660"/>
                <a:gd name="connsiteY13" fmla="*/ 457200 h 481013"/>
                <a:gd name="connsiteX14" fmla="*/ 948660 w 948660"/>
                <a:gd name="connsiteY14" fmla="*/ 481013 h 481013"/>
                <a:gd name="connsiteX15" fmla="*/ 886748 w 948660"/>
                <a:gd name="connsiteY15" fmla="*/ 176213 h 481013"/>
                <a:gd name="connsiteX16" fmla="*/ 520035 w 948660"/>
                <a:gd name="connsiteY16" fmla="*/ 0 h 481013"/>
                <a:gd name="connsiteX17" fmla="*/ 86648 w 948660"/>
                <a:gd name="connsiteY17" fmla="*/ 123825 h 481013"/>
                <a:gd name="connsiteX18" fmla="*/ 923 w 948660"/>
                <a:gd name="connsiteY18" fmla="*/ 481013 h 481013"/>
                <a:gd name="connsiteX0" fmla="*/ 1333 w 949070"/>
                <a:gd name="connsiteY0" fmla="*/ 481013 h 481013"/>
                <a:gd name="connsiteX1" fmla="*/ 82295 w 949070"/>
                <a:gd name="connsiteY1" fmla="*/ 428625 h 481013"/>
                <a:gd name="connsiteX2" fmla="*/ 72770 w 949070"/>
                <a:gd name="connsiteY2" fmla="*/ 338138 h 481013"/>
                <a:gd name="connsiteX3" fmla="*/ 163258 w 949070"/>
                <a:gd name="connsiteY3" fmla="*/ 309563 h 481013"/>
                <a:gd name="connsiteX4" fmla="*/ 220408 w 949070"/>
                <a:gd name="connsiteY4" fmla="*/ 233363 h 481013"/>
                <a:gd name="connsiteX5" fmla="*/ 320420 w 949070"/>
                <a:gd name="connsiteY5" fmla="*/ 257175 h 481013"/>
                <a:gd name="connsiteX6" fmla="*/ 406145 w 949070"/>
                <a:gd name="connsiteY6" fmla="*/ 204788 h 481013"/>
                <a:gd name="connsiteX7" fmla="*/ 463295 w 949070"/>
                <a:gd name="connsiteY7" fmla="*/ 242888 h 481013"/>
                <a:gd name="connsiteX8" fmla="*/ 582358 w 949070"/>
                <a:gd name="connsiteY8" fmla="*/ 209550 h 481013"/>
                <a:gd name="connsiteX9" fmla="*/ 658558 w 949070"/>
                <a:gd name="connsiteY9" fmla="*/ 261938 h 481013"/>
                <a:gd name="connsiteX10" fmla="*/ 739520 w 949070"/>
                <a:gd name="connsiteY10" fmla="*/ 242888 h 481013"/>
                <a:gd name="connsiteX11" fmla="*/ 791908 w 949070"/>
                <a:gd name="connsiteY11" fmla="*/ 304800 h 481013"/>
                <a:gd name="connsiteX12" fmla="*/ 853820 w 949070"/>
                <a:gd name="connsiteY12" fmla="*/ 328613 h 481013"/>
                <a:gd name="connsiteX13" fmla="*/ 882395 w 949070"/>
                <a:gd name="connsiteY13" fmla="*/ 457200 h 481013"/>
                <a:gd name="connsiteX14" fmla="*/ 949070 w 949070"/>
                <a:gd name="connsiteY14" fmla="*/ 481013 h 481013"/>
                <a:gd name="connsiteX15" fmla="*/ 887158 w 949070"/>
                <a:gd name="connsiteY15" fmla="*/ 176213 h 481013"/>
                <a:gd name="connsiteX16" fmla="*/ 520445 w 949070"/>
                <a:gd name="connsiteY16" fmla="*/ 0 h 481013"/>
                <a:gd name="connsiteX17" fmla="*/ 87058 w 949070"/>
                <a:gd name="connsiteY17" fmla="*/ 123825 h 481013"/>
                <a:gd name="connsiteX18" fmla="*/ 1333 w 949070"/>
                <a:gd name="connsiteY18" fmla="*/ 481013 h 481013"/>
                <a:gd name="connsiteX0" fmla="*/ 1333 w 949070"/>
                <a:gd name="connsiteY0" fmla="*/ 481013 h 481013"/>
                <a:gd name="connsiteX1" fmla="*/ 82295 w 949070"/>
                <a:gd name="connsiteY1" fmla="*/ 428625 h 481013"/>
                <a:gd name="connsiteX2" fmla="*/ 72770 w 949070"/>
                <a:gd name="connsiteY2" fmla="*/ 338138 h 481013"/>
                <a:gd name="connsiteX3" fmla="*/ 163258 w 949070"/>
                <a:gd name="connsiteY3" fmla="*/ 309563 h 481013"/>
                <a:gd name="connsiteX4" fmla="*/ 220408 w 949070"/>
                <a:gd name="connsiteY4" fmla="*/ 233363 h 481013"/>
                <a:gd name="connsiteX5" fmla="*/ 320420 w 949070"/>
                <a:gd name="connsiteY5" fmla="*/ 257175 h 481013"/>
                <a:gd name="connsiteX6" fmla="*/ 406145 w 949070"/>
                <a:gd name="connsiteY6" fmla="*/ 204788 h 481013"/>
                <a:gd name="connsiteX7" fmla="*/ 463295 w 949070"/>
                <a:gd name="connsiteY7" fmla="*/ 242888 h 481013"/>
                <a:gd name="connsiteX8" fmla="*/ 582358 w 949070"/>
                <a:gd name="connsiteY8" fmla="*/ 209550 h 481013"/>
                <a:gd name="connsiteX9" fmla="*/ 658558 w 949070"/>
                <a:gd name="connsiteY9" fmla="*/ 261938 h 481013"/>
                <a:gd name="connsiteX10" fmla="*/ 739520 w 949070"/>
                <a:gd name="connsiteY10" fmla="*/ 242888 h 481013"/>
                <a:gd name="connsiteX11" fmla="*/ 791908 w 949070"/>
                <a:gd name="connsiteY11" fmla="*/ 304800 h 481013"/>
                <a:gd name="connsiteX12" fmla="*/ 853820 w 949070"/>
                <a:gd name="connsiteY12" fmla="*/ 328613 h 481013"/>
                <a:gd name="connsiteX13" fmla="*/ 882395 w 949070"/>
                <a:gd name="connsiteY13" fmla="*/ 457200 h 481013"/>
                <a:gd name="connsiteX14" fmla="*/ 949070 w 949070"/>
                <a:gd name="connsiteY14" fmla="*/ 481013 h 481013"/>
                <a:gd name="connsiteX15" fmla="*/ 887158 w 949070"/>
                <a:gd name="connsiteY15" fmla="*/ 176213 h 481013"/>
                <a:gd name="connsiteX16" fmla="*/ 520445 w 949070"/>
                <a:gd name="connsiteY16" fmla="*/ 0 h 481013"/>
                <a:gd name="connsiteX17" fmla="*/ 87058 w 949070"/>
                <a:gd name="connsiteY17" fmla="*/ 123825 h 481013"/>
                <a:gd name="connsiteX18" fmla="*/ 1333 w 949070"/>
                <a:gd name="connsiteY18" fmla="*/ 481013 h 481013"/>
                <a:gd name="connsiteX0" fmla="*/ 1333 w 949070"/>
                <a:gd name="connsiteY0" fmla="*/ 481013 h 481013"/>
                <a:gd name="connsiteX1" fmla="*/ 82295 w 949070"/>
                <a:gd name="connsiteY1" fmla="*/ 428625 h 481013"/>
                <a:gd name="connsiteX2" fmla="*/ 72770 w 949070"/>
                <a:gd name="connsiteY2" fmla="*/ 338138 h 481013"/>
                <a:gd name="connsiteX3" fmla="*/ 163258 w 949070"/>
                <a:gd name="connsiteY3" fmla="*/ 309563 h 481013"/>
                <a:gd name="connsiteX4" fmla="*/ 220408 w 949070"/>
                <a:gd name="connsiteY4" fmla="*/ 233363 h 481013"/>
                <a:gd name="connsiteX5" fmla="*/ 320420 w 949070"/>
                <a:gd name="connsiteY5" fmla="*/ 257175 h 481013"/>
                <a:gd name="connsiteX6" fmla="*/ 406145 w 949070"/>
                <a:gd name="connsiteY6" fmla="*/ 204788 h 481013"/>
                <a:gd name="connsiteX7" fmla="*/ 463295 w 949070"/>
                <a:gd name="connsiteY7" fmla="*/ 242888 h 481013"/>
                <a:gd name="connsiteX8" fmla="*/ 582358 w 949070"/>
                <a:gd name="connsiteY8" fmla="*/ 209550 h 481013"/>
                <a:gd name="connsiteX9" fmla="*/ 658558 w 949070"/>
                <a:gd name="connsiteY9" fmla="*/ 261938 h 481013"/>
                <a:gd name="connsiteX10" fmla="*/ 739520 w 949070"/>
                <a:gd name="connsiteY10" fmla="*/ 242888 h 481013"/>
                <a:gd name="connsiteX11" fmla="*/ 791908 w 949070"/>
                <a:gd name="connsiteY11" fmla="*/ 304800 h 481013"/>
                <a:gd name="connsiteX12" fmla="*/ 853820 w 949070"/>
                <a:gd name="connsiteY12" fmla="*/ 328613 h 481013"/>
                <a:gd name="connsiteX13" fmla="*/ 882395 w 949070"/>
                <a:gd name="connsiteY13" fmla="*/ 457200 h 481013"/>
                <a:gd name="connsiteX14" fmla="*/ 949070 w 949070"/>
                <a:gd name="connsiteY14" fmla="*/ 481013 h 481013"/>
                <a:gd name="connsiteX15" fmla="*/ 887158 w 949070"/>
                <a:gd name="connsiteY15" fmla="*/ 176213 h 481013"/>
                <a:gd name="connsiteX16" fmla="*/ 520445 w 949070"/>
                <a:gd name="connsiteY16" fmla="*/ 0 h 481013"/>
                <a:gd name="connsiteX17" fmla="*/ 87058 w 949070"/>
                <a:gd name="connsiteY17" fmla="*/ 123825 h 481013"/>
                <a:gd name="connsiteX18" fmla="*/ 1333 w 949070"/>
                <a:gd name="connsiteY18" fmla="*/ 481013 h 481013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6402" h="490538">
                  <a:moveTo>
                    <a:pt x="1521" y="490538"/>
                  </a:moveTo>
                  <a:cubicBezTo>
                    <a:pt x="57084" y="479425"/>
                    <a:pt x="84071" y="463550"/>
                    <a:pt x="89627" y="428625"/>
                  </a:cubicBezTo>
                  <a:cubicBezTo>
                    <a:pt x="103120" y="398463"/>
                    <a:pt x="102327" y="370681"/>
                    <a:pt x="80102" y="338138"/>
                  </a:cubicBezTo>
                  <a:cubicBezTo>
                    <a:pt x="122172" y="338138"/>
                    <a:pt x="147570" y="326231"/>
                    <a:pt x="170590" y="309563"/>
                  </a:cubicBezTo>
                  <a:cubicBezTo>
                    <a:pt x="199165" y="296069"/>
                    <a:pt x="213452" y="273050"/>
                    <a:pt x="227740" y="233363"/>
                  </a:cubicBezTo>
                  <a:cubicBezTo>
                    <a:pt x="265839" y="255587"/>
                    <a:pt x="287271" y="256382"/>
                    <a:pt x="327752" y="257175"/>
                  </a:cubicBezTo>
                  <a:cubicBezTo>
                    <a:pt x="368233" y="251619"/>
                    <a:pt x="394427" y="227012"/>
                    <a:pt x="413477" y="204788"/>
                  </a:cubicBezTo>
                  <a:cubicBezTo>
                    <a:pt x="434908" y="243682"/>
                    <a:pt x="449196" y="242094"/>
                    <a:pt x="470627" y="242888"/>
                  </a:cubicBezTo>
                  <a:cubicBezTo>
                    <a:pt x="517458" y="236538"/>
                    <a:pt x="557146" y="232569"/>
                    <a:pt x="589690" y="209550"/>
                  </a:cubicBezTo>
                  <a:cubicBezTo>
                    <a:pt x="615090" y="241301"/>
                    <a:pt x="623821" y="256382"/>
                    <a:pt x="665890" y="261938"/>
                  </a:cubicBezTo>
                  <a:cubicBezTo>
                    <a:pt x="695258" y="262732"/>
                    <a:pt x="731771" y="261144"/>
                    <a:pt x="746852" y="242888"/>
                  </a:cubicBezTo>
                  <a:cubicBezTo>
                    <a:pt x="757172" y="275431"/>
                    <a:pt x="772252" y="286544"/>
                    <a:pt x="799240" y="304800"/>
                  </a:cubicBezTo>
                  <a:cubicBezTo>
                    <a:pt x="822258" y="324644"/>
                    <a:pt x="840515" y="327818"/>
                    <a:pt x="861152" y="328613"/>
                  </a:cubicBezTo>
                  <a:cubicBezTo>
                    <a:pt x="858770" y="371475"/>
                    <a:pt x="861152" y="414338"/>
                    <a:pt x="889727" y="457200"/>
                  </a:cubicBezTo>
                  <a:cubicBezTo>
                    <a:pt x="914333" y="479425"/>
                    <a:pt x="929415" y="484981"/>
                    <a:pt x="956402" y="481013"/>
                  </a:cubicBezTo>
                  <a:cubicBezTo>
                    <a:pt x="952434" y="367507"/>
                    <a:pt x="946083" y="275431"/>
                    <a:pt x="894490" y="176213"/>
                  </a:cubicBezTo>
                  <a:cubicBezTo>
                    <a:pt x="796064" y="84138"/>
                    <a:pt x="707165" y="13495"/>
                    <a:pt x="527777" y="0"/>
                  </a:cubicBezTo>
                  <a:cubicBezTo>
                    <a:pt x="366646" y="12700"/>
                    <a:pt x="269809" y="8731"/>
                    <a:pt x="94390" y="123825"/>
                  </a:cubicBezTo>
                  <a:cubicBezTo>
                    <a:pt x="27714" y="183357"/>
                    <a:pt x="-8004" y="214313"/>
                    <a:pt x="1521" y="490538"/>
                  </a:cubicBezTo>
                  <a:close/>
                </a:path>
              </a:pathLst>
            </a:custGeom>
            <a:solidFill>
              <a:srgbClr val="472A18"/>
            </a:solidFill>
            <a:ln>
              <a:noFill/>
            </a:ln>
            <a:effectLst>
              <a:outerShdw dist="23000" dir="5400000" rotWithShape="0">
                <a:srgbClr val="7E502E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5845884" y="4728862"/>
              <a:ext cx="455745" cy="187081"/>
              <a:chOff x="7261929" y="1088663"/>
              <a:chExt cx="455745" cy="187081"/>
            </a:xfrm>
          </p:grpSpPr>
          <p:sp>
            <p:nvSpPr>
              <p:cNvPr id="15" name="Oval 14"/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9" name="Picture 1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20" name="Oval 19"/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" name="Picture 2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grpSp>
          <p:nvGrpSpPr>
            <p:cNvPr id="12" name="Group 11"/>
            <p:cNvGrpSpPr/>
            <p:nvPr/>
          </p:nvGrpSpPr>
          <p:grpSpPr>
            <a:xfrm>
              <a:off x="6004623" y="4964934"/>
              <a:ext cx="117302" cy="190794"/>
              <a:chOff x="5382449" y="4491694"/>
              <a:chExt cx="117302" cy="190794"/>
            </a:xfrm>
          </p:grpSpPr>
          <p:sp>
            <p:nvSpPr>
              <p:cNvPr id="13" name="Teardrop 12"/>
              <p:cNvSpPr/>
              <p:nvPr/>
            </p:nvSpPr>
            <p:spPr>
              <a:xfrm rot="16200000">
                <a:off x="5432641" y="4498133"/>
                <a:ext cx="58597" cy="45719"/>
              </a:xfrm>
              <a:prstGeom prst="teardrop">
                <a:avLst/>
              </a:prstGeom>
              <a:solidFill>
                <a:srgbClr val="8255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Moon 13"/>
              <p:cNvSpPr/>
              <p:nvPr/>
            </p:nvSpPr>
            <p:spPr>
              <a:xfrm rot="16200000">
                <a:off x="5398451" y="4581189"/>
                <a:ext cx="85297" cy="117302"/>
              </a:xfrm>
              <a:prstGeom prst="moon">
                <a:avLst>
                  <a:gd name="adj" fmla="val 47096"/>
                </a:avLst>
              </a:prstGeom>
              <a:solidFill>
                <a:srgbClr val="824E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" name="Bro Girl"/>
          <p:cNvGrpSpPr/>
          <p:nvPr/>
        </p:nvGrpSpPr>
        <p:grpSpPr>
          <a:xfrm>
            <a:off x="1177221" y="3200986"/>
            <a:ext cx="875381" cy="1506830"/>
            <a:chOff x="3015923" y="1769723"/>
            <a:chExt cx="1167175" cy="2009107"/>
          </a:xfrm>
        </p:grpSpPr>
        <p:sp>
          <p:nvSpPr>
            <p:cNvPr id="40" name="Freeform: Shape 39"/>
            <p:cNvSpPr/>
            <p:nvPr/>
          </p:nvSpPr>
          <p:spPr>
            <a:xfrm>
              <a:off x="3186430" y="3020566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40"/>
            <p:cNvSpPr/>
            <p:nvPr/>
          </p:nvSpPr>
          <p:spPr>
            <a:xfrm flipH="1">
              <a:off x="3836557" y="3016043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Rectangle 19"/>
            <p:cNvSpPr/>
            <p:nvPr/>
          </p:nvSpPr>
          <p:spPr>
            <a:xfrm>
              <a:off x="3420127" y="3497515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Rectangle 19"/>
            <p:cNvSpPr/>
            <p:nvPr/>
          </p:nvSpPr>
          <p:spPr>
            <a:xfrm flipH="1">
              <a:off x="3689895" y="34975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ectangle 17"/>
            <p:cNvSpPr/>
            <p:nvPr/>
          </p:nvSpPr>
          <p:spPr>
            <a:xfrm>
              <a:off x="3400605" y="3304855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ectangle 19"/>
            <p:cNvSpPr/>
            <p:nvPr/>
          </p:nvSpPr>
          <p:spPr>
            <a:xfrm flipH="1">
              <a:off x="3352292" y="3694884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ectangle 19"/>
            <p:cNvSpPr/>
            <p:nvPr/>
          </p:nvSpPr>
          <p:spPr>
            <a:xfrm>
              <a:off x="3691419" y="3694884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3274414" y="2805035"/>
              <a:ext cx="709613" cy="522520"/>
              <a:chOff x="1916909" y="3505263"/>
              <a:chExt cx="709613" cy="522520"/>
            </a:xfrm>
          </p:grpSpPr>
          <p:sp>
            <p:nvSpPr>
              <p:cNvPr id="73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8498E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FFCC9A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rgbClr val="79CFE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754F9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754F9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8" name="Oval 36"/>
            <p:cNvSpPr/>
            <p:nvPr/>
          </p:nvSpPr>
          <p:spPr>
            <a:xfrm>
              <a:off x="3015923" y="2416541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Oval 36"/>
            <p:cNvSpPr/>
            <p:nvPr/>
          </p:nvSpPr>
          <p:spPr>
            <a:xfrm flipH="1">
              <a:off x="4012591" y="2397702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Oval 33"/>
            <p:cNvSpPr/>
            <p:nvPr/>
          </p:nvSpPr>
          <p:spPr>
            <a:xfrm>
              <a:off x="3096955" y="1973290"/>
              <a:ext cx="990601" cy="851629"/>
            </a:xfrm>
            <a:custGeom>
              <a:avLst/>
              <a:gdLst>
                <a:gd name="connsiteX0" fmla="*/ 0 w 990600"/>
                <a:gd name="connsiteY0" fmla="*/ 411509 h 823018"/>
                <a:gd name="connsiteX1" fmla="*/ 495300 w 990600"/>
                <a:gd name="connsiteY1" fmla="*/ 0 h 823018"/>
                <a:gd name="connsiteX2" fmla="*/ 990600 w 990600"/>
                <a:gd name="connsiteY2" fmla="*/ 411509 h 823018"/>
                <a:gd name="connsiteX3" fmla="*/ 495300 w 990600"/>
                <a:gd name="connsiteY3" fmla="*/ 823018 h 823018"/>
                <a:gd name="connsiteX4" fmla="*/ 0 w 990600"/>
                <a:gd name="connsiteY4" fmla="*/ 411509 h 823018"/>
                <a:gd name="connsiteX0" fmla="*/ 0 w 990600"/>
                <a:gd name="connsiteY0" fmla="*/ 411509 h 829292"/>
                <a:gd name="connsiteX1" fmla="*/ 495300 w 990600"/>
                <a:gd name="connsiteY1" fmla="*/ 0 h 829292"/>
                <a:gd name="connsiteX2" fmla="*/ 990600 w 990600"/>
                <a:gd name="connsiteY2" fmla="*/ 411509 h 829292"/>
                <a:gd name="connsiteX3" fmla="*/ 495300 w 990600"/>
                <a:gd name="connsiteY3" fmla="*/ 823018 h 829292"/>
                <a:gd name="connsiteX4" fmla="*/ 0 w 990600"/>
                <a:gd name="connsiteY4" fmla="*/ 411509 h 829292"/>
                <a:gd name="connsiteX0" fmla="*/ 0 w 990600"/>
                <a:gd name="connsiteY0" fmla="*/ 411509 h 823986"/>
                <a:gd name="connsiteX1" fmla="*/ 495300 w 990600"/>
                <a:gd name="connsiteY1" fmla="*/ 0 h 823986"/>
                <a:gd name="connsiteX2" fmla="*/ 990600 w 990600"/>
                <a:gd name="connsiteY2" fmla="*/ 411509 h 823986"/>
                <a:gd name="connsiteX3" fmla="*/ 495300 w 990600"/>
                <a:gd name="connsiteY3" fmla="*/ 823018 h 823986"/>
                <a:gd name="connsiteX4" fmla="*/ 0 w 990600"/>
                <a:gd name="connsiteY4" fmla="*/ 411509 h 823986"/>
                <a:gd name="connsiteX0" fmla="*/ 0 w 990600"/>
                <a:gd name="connsiteY0" fmla="*/ 411509 h 845332"/>
                <a:gd name="connsiteX1" fmla="*/ 495300 w 990600"/>
                <a:gd name="connsiteY1" fmla="*/ 0 h 845332"/>
                <a:gd name="connsiteX2" fmla="*/ 990600 w 990600"/>
                <a:gd name="connsiteY2" fmla="*/ 411509 h 845332"/>
                <a:gd name="connsiteX3" fmla="*/ 495300 w 990600"/>
                <a:gd name="connsiteY3" fmla="*/ 844450 h 845332"/>
                <a:gd name="connsiteX4" fmla="*/ 0 w 990600"/>
                <a:gd name="connsiteY4" fmla="*/ 411509 h 845332"/>
                <a:gd name="connsiteX0" fmla="*/ 0 w 990600"/>
                <a:gd name="connsiteY0" fmla="*/ 411509 h 844470"/>
                <a:gd name="connsiteX1" fmla="*/ 495300 w 990600"/>
                <a:gd name="connsiteY1" fmla="*/ 0 h 844470"/>
                <a:gd name="connsiteX2" fmla="*/ 990600 w 990600"/>
                <a:gd name="connsiteY2" fmla="*/ 411509 h 844470"/>
                <a:gd name="connsiteX3" fmla="*/ 495300 w 990600"/>
                <a:gd name="connsiteY3" fmla="*/ 844450 h 844470"/>
                <a:gd name="connsiteX4" fmla="*/ 0 w 990600"/>
                <a:gd name="connsiteY4" fmla="*/ 411509 h 844470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68 h 851629"/>
                <a:gd name="connsiteX1" fmla="*/ 497682 w 990601"/>
                <a:gd name="connsiteY1" fmla="*/ 15 h 851629"/>
                <a:gd name="connsiteX2" fmla="*/ 990601 w 990601"/>
                <a:gd name="connsiteY2" fmla="*/ 418668 h 851629"/>
                <a:gd name="connsiteX3" fmla="*/ 495301 w 990601"/>
                <a:gd name="connsiteY3" fmla="*/ 851609 h 851629"/>
                <a:gd name="connsiteX4" fmla="*/ 1 w 990601"/>
                <a:gd name="connsiteY4" fmla="*/ 418668 h 85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1" h="851629">
                  <a:moveTo>
                    <a:pt x="1" y="418668"/>
                  </a:moveTo>
                  <a:cubicBezTo>
                    <a:pt x="398" y="276736"/>
                    <a:pt x="97929" y="-2366"/>
                    <a:pt x="497682" y="15"/>
                  </a:cubicBezTo>
                  <a:cubicBezTo>
                    <a:pt x="897435" y="2396"/>
                    <a:pt x="990601" y="191398"/>
                    <a:pt x="990601" y="418668"/>
                  </a:cubicBezTo>
                  <a:cubicBezTo>
                    <a:pt x="990601" y="645938"/>
                    <a:pt x="873623" y="853991"/>
                    <a:pt x="495301" y="851609"/>
                  </a:cubicBezTo>
                  <a:cubicBezTo>
                    <a:pt x="116979" y="849227"/>
                    <a:pt x="-396" y="560600"/>
                    <a:pt x="1" y="418668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>
              <a:outerShdw blurRad="25400" dist="25400" dir="5400000" algn="t" rotWithShape="0">
                <a:srgbClr val="DA9E6F">
                  <a:alpha val="56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Teardrop 50"/>
            <p:cNvSpPr/>
            <p:nvPr/>
          </p:nvSpPr>
          <p:spPr>
            <a:xfrm rot="16200000">
              <a:off x="3606455" y="2590868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Moon 51"/>
            <p:cNvSpPr/>
            <p:nvPr/>
          </p:nvSpPr>
          <p:spPr>
            <a:xfrm rot="16200000">
              <a:off x="3572265" y="2673924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3059986" y="1769723"/>
              <a:ext cx="1052511" cy="663682"/>
              <a:chOff x="2852560" y="1338006"/>
              <a:chExt cx="976524" cy="663682"/>
            </a:xfrm>
          </p:grpSpPr>
          <p:sp>
            <p:nvSpPr>
              <p:cNvPr id="71" name="Oval 1"/>
              <p:cNvSpPr/>
              <p:nvPr/>
            </p:nvSpPr>
            <p:spPr>
              <a:xfrm>
                <a:off x="2852560" y="1338006"/>
                <a:ext cx="976524" cy="663682"/>
              </a:xfrm>
              <a:custGeom>
                <a:avLst/>
                <a:gdLst>
                  <a:gd name="connsiteX0" fmla="*/ 0 w 966374"/>
                  <a:gd name="connsiteY0" fmla="*/ 266700 h 533400"/>
                  <a:gd name="connsiteX1" fmla="*/ 483187 w 966374"/>
                  <a:gd name="connsiteY1" fmla="*/ 0 h 533400"/>
                  <a:gd name="connsiteX2" fmla="*/ 966374 w 966374"/>
                  <a:gd name="connsiteY2" fmla="*/ 266700 h 533400"/>
                  <a:gd name="connsiteX3" fmla="*/ 483187 w 966374"/>
                  <a:gd name="connsiteY3" fmla="*/ 533400 h 533400"/>
                  <a:gd name="connsiteX4" fmla="*/ 0 w 966374"/>
                  <a:gd name="connsiteY4" fmla="*/ 266700 h 533400"/>
                  <a:gd name="connsiteX0" fmla="*/ 119 w 966493"/>
                  <a:gd name="connsiteY0" fmla="*/ 309562 h 576262"/>
                  <a:gd name="connsiteX1" fmla="*/ 449968 w 966493"/>
                  <a:gd name="connsiteY1" fmla="*/ 0 h 576262"/>
                  <a:gd name="connsiteX2" fmla="*/ 966493 w 966493"/>
                  <a:gd name="connsiteY2" fmla="*/ 309562 h 576262"/>
                  <a:gd name="connsiteX3" fmla="*/ 483306 w 966493"/>
                  <a:gd name="connsiteY3" fmla="*/ 576262 h 576262"/>
                  <a:gd name="connsiteX4" fmla="*/ 119 w 966493"/>
                  <a:gd name="connsiteY4" fmla="*/ 309562 h 576262"/>
                  <a:gd name="connsiteX0" fmla="*/ 11 w 966385"/>
                  <a:gd name="connsiteY0" fmla="*/ 309562 h 384946"/>
                  <a:gd name="connsiteX1" fmla="*/ 449860 w 966385"/>
                  <a:gd name="connsiteY1" fmla="*/ 0 h 384946"/>
                  <a:gd name="connsiteX2" fmla="*/ 966385 w 966385"/>
                  <a:gd name="connsiteY2" fmla="*/ 309562 h 384946"/>
                  <a:gd name="connsiteX3" fmla="*/ 459385 w 966385"/>
                  <a:gd name="connsiteY3" fmla="*/ 342899 h 384946"/>
                  <a:gd name="connsiteX4" fmla="*/ 11 w 966385"/>
                  <a:gd name="connsiteY4" fmla="*/ 309562 h 384946"/>
                  <a:gd name="connsiteX0" fmla="*/ 22 w 966396"/>
                  <a:gd name="connsiteY0" fmla="*/ 309562 h 390148"/>
                  <a:gd name="connsiteX1" fmla="*/ 449871 w 966396"/>
                  <a:gd name="connsiteY1" fmla="*/ 0 h 390148"/>
                  <a:gd name="connsiteX2" fmla="*/ 966396 w 966396"/>
                  <a:gd name="connsiteY2" fmla="*/ 309562 h 390148"/>
                  <a:gd name="connsiteX3" fmla="*/ 464158 w 966396"/>
                  <a:gd name="connsiteY3" fmla="*/ 357187 h 390148"/>
                  <a:gd name="connsiteX4" fmla="*/ 22 w 966396"/>
                  <a:gd name="connsiteY4" fmla="*/ 309562 h 390148"/>
                  <a:gd name="connsiteX0" fmla="*/ 22 w 1007037"/>
                  <a:gd name="connsiteY0" fmla="*/ 309562 h 389630"/>
                  <a:gd name="connsiteX1" fmla="*/ 449871 w 1007037"/>
                  <a:gd name="connsiteY1" fmla="*/ 0 h 389630"/>
                  <a:gd name="connsiteX2" fmla="*/ 966396 w 1007037"/>
                  <a:gd name="connsiteY2" fmla="*/ 309562 h 389630"/>
                  <a:gd name="connsiteX3" fmla="*/ 940203 w 1007037"/>
                  <a:gd name="connsiteY3" fmla="*/ 388143 h 389630"/>
                  <a:gd name="connsiteX4" fmla="*/ 464158 w 1007037"/>
                  <a:gd name="connsiteY4" fmla="*/ 357187 h 389630"/>
                  <a:gd name="connsiteX5" fmla="*/ 22 w 1007037"/>
                  <a:gd name="connsiteY5" fmla="*/ 309562 h 389630"/>
                  <a:gd name="connsiteX0" fmla="*/ 14 w 968149"/>
                  <a:gd name="connsiteY0" fmla="*/ 315583 h 395651"/>
                  <a:gd name="connsiteX1" fmla="*/ 449863 w 968149"/>
                  <a:gd name="connsiteY1" fmla="*/ 6021 h 395651"/>
                  <a:gd name="connsiteX2" fmla="*/ 840182 w 968149"/>
                  <a:gd name="connsiteY2" fmla="*/ 132227 h 395651"/>
                  <a:gd name="connsiteX3" fmla="*/ 940195 w 968149"/>
                  <a:gd name="connsiteY3" fmla="*/ 394164 h 395651"/>
                  <a:gd name="connsiteX4" fmla="*/ 464150 w 968149"/>
                  <a:gd name="connsiteY4" fmla="*/ 363208 h 395651"/>
                  <a:gd name="connsiteX5" fmla="*/ 14 w 968149"/>
                  <a:gd name="connsiteY5" fmla="*/ 315583 h 395651"/>
                  <a:gd name="connsiteX0" fmla="*/ 8897 w 977032"/>
                  <a:gd name="connsiteY0" fmla="*/ 311701 h 391769"/>
                  <a:gd name="connsiteX1" fmla="*/ 189460 w 977032"/>
                  <a:gd name="connsiteY1" fmla="*/ 68815 h 391769"/>
                  <a:gd name="connsiteX2" fmla="*/ 458746 w 977032"/>
                  <a:gd name="connsiteY2" fmla="*/ 2139 h 391769"/>
                  <a:gd name="connsiteX3" fmla="*/ 849065 w 977032"/>
                  <a:gd name="connsiteY3" fmla="*/ 128345 h 391769"/>
                  <a:gd name="connsiteX4" fmla="*/ 949078 w 977032"/>
                  <a:gd name="connsiteY4" fmla="*/ 390282 h 391769"/>
                  <a:gd name="connsiteX5" fmla="*/ 473033 w 977032"/>
                  <a:gd name="connsiteY5" fmla="*/ 359326 h 391769"/>
                  <a:gd name="connsiteX6" fmla="*/ 8897 w 977032"/>
                  <a:gd name="connsiteY6" fmla="*/ 311701 h 391769"/>
                  <a:gd name="connsiteX0" fmla="*/ 8579 w 983857"/>
                  <a:gd name="connsiteY0" fmla="*/ 399807 h 414416"/>
                  <a:gd name="connsiteX1" fmla="*/ 196285 w 983857"/>
                  <a:gd name="connsiteY1" fmla="*/ 68815 h 414416"/>
                  <a:gd name="connsiteX2" fmla="*/ 465571 w 983857"/>
                  <a:gd name="connsiteY2" fmla="*/ 2139 h 414416"/>
                  <a:gd name="connsiteX3" fmla="*/ 855890 w 983857"/>
                  <a:gd name="connsiteY3" fmla="*/ 128345 h 414416"/>
                  <a:gd name="connsiteX4" fmla="*/ 955903 w 983857"/>
                  <a:gd name="connsiteY4" fmla="*/ 390282 h 414416"/>
                  <a:gd name="connsiteX5" fmla="*/ 479858 w 983857"/>
                  <a:gd name="connsiteY5" fmla="*/ 359326 h 414416"/>
                  <a:gd name="connsiteX6" fmla="*/ 8579 w 983857"/>
                  <a:gd name="connsiteY6" fmla="*/ 399807 h 414416"/>
                  <a:gd name="connsiteX0" fmla="*/ 9609 w 963455"/>
                  <a:gd name="connsiteY0" fmla="*/ 380757 h 397615"/>
                  <a:gd name="connsiteX1" fmla="*/ 175883 w 963455"/>
                  <a:gd name="connsiteY1" fmla="*/ 68815 h 397615"/>
                  <a:gd name="connsiteX2" fmla="*/ 445169 w 963455"/>
                  <a:gd name="connsiteY2" fmla="*/ 2139 h 397615"/>
                  <a:gd name="connsiteX3" fmla="*/ 835488 w 963455"/>
                  <a:gd name="connsiteY3" fmla="*/ 128345 h 397615"/>
                  <a:gd name="connsiteX4" fmla="*/ 935501 w 963455"/>
                  <a:gd name="connsiteY4" fmla="*/ 390282 h 397615"/>
                  <a:gd name="connsiteX5" fmla="*/ 459456 w 963455"/>
                  <a:gd name="connsiteY5" fmla="*/ 359326 h 397615"/>
                  <a:gd name="connsiteX6" fmla="*/ 9609 w 963455"/>
                  <a:gd name="connsiteY6" fmla="*/ 380757 h 397615"/>
                  <a:gd name="connsiteX0" fmla="*/ 629 w 954475"/>
                  <a:gd name="connsiteY0" fmla="*/ 380757 h 392126"/>
                  <a:gd name="connsiteX1" fmla="*/ 166903 w 954475"/>
                  <a:gd name="connsiteY1" fmla="*/ 68815 h 392126"/>
                  <a:gd name="connsiteX2" fmla="*/ 436189 w 954475"/>
                  <a:gd name="connsiteY2" fmla="*/ 2139 h 392126"/>
                  <a:gd name="connsiteX3" fmla="*/ 826508 w 954475"/>
                  <a:gd name="connsiteY3" fmla="*/ 128345 h 392126"/>
                  <a:gd name="connsiteX4" fmla="*/ 926521 w 954475"/>
                  <a:gd name="connsiteY4" fmla="*/ 390282 h 392126"/>
                  <a:gd name="connsiteX5" fmla="*/ 450476 w 954475"/>
                  <a:gd name="connsiteY5" fmla="*/ 359326 h 392126"/>
                  <a:gd name="connsiteX6" fmla="*/ 224054 w 954475"/>
                  <a:gd name="connsiteY6" fmla="*/ 271221 h 392126"/>
                  <a:gd name="connsiteX7" fmla="*/ 629 w 954475"/>
                  <a:gd name="connsiteY7" fmla="*/ 380757 h 392126"/>
                  <a:gd name="connsiteX0" fmla="*/ 1989 w 955835"/>
                  <a:gd name="connsiteY0" fmla="*/ 380757 h 392053"/>
                  <a:gd name="connsiteX1" fmla="*/ 168263 w 955835"/>
                  <a:gd name="connsiteY1" fmla="*/ 68815 h 392053"/>
                  <a:gd name="connsiteX2" fmla="*/ 437549 w 955835"/>
                  <a:gd name="connsiteY2" fmla="*/ 2139 h 392053"/>
                  <a:gd name="connsiteX3" fmla="*/ 827868 w 955835"/>
                  <a:gd name="connsiteY3" fmla="*/ 128345 h 392053"/>
                  <a:gd name="connsiteX4" fmla="*/ 927881 w 955835"/>
                  <a:gd name="connsiteY4" fmla="*/ 390282 h 392053"/>
                  <a:gd name="connsiteX5" fmla="*/ 451836 w 955835"/>
                  <a:gd name="connsiteY5" fmla="*/ 359326 h 392053"/>
                  <a:gd name="connsiteX6" fmla="*/ 101589 w 955835"/>
                  <a:gd name="connsiteY6" fmla="*/ 278365 h 392053"/>
                  <a:gd name="connsiteX7" fmla="*/ 1989 w 955835"/>
                  <a:gd name="connsiteY7" fmla="*/ 380757 h 392053"/>
                  <a:gd name="connsiteX0" fmla="*/ 340 w 954186"/>
                  <a:gd name="connsiteY0" fmla="*/ 380757 h 392481"/>
                  <a:gd name="connsiteX1" fmla="*/ 166614 w 954186"/>
                  <a:gd name="connsiteY1" fmla="*/ 68815 h 392481"/>
                  <a:gd name="connsiteX2" fmla="*/ 435900 w 954186"/>
                  <a:gd name="connsiteY2" fmla="*/ 2139 h 392481"/>
                  <a:gd name="connsiteX3" fmla="*/ 826219 w 954186"/>
                  <a:gd name="connsiteY3" fmla="*/ 128345 h 392481"/>
                  <a:gd name="connsiteX4" fmla="*/ 926232 w 954186"/>
                  <a:gd name="connsiteY4" fmla="*/ 390282 h 392481"/>
                  <a:gd name="connsiteX5" fmla="*/ 450187 w 954186"/>
                  <a:gd name="connsiteY5" fmla="*/ 359326 h 392481"/>
                  <a:gd name="connsiteX6" fmla="*/ 133278 w 954186"/>
                  <a:gd name="connsiteY6" fmla="*/ 242646 h 392481"/>
                  <a:gd name="connsiteX7" fmla="*/ 340 w 954186"/>
                  <a:gd name="connsiteY7" fmla="*/ 380757 h 392481"/>
                  <a:gd name="connsiteX0" fmla="*/ 8999 w 962845"/>
                  <a:gd name="connsiteY0" fmla="*/ 380410 h 392134"/>
                  <a:gd name="connsiteX1" fmla="*/ 30016 w 962845"/>
                  <a:gd name="connsiteY1" fmla="*/ 228012 h 392134"/>
                  <a:gd name="connsiteX2" fmla="*/ 175273 w 962845"/>
                  <a:gd name="connsiteY2" fmla="*/ 68468 h 392134"/>
                  <a:gd name="connsiteX3" fmla="*/ 444559 w 962845"/>
                  <a:gd name="connsiteY3" fmla="*/ 1792 h 392134"/>
                  <a:gd name="connsiteX4" fmla="*/ 834878 w 962845"/>
                  <a:gd name="connsiteY4" fmla="*/ 127998 h 392134"/>
                  <a:gd name="connsiteX5" fmla="*/ 934891 w 962845"/>
                  <a:gd name="connsiteY5" fmla="*/ 389935 h 392134"/>
                  <a:gd name="connsiteX6" fmla="*/ 458846 w 962845"/>
                  <a:gd name="connsiteY6" fmla="*/ 358979 h 392134"/>
                  <a:gd name="connsiteX7" fmla="*/ 141937 w 962845"/>
                  <a:gd name="connsiteY7" fmla="*/ 242299 h 392134"/>
                  <a:gd name="connsiteX8" fmla="*/ 8999 w 962845"/>
                  <a:gd name="connsiteY8" fmla="*/ 380410 h 392134"/>
                  <a:gd name="connsiteX0" fmla="*/ 6178 w 960024"/>
                  <a:gd name="connsiteY0" fmla="*/ 380410 h 392437"/>
                  <a:gd name="connsiteX1" fmla="*/ 27195 w 960024"/>
                  <a:gd name="connsiteY1" fmla="*/ 228012 h 392437"/>
                  <a:gd name="connsiteX2" fmla="*/ 172452 w 960024"/>
                  <a:gd name="connsiteY2" fmla="*/ 68468 h 392437"/>
                  <a:gd name="connsiteX3" fmla="*/ 441738 w 960024"/>
                  <a:gd name="connsiteY3" fmla="*/ 1792 h 392437"/>
                  <a:gd name="connsiteX4" fmla="*/ 832057 w 960024"/>
                  <a:gd name="connsiteY4" fmla="*/ 127998 h 392437"/>
                  <a:gd name="connsiteX5" fmla="*/ 932070 w 960024"/>
                  <a:gd name="connsiteY5" fmla="*/ 389935 h 392437"/>
                  <a:gd name="connsiteX6" fmla="*/ 456025 w 960024"/>
                  <a:gd name="connsiteY6" fmla="*/ 358979 h 392437"/>
                  <a:gd name="connsiteX7" fmla="*/ 101016 w 960024"/>
                  <a:gd name="connsiteY7" fmla="*/ 223249 h 392437"/>
                  <a:gd name="connsiteX8" fmla="*/ 6178 w 960024"/>
                  <a:gd name="connsiteY8" fmla="*/ 380410 h 392437"/>
                  <a:gd name="connsiteX0" fmla="*/ 6002 w 959848"/>
                  <a:gd name="connsiteY0" fmla="*/ 380410 h 393080"/>
                  <a:gd name="connsiteX1" fmla="*/ 27019 w 959848"/>
                  <a:gd name="connsiteY1" fmla="*/ 228012 h 393080"/>
                  <a:gd name="connsiteX2" fmla="*/ 172276 w 959848"/>
                  <a:gd name="connsiteY2" fmla="*/ 68468 h 393080"/>
                  <a:gd name="connsiteX3" fmla="*/ 441562 w 959848"/>
                  <a:gd name="connsiteY3" fmla="*/ 1792 h 393080"/>
                  <a:gd name="connsiteX4" fmla="*/ 831881 w 959848"/>
                  <a:gd name="connsiteY4" fmla="*/ 127998 h 393080"/>
                  <a:gd name="connsiteX5" fmla="*/ 931894 w 959848"/>
                  <a:gd name="connsiteY5" fmla="*/ 389935 h 393080"/>
                  <a:gd name="connsiteX6" fmla="*/ 455849 w 959848"/>
                  <a:gd name="connsiteY6" fmla="*/ 358979 h 393080"/>
                  <a:gd name="connsiteX7" fmla="*/ 98459 w 959848"/>
                  <a:gd name="connsiteY7" fmla="*/ 192293 h 393080"/>
                  <a:gd name="connsiteX8" fmla="*/ 6002 w 959848"/>
                  <a:gd name="connsiteY8" fmla="*/ 380410 h 393080"/>
                  <a:gd name="connsiteX0" fmla="*/ 5473 w 959319"/>
                  <a:gd name="connsiteY0" fmla="*/ 380410 h 392568"/>
                  <a:gd name="connsiteX1" fmla="*/ 26490 w 959319"/>
                  <a:gd name="connsiteY1" fmla="*/ 228012 h 392568"/>
                  <a:gd name="connsiteX2" fmla="*/ 171747 w 959319"/>
                  <a:gd name="connsiteY2" fmla="*/ 68468 h 392568"/>
                  <a:gd name="connsiteX3" fmla="*/ 441033 w 959319"/>
                  <a:gd name="connsiteY3" fmla="*/ 1792 h 392568"/>
                  <a:gd name="connsiteX4" fmla="*/ 831352 w 959319"/>
                  <a:gd name="connsiteY4" fmla="*/ 127998 h 392568"/>
                  <a:gd name="connsiteX5" fmla="*/ 931365 w 959319"/>
                  <a:gd name="connsiteY5" fmla="*/ 389935 h 392568"/>
                  <a:gd name="connsiteX6" fmla="*/ 455320 w 959319"/>
                  <a:gd name="connsiteY6" fmla="*/ 358979 h 392568"/>
                  <a:gd name="connsiteX7" fmla="*/ 90786 w 959319"/>
                  <a:gd name="connsiteY7" fmla="*/ 216105 h 392568"/>
                  <a:gd name="connsiteX8" fmla="*/ 5473 w 959319"/>
                  <a:gd name="connsiteY8" fmla="*/ 380410 h 392568"/>
                  <a:gd name="connsiteX0" fmla="*/ 5473 w 959319"/>
                  <a:gd name="connsiteY0" fmla="*/ 380410 h 391325"/>
                  <a:gd name="connsiteX1" fmla="*/ 26490 w 959319"/>
                  <a:gd name="connsiteY1" fmla="*/ 228012 h 391325"/>
                  <a:gd name="connsiteX2" fmla="*/ 171747 w 959319"/>
                  <a:gd name="connsiteY2" fmla="*/ 68468 h 391325"/>
                  <a:gd name="connsiteX3" fmla="*/ 441033 w 959319"/>
                  <a:gd name="connsiteY3" fmla="*/ 1792 h 391325"/>
                  <a:gd name="connsiteX4" fmla="*/ 831352 w 959319"/>
                  <a:gd name="connsiteY4" fmla="*/ 127998 h 391325"/>
                  <a:gd name="connsiteX5" fmla="*/ 931365 w 959319"/>
                  <a:gd name="connsiteY5" fmla="*/ 389935 h 391325"/>
                  <a:gd name="connsiteX6" fmla="*/ 455320 w 959319"/>
                  <a:gd name="connsiteY6" fmla="*/ 358979 h 391325"/>
                  <a:gd name="connsiteX7" fmla="*/ 240803 w 959319"/>
                  <a:gd name="connsiteY7" fmla="*/ 325642 h 391325"/>
                  <a:gd name="connsiteX8" fmla="*/ 90786 w 959319"/>
                  <a:gd name="connsiteY8" fmla="*/ 216105 h 391325"/>
                  <a:gd name="connsiteX9" fmla="*/ 5473 w 959319"/>
                  <a:gd name="connsiteY9" fmla="*/ 380410 h 391325"/>
                  <a:gd name="connsiteX0" fmla="*/ 5473 w 931868"/>
                  <a:gd name="connsiteY0" fmla="*/ 380410 h 401695"/>
                  <a:gd name="connsiteX1" fmla="*/ 26490 w 931868"/>
                  <a:gd name="connsiteY1" fmla="*/ 228012 h 401695"/>
                  <a:gd name="connsiteX2" fmla="*/ 171747 w 931868"/>
                  <a:gd name="connsiteY2" fmla="*/ 68468 h 401695"/>
                  <a:gd name="connsiteX3" fmla="*/ 441033 w 931868"/>
                  <a:gd name="connsiteY3" fmla="*/ 1792 h 401695"/>
                  <a:gd name="connsiteX4" fmla="*/ 831352 w 931868"/>
                  <a:gd name="connsiteY4" fmla="*/ 127998 h 401695"/>
                  <a:gd name="connsiteX5" fmla="*/ 931365 w 931868"/>
                  <a:gd name="connsiteY5" fmla="*/ 389935 h 401695"/>
                  <a:gd name="connsiteX6" fmla="*/ 786109 w 931868"/>
                  <a:gd name="connsiteY6" fmla="*/ 339930 h 401695"/>
                  <a:gd name="connsiteX7" fmla="*/ 455320 w 931868"/>
                  <a:gd name="connsiteY7" fmla="*/ 358979 h 401695"/>
                  <a:gd name="connsiteX8" fmla="*/ 240803 w 931868"/>
                  <a:gd name="connsiteY8" fmla="*/ 325642 h 401695"/>
                  <a:gd name="connsiteX9" fmla="*/ 90786 w 931868"/>
                  <a:gd name="connsiteY9" fmla="*/ 216105 h 401695"/>
                  <a:gd name="connsiteX10" fmla="*/ 5473 w 931868"/>
                  <a:gd name="connsiteY10" fmla="*/ 380410 h 401695"/>
                  <a:gd name="connsiteX0" fmla="*/ 5473 w 931868"/>
                  <a:gd name="connsiteY0" fmla="*/ 380410 h 404291"/>
                  <a:gd name="connsiteX1" fmla="*/ 26490 w 931868"/>
                  <a:gd name="connsiteY1" fmla="*/ 228012 h 404291"/>
                  <a:gd name="connsiteX2" fmla="*/ 171747 w 931868"/>
                  <a:gd name="connsiteY2" fmla="*/ 68468 h 404291"/>
                  <a:gd name="connsiteX3" fmla="*/ 441033 w 931868"/>
                  <a:gd name="connsiteY3" fmla="*/ 1792 h 404291"/>
                  <a:gd name="connsiteX4" fmla="*/ 831352 w 931868"/>
                  <a:gd name="connsiteY4" fmla="*/ 127998 h 404291"/>
                  <a:gd name="connsiteX5" fmla="*/ 931365 w 931868"/>
                  <a:gd name="connsiteY5" fmla="*/ 389935 h 404291"/>
                  <a:gd name="connsiteX6" fmla="*/ 800396 w 931868"/>
                  <a:gd name="connsiteY6" fmla="*/ 361361 h 404291"/>
                  <a:gd name="connsiteX7" fmla="*/ 455320 w 931868"/>
                  <a:gd name="connsiteY7" fmla="*/ 358979 h 404291"/>
                  <a:gd name="connsiteX8" fmla="*/ 240803 w 931868"/>
                  <a:gd name="connsiteY8" fmla="*/ 325642 h 404291"/>
                  <a:gd name="connsiteX9" fmla="*/ 90786 w 931868"/>
                  <a:gd name="connsiteY9" fmla="*/ 216105 h 404291"/>
                  <a:gd name="connsiteX10" fmla="*/ 5473 w 931868"/>
                  <a:gd name="connsiteY10" fmla="*/ 380410 h 404291"/>
                  <a:gd name="connsiteX0" fmla="*/ 5473 w 931868"/>
                  <a:gd name="connsiteY0" fmla="*/ 380410 h 404291"/>
                  <a:gd name="connsiteX1" fmla="*/ 26490 w 931868"/>
                  <a:gd name="connsiteY1" fmla="*/ 228012 h 404291"/>
                  <a:gd name="connsiteX2" fmla="*/ 171747 w 931868"/>
                  <a:gd name="connsiteY2" fmla="*/ 68468 h 404291"/>
                  <a:gd name="connsiteX3" fmla="*/ 441033 w 931868"/>
                  <a:gd name="connsiteY3" fmla="*/ 1792 h 404291"/>
                  <a:gd name="connsiteX4" fmla="*/ 831352 w 931868"/>
                  <a:gd name="connsiteY4" fmla="*/ 127998 h 404291"/>
                  <a:gd name="connsiteX5" fmla="*/ 931365 w 931868"/>
                  <a:gd name="connsiteY5" fmla="*/ 389935 h 404291"/>
                  <a:gd name="connsiteX6" fmla="*/ 800396 w 931868"/>
                  <a:gd name="connsiteY6" fmla="*/ 361361 h 404291"/>
                  <a:gd name="connsiteX7" fmla="*/ 455320 w 931868"/>
                  <a:gd name="connsiteY7" fmla="*/ 358979 h 404291"/>
                  <a:gd name="connsiteX8" fmla="*/ 240803 w 931868"/>
                  <a:gd name="connsiteY8" fmla="*/ 325642 h 404291"/>
                  <a:gd name="connsiteX9" fmla="*/ 90786 w 931868"/>
                  <a:gd name="connsiteY9" fmla="*/ 216105 h 404291"/>
                  <a:gd name="connsiteX10" fmla="*/ 5473 w 931868"/>
                  <a:gd name="connsiteY10" fmla="*/ 380410 h 404291"/>
                  <a:gd name="connsiteX0" fmla="*/ 2679 w 948124"/>
                  <a:gd name="connsiteY0" fmla="*/ 404223 h 404291"/>
                  <a:gd name="connsiteX1" fmla="*/ 42746 w 948124"/>
                  <a:gd name="connsiteY1" fmla="*/ 228012 h 404291"/>
                  <a:gd name="connsiteX2" fmla="*/ 188003 w 948124"/>
                  <a:gd name="connsiteY2" fmla="*/ 68468 h 404291"/>
                  <a:gd name="connsiteX3" fmla="*/ 457289 w 948124"/>
                  <a:gd name="connsiteY3" fmla="*/ 1792 h 404291"/>
                  <a:gd name="connsiteX4" fmla="*/ 847608 w 948124"/>
                  <a:gd name="connsiteY4" fmla="*/ 127998 h 404291"/>
                  <a:gd name="connsiteX5" fmla="*/ 947621 w 948124"/>
                  <a:gd name="connsiteY5" fmla="*/ 389935 h 404291"/>
                  <a:gd name="connsiteX6" fmla="*/ 816652 w 948124"/>
                  <a:gd name="connsiteY6" fmla="*/ 361361 h 404291"/>
                  <a:gd name="connsiteX7" fmla="*/ 471576 w 948124"/>
                  <a:gd name="connsiteY7" fmla="*/ 358979 h 404291"/>
                  <a:gd name="connsiteX8" fmla="*/ 257059 w 948124"/>
                  <a:gd name="connsiteY8" fmla="*/ 325642 h 404291"/>
                  <a:gd name="connsiteX9" fmla="*/ 107042 w 948124"/>
                  <a:gd name="connsiteY9" fmla="*/ 216105 h 404291"/>
                  <a:gd name="connsiteX10" fmla="*/ 2679 w 948124"/>
                  <a:gd name="connsiteY10" fmla="*/ 404223 h 404291"/>
                  <a:gd name="connsiteX0" fmla="*/ 2679 w 948124"/>
                  <a:gd name="connsiteY0" fmla="*/ 404223 h 404291"/>
                  <a:gd name="connsiteX1" fmla="*/ 42746 w 948124"/>
                  <a:gd name="connsiteY1" fmla="*/ 228012 h 404291"/>
                  <a:gd name="connsiteX2" fmla="*/ 188003 w 948124"/>
                  <a:gd name="connsiteY2" fmla="*/ 68468 h 404291"/>
                  <a:gd name="connsiteX3" fmla="*/ 457289 w 948124"/>
                  <a:gd name="connsiteY3" fmla="*/ 1792 h 404291"/>
                  <a:gd name="connsiteX4" fmla="*/ 847608 w 948124"/>
                  <a:gd name="connsiteY4" fmla="*/ 127998 h 404291"/>
                  <a:gd name="connsiteX5" fmla="*/ 947621 w 948124"/>
                  <a:gd name="connsiteY5" fmla="*/ 389935 h 404291"/>
                  <a:gd name="connsiteX6" fmla="*/ 816652 w 948124"/>
                  <a:gd name="connsiteY6" fmla="*/ 361361 h 404291"/>
                  <a:gd name="connsiteX7" fmla="*/ 471576 w 948124"/>
                  <a:gd name="connsiteY7" fmla="*/ 358979 h 404291"/>
                  <a:gd name="connsiteX8" fmla="*/ 257059 w 948124"/>
                  <a:gd name="connsiteY8" fmla="*/ 325642 h 404291"/>
                  <a:gd name="connsiteX9" fmla="*/ 107042 w 948124"/>
                  <a:gd name="connsiteY9" fmla="*/ 216105 h 404291"/>
                  <a:gd name="connsiteX10" fmla="*/ 2679 w 948124"/>
                  <a:gd name="connsiteY10" fmla="*/ 404223 h 404291"/>
                  <a:gd name="connsiteX0" fmla="*/ 2679 w 948124"/>
                  <a:gd name="connsiteY0" fmla="*/ 404095 h 404163"/>
                  <a:gd name="connsiteX1" fmla="*/ 42746 w 948124"/>
                  <a:gd name="connsiteY1" fmla="*/ 227884 h 404163"/>
                  <a:gd name="connsiteX2" fmla="*/ 188003 w 948124"/>
                  <a:gd name="connsiteY2" fmla="*/ 68340 h 404163"/>
                  <a:gd name="connsiteX3" fmla="*/ 457289 w 948124"/>
                  <a:gd name="connsiteY3" fmla="*/ 1664 h 404163"/>
                  <a:gd name="connsiteX4" fmla="*/ 847608 w 948124"/>
                  <a:gd name="connsiteY4" fmla="*/ 127870 h 404163"/>
                  <a:gd name="connsiteX5" fmla="*/ 947621 w 948124"/>
                  <a:gd name="connsiteY5" fmla="*/ 389807 h 404163"/>
                  <a:gd name="connsiteX6" fmla="*/ 816652 w 948124"/>
                  <a:gd name="connsiteY6" fmla="*/ 361233 h 404163"/>
                  <a:gd name="connsiteX7" fmla="*/ 471576 w 948124"/>
                  <a:gd name="connsiteY7" fmla="*/ 358851 h 404163"/>
                  <a:gd name="connsiteX8" fmla="*/ 257059 w 948124"/>
                  <a:gd name="connsiteY8" fmla="*/ 325514 h 404163"/>
                  <a:gd name="connsiteX9" fmla="*/ 107042 w 948124"/>
                  <a:gd name="connsiteY9" fmla="*/ 215977 h 404163"/>
                  <a:gd name="connsiteX10" fmla="*/ 2679 w 948124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68376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49272"/>
                  <a:gd name="connsiteY0" fmla="*/ 404095 h 404118"/>
                  <a:gd name="connsiteX1" fmla="*/ 42746 w 949272"/>
                  <a:gd name="connsiteY1" fmla="*/ 227884 h 404118"/>
                  <a:gd name="connsiteX2" fmla="*/ 188003 w 949272"/>
                  <a:gd name="connsiteY2" fmla="*/ 68340 h 404118"/>
                  <a:gd name="connsiteX3" fmla="*/ 457289 w 949272"/>
                  <a:gd name="connsiteY3" fmla="*/ 1664 h 404118"/>
                  <a:gd name="connsiteX4" fmla="*/ 847608 w 949272"/>
                  <a:gd name="connsiteY4" fmla="*/ 127870 h 404118"/>
                  <a:gd name="connsiteX5" fmla="*/ 945239 w 949272"/>
                  <a:gd name="connsiteY5" fmla="*/ 349326 h 404118"/>
                  <a:gd name="connsiteX6" fmla="*/ 816652 w 949272"/>
                  <a:gd name="connsiteY6" fmla="*/ 361233 h 404118"/>
                  <a:gd name="connsiteX7" fmla="*/ 471576 w 949272"/>
                  <a:gd name="connsiteY7" fmla="*/ 368376 h 404118"/>
                  <a:gd name="connsiteX8" fmla="*/ 257059 w 949272"/>
                  <a:gd name="connsiteY8" fmla="*/ 325514 h 404118"/>
                  <a:gd name="connsiteX9" fmla="*/ 107042 w 949272"/>
                  <a:gd name="connsiteY9" fmla="*/ 215977 h 404118"/>
                  <a:gd name="connsiteX10" fmla="*/ 2679 w 94927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95318 h 495341"/>
                  <a:gd name="connsiteX1" fmla="*/ 42746 w 960652"/>
                  <a:gd name="connsiteY1" fmla="*/ 319107 h 495341"/>
                  <a:gd name="connsiteX2" fmla="*/ 188003 w 960652"/>
                  <a:gd name="connsiteY2" fmla="*/ 159563 h 495341"/>
                  <a:gd name="connsiteX3" fmla="*/ 504914 w 960652"/>
                  <a:gd name="connsiteY3" fmla="*/ 812 h 495341"/>
                  <a:gd name="connsiteX4" fmla="*/ 847608 w 960652"/>
                  <a:gd name="connsiteY4" fmla="*/ 219093 h 495341"/>
                  <a:gd name="connsiteX5" fmla="*/ 957146 w 960652"/>
                  <a:gd name="connsiteY5" fmla="*/ 476268 h 495341"/>
                  <a:gd name="connsiteX6" fmla="*/ 816652 w 960652"/>
                  <a:gd name="connsiteY6" fmla="*/ 452456 h 495341"/>
                  <a:gd name="connsiteX7" fmla="*/ 471576 w 960652"/>
                  <a:gd name="connsiteY7" fmla="*/ 459599 h 495341"/>
                  <a:gd name="connsiteX8" fmla="*/ 257059 w 960652"/>
                  <a:gd name="connsiteY8" fmla="*/ 416737 h 495341"/>
                  <a:gd name="connsiteX9" fmla="*/ 107042 w 960652"/>
                  <a:gd name="connsiteY9" fmla="*/ 307200 h 495341"/>
                  <a:gd name="connsiteX10" fmla="*/ 2679 w 960652"/>
                  <a:gd name="connsiteY10" fmla="*/ 495318 h 495341"/>
                  <a:gd name="connsiteX0" fmla="*/ 2679 w 960652"/>
                  <a:gd name="connsiteY0" fmla="*/ 500474 h 500497"/>
                  <a:gd name="connsiteX1" fmla="*/ 42746 w 960652"/>
                  <a:gd name="connsiteY1" fmla="*/ 324263 h 500497"/>
                  <a:gd name="connsiteX2" fmla="*/ 188003 w 960652"/>
                  <a:gd name="connsiteY2" fmla="*/ 164719 h 500497"/>
                  <a:gd name="connsiteX3" fmla="*/ 504825 w 960652"/>
                  <a:gd name="connsiteY3" fmla="*/ 70425 h 500497"/>
                  <a:gd name="connsiteX4" fmla="*/ 504914 w 960652"/>
                  <a:gd name="connsiteY4" fmla="*/ 5968 h 500497"/>
                  <a:gd name="connsiteX5" fmla="*/ 847608 w 960652"/>
                  <a:gd name="connsiteY5" fmla="*/ 224249 h 500497"/>
                  <a:gd name="connsiteX6" fmla="*/ 957146 w 960652"/>
                  <a:gd name="connsiteY6" fmla="*/ 481424 h 500497"/>
                  <a:gd name="connsiteX7" fmla="*/ 816652 w 960652"/>
                  <a:gd name="connsiteY7" fmla="*/ 457612 h 500497"/>
                  <a:gd name="connsiteX8" fmla="*/ 471576 w 960652"/>
                  <a:gd name="connsiteY8" fmla="*/ 464755 h 500497"/>
                  <a:gd name="connsiteX9" fmla="*/ 257059 w 960652"/>
                  <a:gd name="connsiteY9" fmla="*/ 421893 h 500497"/>
                  <a:gd name="connsiteX10" fmla="*/ 107042 w 960652"/>
                  <a:gd name="connsiteY10" fmla="*/ 312356 h 500497"/>
                  <a:gd name="connsiteX11" fmla="*/ 2679 w 960652"/>
                  <a:gd name="connsiteY11" fmla="*/ 500474 h 500497"/>
                  <a:gd name="connsiteX0" fmla="*/ 2679 w 960652"/>
                  <a:gd name="connsiteY0" fmla="*/ 500474 h 500497"/>
                  <a:gd name="connsiteX1" fmla="*/ 42746 w 960652"/>
                  <a:gd name="connsiteY1" fmla="*/ 324263 h 500497"/>
                  <a:gd name="connsiteX2" fmla="*/ 38778 w 960652"/>
                  <a:gd name="connsiteY2" fmla="*/ 28194 h 500497"/>
                  <a:gd name="connsiteX3" fmla="*/ 504825 w 960652"/>
                  <a:gd name="connsiteY3" fmla="*/ 70425 h 500497"/>
                  <a:gd name="connsiteX4" fmla="*/ 504914 w 960652"/>
                  <a:gd name="connsiteY4" fmla="*/ 5968 h 500497"/>
                  <a:gd name="connsiteX5" fmla="*/ 847608 w 960652"/>
                  <a:gd name="connsiteY5" fmla="*/ 224249 h 500497"/>
                  <a:gd name="connsiteX6" fmla="*/ 957146 w 960652"/>
                  <a:gd name="connsiteY6" fmla="*/ 481424 h 500497"/>
                  <a:gd name="connsiteX7" fmla="*/ 816652 w 960652"/>
                  <a:gd name="connsiteY7" fmla="*/ 457612 h 500497"/>
                  <a:gd name="connsiteX8" fmla="*/ 471576 w 960652"/>
                  <a:gd name="connsiteY8" fmla="*/ 464755 h 500497"/>
                  <a:gd name="connsiteX9" fmla="*/ 257059 w 960652"/>
                  <a:gd name="connsiteY9" fmla="*/ 421893 h 500497"/>
                  <a:gd name="connsiteX10" fmla="*/ 107042 w 960652"/>
                  <a:gd name="connsiteY10" fmla="*/ 312356 h 500497"/>
                  <a:gd name="connsiteX11" fmla="*/ 2679 w 960652"/>
                  <a:gd name="connsiteY11" fmla="*/ 500474 h 500497"/>
                  <a:gd name="connsiteX0" fmla="*/ 2679 w 960652"/>
                  <a:gd name="connsiteY0" fmla="*/ 500474 h 500497"/>
                  <a:gd name="connsiteX1" fmla="*/ 42746 w 960652"/>
                  <a:gd name="connsiteY1" fmla="*/ 324263 h 500497"/>
                  <a:gd name="connsiteX2" fmla="*/ 114300 w 960652"/>
                  <a:gd name="connsiteY2" fmla="*/ 140275 h 500497"/>
                  <a:gd name="connsiteX3" fmla="*/ 38778 w 960652"/>
                  <a:gd name="connsiteY3" fmla="*/ 28194 h 500497"/>
                  <a:gd name="connsiteX4" fmla="*/ 504825 w 960652"/>
                  <a:gd name="connsiteY4" fmla="*/ 70425 h 500497"/>
                  <a:gd name="connsiteX5" fmla="*/ 504914 w 960652"/>
                  <a:gd name="connsiteY5" fmla="*/ 5968 h 500497"/>
                  <a:gd name="connsiteX6" fmla="*/ 847608 w 960652"/>
                  <a:gd name="connsiteY6" fmla="*/ 224249 h 500497"/>
                  <a:gd name="connsiteX7" fmla="*/ 957146 w 960652"/>
                  <a:gd name="connsiteY7" fmla="*/ 481424 h 500497"/>
                  <a:gd name="connsiteX8" fmla="*/ 816652 w 960652"/>
                  <a:gd name="connsiteY8" fmla="*/ 457612 h 500497"/>
                  <a:gd name="connsiteX9" fmla="*/ 471576 w 960652"/>
                  <a:gd name="connsiteY9" fmla="*/ 464755 h 500497"/>
                  <a:gd name="connsiteX10" fmla="*/ 257059 w 960652"/>
                  <a:gd name="connsiteY10" fmla="*/ 421893 h 500497"/>
                  <a:gd name="connsiteX11" fmla="*/ 107042 w 960652"/>
                  <a:gd name="connsiteY11" fmla="*/ 312356 h 500497"/>
                  <a:gd name="connsiteX12" fmla="*/ 2679 w 960652"/>
                  <a:gd name="connsiteY12" fmla="*/ 500474 h 500497"/>
                  <a:gd name="connsiteX0" fmla="*/ 17909 w 975882"/>
                  <a:gd name="connsiteY0" fmla="*/ 500474 h 504534"/>
                  <a:gd name="connsiteX1" fmla="*/ 16701 w 975882"/>
                  <a:gd name="connsiteY1" fmla="*/ 140113 h 504534"/>
                  <a:gd name="connsiteX2" fmla="*/ 129530 w 975882"/>
                  <a:gd name="connsiteY2" fmla="*/ 140275 h 504534"/>
                  <a:gd name="connsiteX3" fmla="*/ 54008 w 975882"/>
                  <a:gd name="connsiteY3" fmla="*/ 28194 h 504534"/>
                  <a:gd name="connsiteX4" fmla="*/ 520055 w 975882"/>
                  <a:gd name="connsiteY4" fmla="*/ 70425 h 504534"/>
                  <a:gd name="connsiteX5" fmla="*/ 520144 w 975882"/>
                  <a:gd name="connsiteY5" fmla="*/ 5968 h 504534"/>
                  <a:gd name="connsiteX6" fmla="*/ 862838 w 975882"/>
                  <a:gd name="connsiteY6" fmla="*/ 224249 h 504534"/>
                  <a:gd name="connsiteX7" fmla="*/ 972376 w 975882"/>
                  <a:gd name="connsiteY7" fmla="*/ 481424 h 504534"/>
                  <a:gd name="connsiteX8" fmla="*/ 831882 w 975882"/>
                  <a:gd name="connsiteY8" fmla="*/ 457612 h 504534"/>
                  <a:gd name="connsiteX9" fmla="*/ 486806 w 975882"/>
                  <a:gd name="connsiteY9" fmla="*/ 464755 h 504534"/>
                  <a:gd name="connsiteX10" fmla="*/ 272289 w 975882"/>
                  <a:gd name="connsiteY10" fmla="*/ 421893 h 504534"/>
                  <a:gd name="connsiteX11" fmla="*/ 122272 w 975882"/>
                  <a:gd name="connsiteY11" fmla="*/ 312356 h 504534"/>
                  <a:gd name="connsiteX12" fmla="*/ 17909 w 975882"/>
                  <a:gd name="connsiteY12" fmla="*/ 500474 h 504534"/>
                  <a:gd name="connsiteX0" fmla="*/ 17909 w 988647"/>
                  <a:gd name="connsiteY0" fmla="*/ 499069 h 503129"/>
                  <a:gd name="connsiteX1" fmla="*/ 16701 w 988647"/>
                  <a:gd name="connsiteY1" fmla="*/ 138708 h 503129"/>
                  <a:gd name="connsiteX2" fmla="*/ 129530 w 988647"/>
                  <a:gd name="connsiteY2" fmla="*/ 138870 h 503129"/>
                  <a:gd name="connsiteX3" fmla="*/ 54008 w 988647"/>
                  <a:gd name="connsiteY3" fmla="*/ 26789 h 503129"/>
                  <a:gd name="connsiteX4" fmla="*/ 520055 w 988647"/>
                  <a:gd name="connsiteY4" fmla="*/ 69020 h 503129"/>
                  <a:gd name="connsiteX5" fmla="*/ 520144 w 988647"/>
                  <a:gd name="connsiteY5" fmla="*/ 4563 h 503129"/>
                  <a:gd name="connsiteX6" fmla="*/ 945388 w 988647"/>
                  <a:gd name="connsiteY6" fmla="*/ 197444 h 503129"/>
                  <a:gd name="connsiteX7" fmla="*/ 972376 w 988647"/>
                  <a:gd name="connsiteY7" fmla="*/ 480019 h 503129"/>
                  <a:gd name="connsiteX8" fmla="*/ 831882 w 988647"/>
                  <a:gd name="connsiteY8" fmla="*/ 456207 h 503129"/>
                  <a:gd name="connsiteX9" fmla="*/ 486806 w 988647"/>
                  <a:gd name="connsiteY9" fmla="*/ 463350 h 503129"/>
                  <a:gd name="connsiteX10" fmla="*/ 272289 w 988647"/>
                  <a:gd name="connsiteY10" fmla="*/ 420488 h 503129"/>
                  <a:gd name="connsiteX11" fmla="*/ 122272 w 988647"/>
                  <a:gd name="connsiteY11" fmla="*/ 310951 h 503129"/>
                  <a:gd name="connsiteX12" fmla="*/ 17909 w 988647"/>
                  <a:gd name="connsiteY12" fmla="*/ 499069 h 503129"/>
                  <a:gd name="connsiteX0" fmla="*/ 17909 w 1017142"/>
                  <a:gd name="connsiteY0" fmla="*/ 499069 h 594319"/>
                  <a:gd name="connsiteX1" fmla="*/ 16701 w 1017142"/>
                  <a:gd name="connsiteY1" fmla="*/ 138708 h 594319"/>
                  <a:gd name="connsiteX2" fmla="*/ 129530 w 1017142"/>
                  <a:gd name="connsiteY2" fmla="*/ 138870 h 594319"/>
                  <a:gd name="connsiteX3" fmla="*/ 54008 w 1017142"/>
                  <a:gd name="connsiteY3" fmla="*/ 26789 h 594319"/>
                  <a:gd name="connsiteX4" fmla="*/ 520055 w 1017142"/>
                  <a:gd name="connsiteY4" fmla="*/ 69020 h 594319"/>
                  <a:gd name="connsiteX5" fmla="*/ 520144 w 1017142"/>
                  <a:gd name="connsiteY5" fmla="*/ 4563 h 594319"/>
                  <a:gd name="connsiteX6" fmla="*/ 945388 w 1017142"/>
                  <a:gd name="connsiteY6" fmla="*/ 197444 h 594319"/>
                  <a:gd name="connsiteX7" fmla="*/ 1010476 w 1017142"/>
                  <a:gd name="connsiteY7" fmla="*/ 594319 h 594319"/>
                  <a:gd name="connsiteX8" fmla="*/ 831882 w 1017142"/>
                  <a:gd name="connsiteY8" fmla="*/ 456207 h 594319"/>
                  <a:gd name="connsiteX9" fmla="*/ 486806 w 1017142"/>
                  <a:gd name="connsiteY9" fmla="*/ 463350 h 594319"/>
                  <a:gd name="connsiteX10" fmla="*/ 272289 w 1017142"/>
                  <a:gd name="connsiteY10" fmla="*/ 420488 h 594319"/>
                  <a:gd name="connsiteX11" fmla="*/ 122272 w 1017142"/>
                  <a:gd name="connsiteY11" fmla="*/ 310951 h 594319"/>
                  <a:gd name="connsiteX12" fmla="*/ 17909 w 1017142"/>
                  <a:gd name="connsiteY12" fmla="*/ 499069 h 594319"/>
                  <a:gd name="connsiteX0" fmla="*/ 17909 w 1017142"/>
                  <a:gd name="connsiteY0" fmla="*/ 499069 h 594319"/>
                  <a:gd name="connsiteX1" fmla="*/ 16701 w 1017142"/>
                  <a:gd name="connsiteY1" fmla="*/ 138708 h 594319"/>
                  <a:gd name="connsiteX2" fmla="*/ 129530 w 1017142"/>
                  <a:gd name="connsiteY2" fmla="*/ 138870 h 594319"/>
                  <a:gd name="connsiteX3" fmla="*/ 54008 w 1017142"/>
                  <a:gd name="connsiteY3" fmla="*/ 26789 h 594319"/>
                  <a:gd name="connsiteX4" fmla="*/ 520055 w 1017142"/>
                  <a:gd name="connsiteY4" fmla="*/ 69020 h 594319"/>
                  <a:gd name="connsiteX5" fmla="*/ 520144 w 1017142"/>
                  <a:gd name="connsiteY5" fmla="*/ 4563 h 594319"/>
                  <a:gd name="connsiteX6" fmla="*/ 945388 w 1017142"/>
                  <a:gd name="connsiteY6" fmla="*/ 197444 h 594319"/>
                  <a:gd name="connsiteX7" fmla="*/ 1010476 w 1017142"/>
                  <a:gd name="connsiteY7" fmla="*/ 594319 h 594319"/>
                  <a:gd name="connsiteX8" fmla="*/ 831882 w 1017142"/>
                  <a:gd name="connsiteY8" fmla="*/ 456207 h 594319"/>
                  <a:gd name="connsiteX9" fmla="*/ 486806 w 1017142"/>
                  <a:gd name="connsiteY9" fmla="*/ 463350 h 594319"/>
                  <a:gd name="connsiteX10" fmla="*/ 272289 w 1017142"/>
                  <a:gd name="connsiteY10" fmla="*/ 420488 h 594319"/>
                  <a:gd name="connsiteX11" fmla="*/ 122272 w 1017142"/>
                  <a:gd name="connsiteY11" fmla="*/ 310951 h 594319"/>
                  <a:gd name="connsiteX12" fmla="*/ 17909 w 1017142"/>
                  <a:gd name="connsiteY12" fmla="*/ 499069 h 594319"/>
                  <a:gd name="connsiteX0" fmla="*/ 17909 w 1006442"/>
                  <a:gd name="connsiteY0" fmla="*/ 499069 h 613369"/>
                  <a:gd name="connsiteX1" fmla="*/ 16701 w 1006442"/>
                  <a:gd name="connsiteY1" fmla="*/ 138708 h 613369"/>
                  <a:gd name="connsiteX2" fmla="*/ 129530 w 1006442"/>
                  <a:gd name="connsiteY2" fmla="*/ 138870 h 613369"/>
                  <a:gd name="connsiteX3" fmla="*/ 54008 w 1006442"/>
                  <a:gd name="connsiteY3" fmla="*/ 26789 h 613369"/>
                  <a:gd name="connsiteX4" fmla="*/ 520055 w 1006442"/>
                  <a:gd name="connsiteY4" fmla="*/ 69020 h 613369"/>
                  <a:gd name="connsiteX5" fmla="*/ 520144 w 1006442"/>
                  <a:gd name="connsiteY5" fmla="*/ 4563 h 613369"/>
                  <a:gd name="connsiteX6" fmla="*/ 945388 w 1006442"/>
                  <a:gd name="connsiteY6" fmla="*/ 197444 h 613369"/>
                  <a:gd name="connsiteX7" fmla="*/ 997776 w 1006442"/>
                  <a:gd name="connsiteY7" fmla="*/ 613369 h 613369"/>
                  <a:gd name="connsiteX8" fmla="*/ 831882 w 1006442"/>
                  <a:gd name="connsiteY8" fmla="*/ 456207 h 613369"/>
                  <a:gd name="connsiteX9" fmla="*/ 486806 w 1006442"/>
                  <a:gd name="connsiteY9" fmla="*/ 463350 h 613369"/>
                  <a:gd name="connsiteX10" fmla="*/ 272289 w 1006442"/>
                  <a:gd name="connsiteY10" fmla="*/ 420488 h 613369"/>
                  <a:gd name="connsiteX11" fmla="*/ 122272 w 1006442"/>
                  <a:gd name="connsiteY11" fmla="*/ 310951 h 613369"/>
                  <a:gd name="connsiteX12" fmla="*/ 17909 w 1006442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31882 w 1016207"/>
                  <a:gd name="connsiteY8" fmla="*/ 456207 h 613369"/>
                  <a:gd name="connsiteX9" fmla="*/ 486806 w 1016207"/>
                  <a:gd name="connsiteY9" fmla="*/ 46335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31882 w 1016207"/>
                  <a:gd name="connsiteY8" fmla="*/ 440332 h 613369"/>
                  <a:gd name="connsiteX9" fmla="*/ 486806 w 1016207"/>
                  <a:gd name="connsiteY9" fmla="*/ 46335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31882 w 1016207"/>
                  <a:gd name="connsiteY8" fmla="*/ 440332 h 613369"/>
                  <a:gd name="connsiteX9" fmla="*/ 493156 w 1016207"/>
                  <a:gd name="connsiteY9" fmla="*/ 441125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5532 w 1016207"/>
                  <a:gd name="connsiteY8" fmla="*/ 408582 h 613369"/>
                  <a:gd name="connsiteX9" fmla="*/ 493156 w 1016207"/>
                  <a:gd name="connsiteY9" fmla="*/ 441125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5532 w 1016207"/>
                  <a:gd name="connsiteY8" fmla="*/ 40858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8707 w 1016207"/>
                  <a:gd name="connsiteY8" fmla="*/ 367307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12832 w 1016207"/>
                  <a:gd name="connsiteY8" fmla="*/ 33238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8707 w 1016207"/>
                  <a:gd name="connsiteY8" fmla="*/ 227607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946182 w 1016207"/>
                  <a:gd name="connsiteY8" fmla="*/ 17363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524906 w 1016207"/>
                  <a:gd name="connsiteY9" fmla="*/ 2919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524906 w 1016207"/>
                  <a:gd name="connsiteY10" fmla="*/ 291900 h 613369"/>
                  <a:gd name="connsiteX11" fmla="*/ 272289 w 1016207"/>
                  <a:gd name="connsiteY11" fmla="*/ 420488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272289 w 1016207"/>
                  <a:gd name="connsiteY11" fmla="*/ 420488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307214 w 1016207"/>
                  <a:gd name="connsiteY11" fmla="*/ 331588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281814 w 1016207"/>
                  <a:gd name="connsiteY11" fmla="*/ 404613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281814 w 1016207"/>
                  <a:gd name="connsiteY11" fmla="*/ 404613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53249 w 1007097"/>
                  <a:gd name="connsiteY0" fmla="*/ 594319 h 613369"/>
                  <a:gd name="connsiteX1" fmla="*/ 7591 w 1007097"/>
                  <a:gd name="connsiteY1" fmla="*/ 138708 h 613369"/>
                  <a:gd name="connsiteX2" fmla="*/ 120420 w 1007097"/>
                  <a:gd name="connsiteY2" fmla="*/ 138870 h 613369"/>
                  <a:gd name="connsiteX3" fmla="*/ 44898 w 1007097"/>
                  <a:gd name="connsiteY3" fmla="*/ 26789 h 613369"/>
                  <a:gd name="connsiteX4" fmla="*/ 510945 w 1007097"/>
                  <a:gd name="connsiteY4" fmla="*/ 69020 h 613369"/>
                  <a:gd name="connsiteX5" fmla="*/ 511034 w 1007097"/>
                  <a:gd name="connsiteY5" fmla="*/ 4563 h 613369"/>
                  <a:gd name="connsiteX6" fmla="*/ 936278 w 1007097"/>
                  <a:gd name="connsiteY6" fmla="*/ 197444 h 613369"/>
                  <a:gd name="connsiteX7" fmla="*/ 988666 w 1007097"/>
                  <a:gd name="connsiteY7" fmla="*/ 613369 h 613369"/>
                  <a:gd name="connsiteX8" fmla="*/ 864047 w 1007097"/>
                  <a:gd name="connsiteY8" fmla="*/ 332382 h 613369"/>
                  <a:gd name="connsiteX9" fmla="*/ 625244 w 1007097"/>
                  <a:gd name="connsiteY9" fmla="*/ 399219 h 613369"/>
                  <a:gd name="connsiteX10" fmla="*/ 633271 w 1007097"/>
                  <a:gd name="connsiteY10" fmla="*/ 342700 h 613369"/>
                  <a:gd name="connsiteX11" fmla="*/ 272704 w 1007097"/>
                  <a:gd name="connsiteY11" fmla="*/ 404613 h 613369"/>
                  <a:gd name="connsiteX12" fmla="*/ 113162 w 1007097"/>
                  <a:gd name="connsiteY12" fmla="*/ 310951 h 613369"/>
                  <a:gd name="connsiteX13" fmla="*/ 53249 w 1007097"/>
                  <a:gd name="connsiteY13" fmla="*/ 594319 h 613369"/>
                  <a:gd name="connsiteX0" fmla="*/ 53596 w 1007444"/>
                  <a:gd name="connsiteY0" fmla="*/ 594319 h 613369"/>
                  <a:gd name="connsiteX1" fmla="*/ 7938 w 1007444"/>
                  <a:gd name="connsiteY1" fmla="*/ 138708 h 613369"/>
                  <a:gd name="connsiteX2" fmla="*/ 120767 w 1007444"/>
                  <a:gd name="connsiteY2" fmla="*/ 138870 h 613369"/>
                  <a:gd name="connsiteX3" fmla="*/ 45245 w 1007444"/>
                  <a:gd name="connsiteY3" fmla="*/ 26789 h 613369"/>
                  <a:gd name="connsiteX4" fmla="*/ 511292 w 1007444"/>
                  <a:gd name="connsiteY4" fmla="*/ 69020 h 613369"/>
                  <a:gd name="connsiteX5" fmla="*/ 511381 w 1007444"/>
                  <a:gd name="connsiteY5" fmla="*/ 4563 h 613369"/>
                  <a:gd name="connsiteX6" fmla="*/ 936625 w 1007444"/>
                  <a:gd name="connsiteY6" fmla="*/ 197444 h 613369"/>
                  <a:gd name="connsiteX7" fmla="*/ 989013 w 1007444"/>
                  <a:gd name="connsiteY7" fmla="*/ 613369 h 613369"/>
                  <a:gd name="connsiteX8" fmla="*/ 864394 w 1007444"/>
                  <a:gd name="connsiteY8" fmla="*/ 332382 h 613369"/>
                  <a:gd name="connsiteX9" fmla="*/ 625591 w 1007444"/>
                  <a:gd name="connsiteY9" fmla="*/ 399219 h 613369"/>
                  <a:gd name="connsiteX10" fmla="*/ 633618 w 1007444"/>
                  <a:gd name="connsiteY10" fmla="*/ 342700 h 613369"/>
                  <a:gd name="connsiteX11" fmla="*/ 273051 w 1007444"/>
                  <a:gd name="connsiteY11" fmla="*/ 404613 h 613369"/>
                  <a:gd name="connsiteX12" fmla="*/ 135734 w 1007444"/>
                  <a:gd name="connsiteY12" fmla="*/ 361751 h 613369"/>
                  <a:gd name="connsiteX13" fmla="*/ 53596 w 1007444"/>
                  <a:gd name="connsiteY13" fmla="*/ 594319 h 613369"/>
                  <a:gd name="connsiteX0" fmla="*/ 49343 w 1003191"/>
                  <a:gd name="connsiteY0" fmla="*/ 594319 h 613369"/>
                  <a:gd name="connsiteX1" fmla="*/ 56188 w 1003191"/>
                  <a:gd name="connsiteY1" fmla="*/ 291269 h 613369"/>
                  <a:gd name="connsiteX2" fmla="*/ 3685 w 1003191"/>
                  <a:gd name="connsiteY2" fmla="*/ 138708 h 613369"/>
                  <a:gd name="connsiteX3" fmla="*/ 116514 w 1003191"/>
                  <a:gd name="connsiteY3" fmla="*/ 138870 h 613369"/>
                  <a:gd name="connsiteX4" fmla="*/ 40992 w 1003191"/>
                  <a:gd name="connsiteY4" fmla="*/ 26789 h 613369"/>
                  <a:gd name="connsiteX5" fmla="*/ 507039 w 1003191"/>
                  <a:gd name="connsiteY5" fmla="*/ 69020 h 613369"/>
                  <a:gd name="connsiteX6" fmla="*/ 507128 w 1003191"/>
                  <a:gd name="connsiteY6" fmla="*/ 4563 h 613369"/>
                  <a:gd name="connsiteX7" fmla="*/ 932372 w 1003191"/>
                  <a:gd name="connsiteY7" fmla="*/ 197444 h 613369"/>
                  <a:gd name="connsiteX8" fmla="*/ 984760 w 1003191"/>
                  <a:gd name="connsiteY8" fmla="*/ 613369 h 613369"/>
                  <a:gd name="connsiteX9" fmla="*/ 860141 w 1003191"/>
                  <a:gd name="connsiteY9" fmla="*/ 332382 h 613369"/>
                  <a:gd name="connsiteX10" fmla="*/ 621338 w 1003191"/>
                  <a:gd name="connsiteY10" fmla="*/ 399219 h 613369"/>
                  <a:gd name="connsiteX11" fmla="*/ 629365 w 1003191"/>
                  <a:gd name="connsiteY11" fmla="*/ 342700 h 613369"/>
                  <a:gd name="connsiteX12" fmla="*/ 268798 w 1003191"/>
                  <a:gd name="connsiteY12" fmla="*/ 404613 h 613369"/>
                  <a:gd name="connsiteX13" fmla="*/ 131481 w 1003191"/>
                  <a:gd name="connsiteY13" fmla="*/ 361751 h 613369"/>
                  <a:gd name="connsiteX14" fmla="*/ 49343 w 1003191"/>
                  <a:gd name="connsiteY14" fmla="*/ 594319 h 613369"/>
                  <a:gd name="connsiteX0" fmla="*/ 49343 w 1003191"/>
                  <a:gd name="connsiteY0" fmla="*/ 594319 h 613369"/>
                  <a:gd name="connsiteX1" fmla="*/ 56188 w 1003191"/>
                  <a:gd name="connsiteY1" fmla="*/ 291269 h 613369"/>
                  <a:gd name="connsiteX2" fmla="*/ 3685 w 1003191"/>
                  <a:gd name="connsiteY2" fmla="*/ 138708 h 613369"/>
                  <a:gd name="connsiteX3" fmla="*/ 116514 w 1003191"/>
                  <a:gd name="connsiteY3" fmla="*/ 138870 h 613369"/>
                  <a:gd name="connsiteX4" fmla="*/ 40992 w 1003191"/>
                  <a:gd name="connsiteY4" fmla="*/ 26789 h 613369"/>
                  <a:gd name="connsiteX5" fmla="*/ 507039 w 1003191"/>
                  <a:gd name="connsiteY5" fmla="*/ 69020 h 613369"/>
                  <a:gd name="connsiteX6" fmla="*/ 507128 w 1003191"/>
                  <a:gd name="connsiteY6" fmla="*/ 4563 h 613369"/>
                  <a:gd name="connsiteX7" fmla="*/ 932372 w 1003191"/>
                  <a:gd name="connsiteY7" fmla="*/ 197444 h 613369"/>
                  <a:gd name="connsiteX8" fmla="*/ 984760 w 1003191"/>
                  <a:gd name="connsiteY8" fmla="*/ 613369 h 613369"/>
                  <a:gd name="connsiteX9" fmla="*/ 860141 w 1003191"/>
                  <a:gd name="connsiteY9" fmla="*/ 332382 h 613369"/>
                  <a:gd name="connsiteX10" fmla="*/ 621338 w 1003191"/>
                  <a:gd name="connsiteY10" fmla="*/ 399219 h 613369"/>
                  <a:gd name="connsiteX11" fmla="*/ 629365 w 1003191"/>
                  <a:gd name="connsiteY11" fmla="*/ 342700 h 613369"/>
                  <a:gd name="connsiteX12" fmla="*/ 268798 w 1003191"/>
                  <a:gd name="connsiteY12" fmla="*/ 404613 h 613369"/>
                  <a:gd name="connsiteX13" fmla="*/ 131481 w 1003191"/>
                  <a:gd name="connsiteY13" fmla="*/ 361751 h 613369"/>
                  <a:gd name="connsiteX14" fmla="*/ 49343 w 1003191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42841 w 1005040"/>
                  <a:gd name="connsiteY4" fmla="*/ 2678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42841 w 1005040"/>
                  <a:gd name="connsiteY4" fmla="*/ 5218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55541 w 1005040"/>
                  <a:gd name="connsiteY4" fmla="*/ 3948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65066 w 1005040"/>
                  <a:gd name="connsiteY4" fmla="*/ 3313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65066 w 1005040"/>
                  <a:gd name="connsiteY4" fmla="*/ 3313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65066 w 1005040"/>
                  <a:gd name="connsiteY4" fmla="*/ 33139 h 613369"/>
                  <a:gd name="connsiteX5" fmla="*/ 508888 w 1005040"/>
                  <a:gd name="connsiteY5" fmla="*/ 69020 h 613369"/>
                  <a:gd name="connsiteX6" fmla="*/ 9026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12251"/>
                  <a:gd name="connsiteY0" fmla="*/ 589812 h 608862"/>
                  <a:gd name="connsiteX1" fmla="*/ 58037 w 1012251"/>
                  <a:gd name="connsiteY1" fmla="*/ 286762 h 608862"/>
                  <a:gd name="connsiteX2" fmla="*/ 5534 w 1012251"/>
                  <a:gd name="connsiteY2" fmla="*/ 134201 h 608862"/>
                  <a:gd name="connsiteX3" fmla="*/ 118363 w 1012251"/>
                  <a:gd name="connsiteY3" fmla="*/ 134363 h 608862"/>
                  <a:gd name="connsiteX4" fmla="*/ 65066 w 1012251"/>
                  <a:gd name="connsiteY4" fmla="*/ 28632 h 608862"/>
                  <a:gd name="connsiteX5" fmla="*/ 508888 w 1012251"/>
                  <a:gd name="connsiteY5" fmla="*/ 64513 h 608862"/>
                  <a:gd name="connsiteX6" fmla="*/ 902677 w 1012251"/>
                  <a:gd name="connsiteY6" fmla="*/ 56 h 608862"/>
                  <a:gd name="connsiteX7" fmla="*/ 959621 w 1012251"/>
                  <a:gd name="connsiteY7" fmla="*/ 62762 h 608862"/>
                  <a:gd name="connsiteX8" fmla="*/ 986609 w 1012251"/>
                  <a:gd name="connsiteY8" fmla="*/ 608862 h 608862"/>
                  <a:gd name="connsiteX9" fmla="*/ 861990 w 1012251"/>
                  <a:gd name="connsiteY9" fmla="*/ 327875 h 608862"/>
                  <a:gd name="connsiteX10" fmla="*/ 623187 w 1012251"/>
                  <a:gd name="connsiteY10" fmla="*/ 394712 h 608862"/>
                  <a:gd name="connsiteX11" fmla="*/ 631214 w 1012251"/>
                  <a:gd name="connsiteY11" fmla="*/ 338193 h 608862"/>
                  <a:gd name="connsiteX12" fmla="*/ 270647 w 1012251"/>
                  <a:gd name="connsiteY12" fmla="*/ 400106 h 608862"/>
                  <a:gd name="connsiteX13" fmla="*/ 133330 w 1012251"/>
                  <a:gd name="connsiteY13" fmla="*/ 357244 h 608862"/>
                  <a:gd name="connsiteX14" fmla="*/ 51192 w 1012251"/>
                  <a:gd name="connsiteY14" fmla="*/ 589812 h 608862"/>
                  <a:gd name="connsiteX0" fmla="*/ 51192 w 1012251"/>
                  <a:gd name="connsiteY0" fmla="*/ 565098 h 584148"/>
                  <a:gd name="connsiteX1" fmla="*/ 58037 w 1012251"/>
                  <a:gd name="connsiteY1" fmla="*/ 262048 h 584148"/>
                  <a:gd name="connsiteX2" fmla="*/ 5534 w 1012251"/>
                  <a:gd name="connsiteY2" fmla="*/ 109487 h 584148"/>
                  <a:gd name="connsiteX3" fmla="*/ 118363 w 1012251"/>
                  <a:gd name="connsiteY3" fmla="*/ 109649 h 584148"/>
                  <a:gd name="connsiteX4" fmla="*/ 65066 w 1012251"/>
                  <a:gd name="connsiteY4" fmla="*/ 3918 h 584148"/>
                  <a:gd name="connsiteX5" fmla="*/ 508888 w 1012251"/>
                  <a:gd name="connsiteY5" fmla="*/ 39799 h 584148"/>
                  <a:gd name="connsiteX6" fmla="*/ 893152 w 1012251"/>
                  <a:gd name="connsiteY6" fmla="*/ 61067 h 584148"/>
                  <a:gd name="connsiteX7" fmla="*/ 959621 w 1012251"/>
                  <a:gd name="connsiteY7" fmla="*/ 38048 h 584148"/>
                  <a:gd name="connsiteX8" fmla="*/ 986609 w 1012251"/>
                  <a:gd name="connsiteY8" fmla="*/ 584148 h 584148"/>
                  <a:gd name="connsiteX9" fmla="*/ 861990 w 1012251"/>
                  <a:gd name="connsiteY9" fmla="*/ 303161 h 584148"/>
                  <a:gd name="connsiteX10" fmla="*/ 623187 w 1012251"/>
                  <a:gd name="connsiteY10" fmla="*/ 369998 h 584148"/>
                  <a:gd name="connsiteX11" fmla="*/ 631214 w 1012251"/>
                  <a:gd name="connsiteY11" fmla="*/ 313479 h 584148"/>
                  <a:gd name="connsiteX12" fmla="*/ 270647 w 1012251"/>
                  <a:gd name="connsiteY12" fmla="*/ 375392 h 584148"/>
                  <a:gd name="connsiteX13" fmla="*/ 133330 w 1012251"/>
                  <a:gd name="connsiteY13" fmla="*/ 332530 h 584148"/>
                  <a:gd name="connsiteX14" fmla="*/ 51192 w 1012251"/>
                  <a:gd name="connsiteY14" fmla="*/ 565098 h 584148"/>
                  <a:gd name="connsiteX0" fmla="*/ 51192 w 1012251"/>
                  <a:gd name="connsiteY0" fmla="*/ 613109 h 632159"/>
                  <a:gd name="connsiteX1" fmla="*/ 58037 w 1012251"/>
                  <a:gd name="connsiteY1" fmla="*/ 310059 h 632159"/>
                  <a:gd name="connsiteX2" fmla="*/ 5534 w 1012251"/>
                  <a:gd name="connsiteY2" fmla="*/ 157498 h 632159"/>
                  <a:gd name="connsiteX3" fmla="*/ 118363 w 1012251"/>
                  <a:gd name="connsiteY3" fmla="*/ 157660 h 632159"/>
                  <a:gd name="connsiteX4" fmla="*/ 65066 w 1012251"/>
                  <a:gd name="connsiteY4" fmla="*/ 51929 h 632159"/>
                  <a:gd name="connsiteX5" fmla="*/ 912113 w 1012251"/>
                  <a:gd name="connsiteY5" fmla="*/ 8435 h 632159"/>
                  <a:gd name="connsiteX6" fmla="*/ 893152 w 1012251"/>
                  <a:gd name="connsiteY6" fmla="*/ 109078 h 632159"/>
                  <a:gd name="connsiteX7" fmla="*/ 959621 w 1012251"/>
                  <a:gd name="connsiteY7" fmla="*/ 86059 h 632159"/>
                  <a:gd name="connsiteX8" fmla="*/ 986609 w 1012251"/>
                  <a:gd name="connsiteY8" fmla="*/ 632159 h 632159"/>
                  <a:gd name="connsiteX9" fmla="*/ 861990 w 1012251"/>
                  <a:gd name="connsiteY9" fmla="*/ 351172 h 632159"/>
                  <a:gd name="connsiteX10" fmla="*/ 623187 w 1012251"/>
                  <a:gd name="connsiteY10" fmla="*/ 418009 h 632159"/>
                  <a:gd name="connsiteX11" fmla="*/ 631214 w 1012251"/>
                  <a:gd name="connsiteY11" fmla="*/ 361490 h 632159"/>
                  <a:gd name="connsiteX12" fmla="*/ 270647 w 1012251"/>
                  <a:gd name="connsiteY12" fmla="*/ 423403 h 632159"/>
                  <a:gd name="connsiteX13" fmla="*/ 133330 w 1012251"/>
                  <a:gd name="connsiteY13" fmla="*/ 380541 h 632159"/>
                  <a:gd name="connsiteX14" fmla="*/ 51192 w 1012251"/>
                  <a:gd name="connsiteY14" fmla="*/ 613109 h 632159"/>
                  <a:gd name="connsiteX0" fmla="*/ 51192 w 1012251"/>
                  <a:gd name="connsiteY0" fmla="*/ 613109 h 632159"/>
                  <a:gd name="connsiteX1" fmla="*/ 58037 w 1012251"/>
                  <a:gd name="connsiteY1" fmla="*/ 310059 h 632159"/>
                  <a:gd name="connsiteX2" fmla="*/ 5534 w 1012251"/>
                  <a:gd name="connsiteY2" fmla="*/ 157498 h 632159"/>
                  <a:gd name="connsiteX3" fmla="*/ 118363 w 1012251"/>
                  <a:gd name="connsiteY3" fmla="*/ 157660 h 632159"/>
                  <a:gd name="connsiteX4" fmla="*/ 65066 w 1012251"/>
                  <a:gd name="connsiteY4" fmla="*/ 51929 h 632159"/>
                  <a:gd name="connsiteX5" fmla="*/ 912113 w 1012251"/>
                  <a:gd name="connsiteY5" fmla="*/ 8435 h 632159"/>
                  <a:gd name="connsiteX6" fmla="*/ 839177 w 1012251"/>
                  <a:gd name="connsiteY6" fmla="*/ 128128 h 632159"/>
                  <a:gd name="connsiteX7" fmla="*/ 959621 w 1012251"/>
                  <a:gd name="connsiteY7" fmla="*/ 86059 h 632159"/>
                  <a:gd name="connsiteX8" fmla="*/ 986609 w 1012251"/>
                  <a:gd name="connsiteY8" fmla="*/ 632159 h 632159"/>
                  <a:gd name="connsiteX9" fmla="*/ 861990 w 1012251"/>
                  <a:gd name="connsiteY9" fmla="*/ 351172 h 632159"/>
                  <a:gd name="connsiteX10" fmla="*/ 623187 w 1012251"/>
                  <a:gd name="connsiteY10" fmla="*/ 418009 h 632159"/>
                  <a:gd name="connsiteX11" fmla="*/ 631214 w 1012251"/>
                  <a:gd name="connsiteY11" fmla="*/ 361490 h 632159"/>
                  <a:gd name="connsiteX12" fmla="*/ 270647 w 1012251"/>
                  <a:gd name="connsiteY12" fmla="*/ 423403 h 632159"/>
                  <a:gd name="connsiteX13" fmla="*/ 133330 w 1012251"/>
                  <a:gd name="connsiteY13" fmla="*/ 380541 h 632159"/>
                  <a:gd name="connsiteX14" fmla="*/ 51192 w 1012251"/>
                  <a:gd name="connsiteY14" fmla="*/ 613109 h 632159"/>
                  <a:gd name="connsiteX0" fmla="*/ 51192 w 1012251"/>
                  <a:gd name="connsiteY0" fmla="*/ 630614 h 649664"/>
                  <a:gd name="connsiteX1" fmla="*/ 58037 w 1012251"/>
                  <a:gd name="connsiteY1" fmla="*/ 327564 h 649664"/>
                  <a:gd name="connsiteX2" fmla="*/ 5534 w 1012251"/>
                  <a:gd name="connsiteY2" fmla="*/ 175003 h 649664"/>
                  <a:gd name="connsiteX3" fmla="*/ 118363 w 1012251"/>
                  <a:gd name="connsiteY3" fmla="*/ 175165 h 649664"/>
                  <a:gd name="connsiteX4" fmla="*/ 65066 w 1012251"/>
                  <a:gd name="connsiteY4" fmla="*/ 69434 h 649664"/>
                  <a:gd name="connsiteX5" fmla="*/ 902588 w 1012251"/>
                  <a:gd name="connsiteY5" fmla="*/ 6890 h 649664"/>
                  <a:gd name="connsiteX6" fmla="*/ 839177 w 1012251"/>
                  <a:gd name="connsiteY6" fmla="*/ 145633 h 649664"/>
                  <a:gd name="connsiteX7" fmla="*/ 959621 w 1012251"/>
                  <a:gd name="connsiteY7" fmla="*/ 103564 h 649664"/>
                  <a:gd name="connsiteX8" fmla="*/ 986609 w 1012251"/>
                  <a:gd name="connsiteY8" fmla="*/ 649664 h 649664"/>
                  <a:gd name="connsiteX9" fmla="*/ 861990 w 1012251"/>
                  <a:gd name="connsiteY9" fmla="*/ 368677 h 649664"/>
                  <a:gd name="connsiteX10" fmla="*/ 623187 w 1012251"/>
                  <a:gd name="connsiteY10" fmla="*/ 435514 h 649664"/>
                  <a:gd name="connsiteX11" fmla="*/ 631214 w 1012251"/>
                  <a:gd name="connsiteY11" fmla="*/ 378995 h 649664"/>
                  <a:gd name="connsiteX12" fmla="*/ 270647 w 1012251"/>
                  <a:gd name="connsiteY12" fmla="*/ 440908 h 649664"/>
                  <a:gd name="connsiteX13" fmla="*/ 133330 w 1012251"/>
                  <a:gd name="connsiteY13" fmla="*/ 398046 h 649664"/>
                  <a:gd name="connsiteX14" fmla="*/ 51192 w 1012251"/>
                  <a:gd name="connsiteY14" fmla="*/ 630614 h 649664"/>
                  <a:gd name="connsiteX0" fmla="*/ 51192 w 1012251"/>
                  <a:gd name="connsiteY0" fmla="*/ 630614 h 649664"/>
                  <a:gd name="connsiteX1" fmla="*/ 58037 w 1012251"/>
                  <a:gd name="connsiteY1" fmla="*/ 327564 h 649664"/>
                  <a:gd name="connsiteX2" fmla="*/ 5534 w 1012251"/>
                  <a:gd name="connsiteY2" fmla="*/ 175003 h 649664"/>
                  <a:gd name="connsiteX3" fmla="*/ 118363 w 1012251"/>
                  <a:gd name="connsiteY3" fmla="*/ 175165 h 649664"/>
                  <a:gd name="connsiteX4" fmla="*/ 65066 w 1012251"/>
                  <a:gd name="connsiteY4" fmla="*/ 69434 h 649664"/>
                  <a:gd name="connsiteX5" fmla="*/ 902588 w 1012251"/>
                  <a:gd name="connsiteY5" fmla="*/ 6890 h 649664"/>
                  <a:gd name="connsiteX6" fmla="*/ 839177 w 1012251"/>
                  <a:gd name="connsiteY6" fmla="*/ 145633 h 649664"/>
                  <a:gd name="connsiteX7" fmla="*/ 959621 w 1012251"/>
                  <a:gd name="connsiteY7" fmla="*/ 103564 h 649664"/>
                  <a:gd name="connsiteX8" fmla="*/ 986609 w 1012251"/>
                  <a:gd name="connsiteY8" fmla="*/ 649664 h 649664"/>
                  <a:gd name="connsiteX9" fmla="*/ 861990 w 1012251"/>
                  <a:gd name="connsiteY9" fmla="*/ 368677 h 649664"/>
                  <a:gd name="connsiteX10" fmla="*/ 623187 w 1012251"/>
                  <a:gd name="connsiteY10" fmla="*/ 435514 h 649664"/>
                  <a:gd name="connsiteX11" fmla="*/ 631214 w 1012251"/>
                  <a:gd name="connsiteY11" fmla="*/ 378995 h 649664"/>
                  <a:gd name="connsiteX12" fmla="*/ 270647 w 1012251"/>
                  <a:gd name="connsiteY12" fmla="*/ 440908 h 649664"/>
                  <a:gd name="connsiteX13" fmla="*/ 133330 w 1012251"/>
                  <a:gd name="connsiteY13" fmla="*/ 398046 h 649664"/>
                  <a:gd name="connsiteX14" fmla="*/ 51192 w 1012251"/>
                  <a:gd name="connsiteY14" fmla="*/ 630614 h 649664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861990 w 1012251"/>
                  <a:gd name="connsiteY9" fmla="*/ 334530 h 615517"/>
                  <a:gd name="connsiteX10" fmla="*/ 623187 w 1012251"/>
                  <a:gd name="connsiteY10" fmla="*/ 401367 h 615517"/>
                  <a:gd name="connsiteX11" fmla="*/ 631214 w 1012251"/>
                  <a:gd name="connsiteY11" fmla="*/ 344848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623187 w 1012251"/>
                  <a:gd name="connsiteY10" fmla="*/ 401367 h 615517"/>
                  <a:gd name="connsiteX11" fmla="*/ 631214 w 1012251"/>
                  <a:gd name="connsiteY11" fmla="*/ 344848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31214 w 1012251"/>
                  <a:gd name="connsiteY11" fmla="*/ 344848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90525 w 1012251"/>
                  <a:gd name="connsiteY13" fmla="*/ 364613 h 615517"/>
                  <a:gd name="connsiteX14" fmla="*/ 133330 w 1012251"/>
                  <a:gd name="connsiteY14" fmla="*/ 363899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90525 w 1012251"/>
                  <a:gd name="connsiteY13" fmla="*/ 36461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90525 w 1012251"/>
                  <a:gd name="connsiteY13" fmla="*/ 36461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81000 w 1012251"/>
                  <a:gd name="connsiteY13" fmla="*/ 38366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13522 w 1012251"/>
                  <a:gd name="connsiteY12" fmla="*/ 479786 h 615517"/>
                  <a:gd name="connsiteX13" fmla="*/ 381000 w 1012251"/>
                  <a:gd name="connsiteY13" fmla="*/ 38366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13522 w 1012251"/>
                  <a:gd name="connsiteY12" fmla="*/ 479786 h 615517"/>
                  <a:gd name="connsiteX13" fmla="*/ 381000 w 1012251"/>
                  <a:gd name="connsiteY13" fmla="*/ 383663 h 615517"/>
                  <a:gd name="connsiteX14" fmla="*/ 234930 w 1012251"/>
                  <a:gd name="connsiteY14" fmla="*/ 475024 h 615517"/>
                  <a:gd name="connsiteX15" fmla="*/ 111125 w 1012251"/>
                  <a:gd name="connsiteY15" fmla="*/ 526538 h 615517"/>
                  <a:gd name="connsiteX16" fmla="*/ 51192 w 1012251"/>
                  <a:gd name="connsiteY16" fmla="*/ 596467 h 615517"/>
                  <a:gd name="connsiteX0" fmla="*/ 51192 w 1012251"/>
                  <a:gd name="connsiteY0" fmla="*/ 590548 h 609598"/>
                  <a:gd name="connsiteX1" fmla="*/ 58037 w 1012251"/>
                  <a:gd name="connsiteY1" fmla="*/ 287498 h 609598"/>
                  <a:gd name="connsiteX2" fmla="*/ 5534 w 1012251"/>
                  <a:gd name="connsiteY2" fmla="*/ 134937 h 609598"/>
                  <a:gd name="connsiteX3" fmla="*/ 118363 w 1012251"/>
                  <a:gd name="connsiteY3" fmla="*/ 135099 h 609598"/>
                  <a:gd name="connsiteX4" fmla="*/ 398441 w 1012251"/>
                  <a:gd name="connsiteY4" fmla="*/ 108743 h 609598"/>
                  <a:gd name="connsiteX5" fmla="*/ 908938 w 1012251"/>
                  <a:gd name="connsiteY5" fmla="*/ 4924 h 609598"/>
                  <a:gd name="connsiteX6" fmla="*/ 839177 w 1012251"/>
                  <a:gd name="connsiteY6" fmla="*/ 105567 h 609598"/>
                  <a:gd name="connsiteX7" fmla="*/ 959621 w 1012251"/>
                  <a:gd name="connsiteY7" fmla="*/ 63498 h 609598"/>
                  <a:gd name="connsiteX8" fmla="*/ 986609 w 1012251"/>
                  <a:gd name="connsiteY8" fmla="*/ 609598 h 609598"/>
                  <a:gd name="connsiteX9" fmla="*/ 741340 w 1012251"/>
                  <a:gd name="connsiteY9" fmla="*/ 341311 h 609598"/>
                  <a:gd name="connsiteX10" fmla="*/ 718437 w 1012251"/>
                  <a:gd name="connsiteY10" fmla="*/ 420848 h 609598"/>
                  <a:gd name="connsiteX11" fmla="*/ 678839 w 1012251"/>
                  <a:gd name="connsiteY11" fmla="*/ 316704 h 609598"/>
                  <a:gd name="connsiteX12" fmla="*/ 413522 w 1012251"/>
                  <a:gd name="connsiteY12" fmla="*/ 473867 h 609598"/>
                  <a:gd name="connsiteX13" fmla="*/ 381000 w 1012251"/>
                  <a:gd name="connsiteY13" fmla="*/ 377744 h 609598"/>
                  <a:gd name="connsiteX14" fmla="*/ 234930 w 1012251"/>
                  <a:gd name="connsiteY14" fmla="*/ 469105 h 609598"/>
                  <a:gd name="connsiteX15" fmla="*/ 111125 w 1012251"/>
                  <a:gd name="connsiteY15" fmla="*/ 520619 h 609598"/>
                  <a:gd name="connsiteX16" fmla="*/ 51192 w 1012251"/>
                  <a:gd name="connsiteY16" fmla="*/ 590548 h 609598"/>
                  <a:gd name="connsiteX0" fmla="*/ 51192 w 1012251"/>
                  <a:gd name="connsiteY0" fmla="*/ 615024 h 634074"/>
                  <a:gd name="connsiteX1" fmla="*/ 58037 w 1012251"/>
                  <a:gd name="connsiteY1" fmla="*/ 311974 h 634074"/>
                  <a:gd name="connsiteX2" fmla="*/ 5534 w 1012251"/>
                  <a:gd name="connsiteY2" fmla="*/ 159413 h 634074"/>
                  <a:gd name="connsiteX3" fmla="*/ 118363 w 1012251"/>
                  <a:gd name="connsiteY3" fmla="*/ 159575 h 634074"/>
                  <a:gd name="connsiteX4" fmla="*/ 487341 w 1012251"/>
                  <a:gd name="connsiteY4" fmla="*/ 6219 h 634074"/>
                  <a:gd name="connsiteX5" fmla="*/ 908938 w 1012251"/>
                  <a:gd name="connsiteY5" fmla="*/ 29400 h 634074"/>
                  <a:gd name="connsiteX6" fmla="*/ 839177 w 1012251"/>
                  <a:gd name="connsiteY6" fmla="*/ 130043 h 634074"/>
                  <a:gd name="connsiteX7" fmla="*/ 959621 w 1012251"/>
                  <a:gd name="connsiteY7" fmla="*/ 87974 h 634074"/>
                  <a:gd name="connsiteX8" fmla="*/ 986609 w 1012251"/>
                  <a:gd name="connsiteY8" fmla="*/ 634074 h 634074"/>
                  <a:gd name="connsiteX9" fmla="*/ 741340 w 1012251"/>
                  <a:gd name="connsiteY9" fmla="*/ 365787 h 634074"/>
                  <a:gd name="connsiteX10" fmla="*/ 718437 w 1012251"/>
                  <a:gd name="connsiteY10" fmla="*/ 445324 h 634074"/>
                  <a:gd name="connsiteX11" fmla="*/ 678839 w 1012251"/>
                  <a:gd name="connsiteY11" fmla="*/ 341180 h 634074"/>
                  <a:gd name="connsiteX12" fmla="*/ 413522 w 1012251"/>
                  <a:gd name="connsiteY12" fmla="*/ 498343 h 634074"/>
                  <a:gd name="connsiteX13" fmla="*/ 381000 w 1012251"/>
                  <a:gd name="connsiteY13" fmla="*/ 402220 h 634074"/>
                  <a:gd name="connsiteX14" fmla="*/ 234930 w 1012251"/>
                  <a:gd name="connsiteY14" fmla="*/ 493581 h 634074"/>
                  <a:gd name="connsiteX15" fmla="*/ 111125 w 1012251"/>
                  <a:gd name="connsiteY15" fmla="*/ 545095 h 634074"/>
                  <a:gd name="connsiteX16" fmla="*/ 51192 w 1012251"/>
                  <a:gd name="connsiteY16" fmla="*/ 615024 h 634074"/>
                  <a:gd name="connsiteX0" fmla="*/ 51192 w 1012251"/>
                  <a:gd name="connsiteY0" fmla="*/ 615024 h 634074"/>
                  <a:gd name="connsiteX1" fmla="*/ 58037 w 1012251"/>
                  <a:gd name="connsiteY1" fmla="*/ 311974 h 634074"/>
                  <a:gd name="connsiteX2" fmla="*/ 5534 w 1012251"/>
                  <a:gd name="connsiteY2" fmla="*/ 159413 h 634074"/>
                  <a:gd name="connsiteX3" fmla="*/ 575563 w 1012251"/>
                  <a:gd name="connsiteY3" fmla="*/ 289750 h 634074"/>
                  <a:gd name="connsiteX4" fmla="*/ 487341 w 1012251"/>
                  <a:gd name="connsiteY4" fmla="*/ 6219 h 634074"/>
                  <a:gd name="connsiteX5" fmla="*/ 908938 w 1012251"/>
                  <a:gd name="connsiteY5" fmla="*/ 29400 h 634074"/>
                  <a:gd name="connsiteX6" fmla="*/ 839177 w 1012251"/>
                  <a:gd name="connsiteY6" fmla="*/ 130043 h 634074"/>
                  <a:gd name="connsiteX7" fmla="*/ 959621 w 1012251"/>
                  <a:gd name="connsiteY7" fmla="*/ 87974 h 634074"/>
                  <a:gd name="connsiteX8" fmla="*/ 986609 w 1012251"/>
                  <a:gd name="connsiteY8" fmla="*/ 634074 h 634074"/>
                  <a:gd name="connsiteX9" fmla="*/ 741340 w 1012251"/>
                  <a:gd name="connsiteY9" fmla="*/ 365787 h 634074"/>
                  <a:gd name="connsiteX10" fmla="*/ 718437 w 1012251"/>
                  <a:gd name="connsiteY10" fmla="*/ 445324 h 634074"/>
                  <a:gd name="connsiteX11" fmla="*/ 678839 w 1012251"/>
                  <a:gd name="connsiteY11" fmla="*/ 341180 h 634074"/>
                  <a:gd name="connsiteX12" fmla="*/ 413522 w 1012251"/>
                  <a:gd name="connsiteY12" fmla="*/ 498343 h 634074"/>
                  <a:gd name="connsiteX13" fmla="*/ 381000 w 1012251"/>
                  <a:gd name="connsiteY13" fmla="*/ 402220 h 634074"/>
                  <a:gd name="connsiteX14" fmla="*/ 234930 w 1012251"/>
                  <a:gd name="connsiteY14" fmla="*/ 493581 h 634074"/>
                  <a:gd name="connsiteX15" fmla="*/ 111125 w 1012251"/>
                  <a:gd name="connsiteY15" fmla="*/ 545095 h 634074"/>
                  <a:gd name="connsiteX16" fmla="*/ 51192 w 1012251"/>
                  <a:gd name="connsiteY16" fmla="*/ 615024 h 634074"/>
                  <a:gd name="connsiteX0" fmla="*/ 51192 w 1012251"/>
                  <a:gd name="connsiteY0" fmla="*/ 615024 h 634074"/>
                  <a:gd name="connsiteX1" fmla="*/ 58037 w 1012251"/>
                  <a:gd name="connsiteY1" fmla="*/ 311974 h 634074"/>
                  <a:gd name="connsiteX2" fmla="*/ 5534 w 1012251"/>
                  <a:gd name="connsiteY2" fmla="*/ 159413 h 634074"/>
                  <a:gd name="connsiteX3" fmla="*/ 372363 w 1012251"/>
                  <a:gd name="connsiteY3" fmla="*/ 159575 h 634074"/>
                  <a:gd name="connsiteX4" fmla="*/ 487341 w 1012251"/>
                  <a:gd name="connsiteY4" fmla="*/ 6219 h 634074"/>
                  <a:gd name="connsiteX5" fmla="*/ 908938 w 1012251"/>
                  <a:gd name="connsiteY5" fmla="*/ 29400 h 634074"/>
                  <a:gd name="connsiteX6" fmla="*/ 839177 w 1012251"/>
                  <a:gd name="connsiteY6" fmla="*/ 130043 h 634074"/>
                  <a:gd name="connsiteX7" fmla="*/ 959621 w 1012251"/>
                  <a:gd name="connsiteY7" fmla="*/ 87974 h 634074"/>
                  <a:gd name="connsiteX8" fmla="*/ 986609 w 1012251"/>
                  <a:gd name="connsiteY8" fmla="*/ 634074 h 634074"/>
                  <a:gd name="connsiteX9" fmla="*/ 741340 w 1012251"/>
                  <a:gd name="connsiteY9" fmla="*/ 365787 h 634074"/>
                  <a:gd name="connsiteX10" fmla="*/ 718437 w 1012251"/>
                  <a:gd name="connsiteY10" fmla="*/ 445324 h 634074"/>
                  <a:gd name="connsiteX11" fmla="*/ 678839 w 1012251"/>
                  <a:gd name="connsiteY11" fmla="*/ 341180 h 634074"/>
                  <a:gd name="connsiteX12" fmla="*/ 413522 w 1012251"/>
                  <a:gd name="connsiteY12" fmla="*/ 498343 h 634074"/>
                  <a:gd name="connsiteX13" fmla="*/ 381000 w 1012251"/>
                  <a:gd name="connsiteY13" fmla="*/ 402220 h 634074"/>
                  <a:gd name="connsiteX14" fmla="*/ 234930 w 1012251"/>
                  <a:gd name="connsiteY14" fmla="*/ 493581 h 634074"/>
                  <a:gd name="connsiteX15" fmla="*/ 111125 w 1012251"/>
                  <a:gd name="connsiteY15" fmla="*/ 545095 h 634074"/>
                  <a:gd name="connsiteX16" fmla="*/ 51192 w 1012251"/>
                  <a:gd name="connsiteY16" fmla="*/ 615024 h 634074"/>
                  <a:gd name="connsiteX0" fmla="*/ 8956 w 970015"/>
                  <a:gd name="connsiteY0" fmla="*/ 615024 h 634074"/>
                  <a:gd name="connsiteX1" fmla="*/ 15801 w 970015"/>
                  <a:gd name="connsiteY1" fmla="*/ 311974 h 634074"/>
                  <a:gd name="connsiteX2" fmla="*/ 242698 w 970015"/>
                  <a:gd name="connsiteY2" fmla="*/ 283238 h 634074"/>
                  <a:gd name="connsiteX3" fmla="*/ 330127 w 970015"/>
                  <a:gd name="connsiteY3" fmla="*/ 159575 h 634074"/>
                  <a:gd name="connsiteX4" fmla="*/ 445105 w 970015"/>
                  <a:gd name="connsiteY4" fmla="*/ 6219 h 634074"/>
                  <a:gd name="connsiteX5" fmla="*/ 866702 w 970015"/>
                  <a:gd name="connsiteY5" fmla="*/ 29400 h 634074"/>
                  <a:gd name="connsiteX6" fmla="*/ 796941 w 970015"/>
                  <a:gd name="connsiteY6" fmla="*/ 130043 h 634074"/>
                  <a:gd name="connsiteX7" fmla="*/ 917385 w 970015"/>
                  <a:gd name="connsiteY7" fmla="*/ 87974 h 634074"/>
                  <a:gd name="connsiteX8" fmla="*/ 944373 w 970015"/>
                  <a:gd name="connsiteY8" fmla="*/ 634074 h 634074"/>
                  <a:gd name="connsiteX9" fmla="*/ 699104 w 970015"/>
                  <a:gd name="connsiteY9" fmla="*/ 365787 h 634074"/>
                  <a:gd name="connsiteX10" fmla="*/ 676201 w 970015"/>
                  <a:gd name="connsiteY10" fmla="*/ 445324 h 634074"/>
                  <a:gd name="connsiteX11" fmla="*/ 636603 w 970015"/>
                  <a:gd name="connsiteY11" fmla="*/ 341180 h 634074"/>
                  <a:gd name="connsiteX12" fmla="*/ 371286 w 970015"/>
                  <a:gd name="connsiteY12" fmla="*/ 498343 h 634074"/>
                  <a:gd name="connsiteX13" fmla="*/ 338764 w 970015"/>
                  <a:gd name="connsiteY13" fmla="*/ 402220 h 634074"/>
                  <a:gd name="connsiteX14" fmla="*/ 192694 w 970015"/>
                  <a:gd name="connsiteY14" fmla="*/ 493581 h 634074"/>
                  <a:gd name="connsiteX15" fmla="*/ 68889 w 970015"/>
                  <a:gd name="connsiteY15" fmla="*/ 545095 h 634074"/>
                  <a:gd name="connsiteX16" fmla="*/ 8956 w 970015"/>
                  <a:gd name="connsiteY16" fmla="*/ 615024 h 634074"/>
                  <a:gd name="connsiteX0" fmla="*/ 8956 w 970015"/>
                  <a:gd name="connsiteY0" fmla="*/ 615024 h 634074"/>
                  <a:gd name="connsiteX1" fmla="*/ 15801 w 970015"/>
                  <a:gd name="connsiteY1" fmla="*/ 311974 h 634074"/>
                  <a:gd name="connsiteX2" fmla="*/ 191898 w 970015"/>
                  <a:gd name="connsiteY2" fmla="*/ 219738 h 634074"/>
                  <a:gd name="connsiteX3" fmla="*/ 330127 w 970015"/>
                  <a:gd name="connsiteY3" fmla="*/ 159575 h 634074"/>
                  <a:gd name="connsiteX4" fmla="*/ 445105 w 970015"/>
                  <a:gd name="connsiteY4" fmla="*/ 6219 h 634074"/>
                  <a:gd name="connsiteX5" fmla="*/ 866702 w 970015"/>
                  <a:gd name="connsiteY5" fmla="*/ 29400 h 634074"/>
                  <a:gd name="connsiteX6" fmla="*/ 796941 w 970015"/>
                  <a:gd name="connsiteY6" fmla="*/ 130043 h 634074"/>
                  <a:gd name="connsiteX7" fmla="*/ 917385 w 970015"/>
                  <a:gd name="connsiteY7" fmla="*/ 87974 h 634074"/>
                  <a:gd name="connsiteX8" fmla="*/ 944373 w 970015"/>
                  <a:gd name="connsiteY8" fmla="*/ 634074 h 634074"/>
                  <a:gd name="connsiteX9" fmla="*/ 699104 w 970015"/>
                  <a:gd name="connsiteY9" fmla="*/ 365787 h 634074"/>
                  <a:gd name="connsiteX10" fmla="*/ 676201 w 970015"/>
                  <a:gd name="connsiteY10" fmla="*/ 445324 h 634074"/>
                  <a:gd name="connsiteX11" fmla="*/ 636603 w 970015"/>
                  <a:gd name="connsiteY11" fmla="*/ 341180 h 634074"/>
                  <a:gd name="connsiteX12" fmla="*/ 371286 w 970015"/>
                  <a:gd name="connsiteY12" fmla="*/ 498343 h 634074"/>
                  <a:gd name="connsiteX13" fmla="*/ 338764 w 970015"/>
                  <a:gd name="connsiteY13" fmla="*/ 402220 h 634074"/>
                  <a:gd name="connsiteX14" fmla="*/ 192694 w 970015"/>
                  <a:gd name="connsiteY14" fmla="*/ 493581 h 634074"/>
                  <a:gd name="connsiteX15" fmla="*/ 68889 w 970015"/>
                  <a:gd name="connsiteY15" fmla="*/ 545095 h 634074"/>
                  <a:gd name="connsiteX16" fmla="*/ 8956 w 970015"/>
                  <a:gd name="connsiteY16" fmla="*/ 615024 h 634074"/>
                  <a:gd name="connsiteX0" fmla="*/ 4016 w 965075"/>
                  <a:gd name="connsiteY0" fmla="*/ 615024 h 634074"/>
                  <a:gd name="connsiteX1" fmla="*/ 172786 w 965075"/>
                  <a:gd name="connsiteY1" fmla="*/ 356424 h 634074"/>
                  <a:gd name="connsiteX2" fmla="*/ 186958 w 965075"/>
                  <a:gd name="connsiteY2" fmla="*/ 219738 h 634074"/>
                  <a:gd name="connsiteX3" fmla="*/ 325187 w 965075"/>
                  <a:gd name="connsiteY3" fmla="*/ 159575 h 634074"/>
                  <a:gd name="connsiteX4" fmla="*/ 440165 w 965075"/>
                  <a:gd name="connsiteY4" fmla="*/ 6219 h 634074"/>
                  <a:gd name="connsiteX5" fmla="*/ 861762 w 965075"/>
                  <a:gd name="connsiteY5" fmla="*/ 29400 h 634074"/>
                  <a:gd name="connsiteX6" fmla="*/ 792001 w 965075"/>
                  <a:gd name="connsiteY6" fmla="*/ 130043 h 634074"/>
                  <a:gd name="connsiteX7" fmla="*/ 912445 w 965075"/>
                  <a:gd name="connsiteY7" fmla="*/ 87974 h 634074"/>
                  <a:gd name="connsiteX8" fmla="*/ 939433 w 965075"/>
                  <a:gd name="connsiteY8" fmla="*/ 634074 h 634074"/>
                  <a:gd name="connsiteX9" fmla="*/ 694164 w 965075"/>
                  <a:gd name="connsiteY9" fmla="*/ 365787 h 634074"/>
                  <a:gd name="connsiteX10" fmla="*/ 671261 w 965075"/>
                  <a:gd name="connsiteY10" fmla="*/ 445324 h 634074"/>
                  <a:gd name="connsiteX11" fmla="*/ 631663 w 965075"/>
                  <a:gd name="connsiteY11" fmla="*/ 341180 h 634074"/>
                  <a:gd name="connsiteX12" fmla="*/ 366346 w 965075"/>
                  <a:gd name="connsiteY12" fmla="*/ 498343 h 634074"/>
                  <a:gd name="connsiteX13" fmla="*/ 333824 w 965075"/>
                  <a:gd name="connsiteY13" fmla="*/ 402220 h 634074"/>
                  <a:gd name="connsiteX14" fmla="*/ 187754 w 965075"/>
                  <a:gd name="connsiteY14" fmla="*/ 493581 h 634074"/>
                  <a:gd name="connsiteX15" fmla="*/ 63949 w 965075"/>
                  <a:gd name="connsiteY15" fmla="*/ 545095 h 634074"/>
                  <a:gd name="connsiteX16" fmla="*/ 4016 w 965075"/>
                  <a:gd name="connsiteY16" fmla="*/ 615024 h 634074"/>
                  <a:gd name="connsiteX0" fmla="*/ 20 w 961079"/>
                  <a:gd name="connsiteY0" fmla="*/ 615024 h 634074"/>
                  <a:gd name="connsiteX1" fmla="*/ 54490 w 961079"/>
                  <a:gd name="connsiteY1" fmla="*/ 337374 h 634074"/>
                  <a:gd name="connsiteX2" fmla="*/ 182962 w 961079"/>
                  <a:gd name="connsiteY2" fmla="*/ 219738 h 634074"/>
                  <a:gd name="connsiteX3" fmla="*/ 321191 w 961079"/>
                  <a:gd name="connsiteY3" fmla="*/ 159575 h 634074"/>
                  <a:gd name="connsiteX4" fmla="*/ 436169 w 961079"/>
                  <a:gd name="connsiteY4" fmla="*/ 6219 h 634074"/>
                  <a:gd name="connsiteX5" fmla="*/ 857766 w 961079"/>
                  <a:gd name="connsiteY5" fmla="*/ 29400 h 634074"/>
                  <a:gd name="connsiteX6" fmla="*/ 788005 w 961079"/>
                  <a:gd name="connsiteY6" fmla="*/ 130043 h 634074"/>
                  <a:gd name="connsiteX7" fmla="*/ 908449 w 961079"/>
                  <a:gd name="connsiteY7" fmla="*/ 87974 h 634074"/>
                  <a:gd name="connsiteX8" fmla="*/ 935437 w 961079"/>
                  <a:gd name="connsiteY8" fmla="*/ 634074 h 634074"/>
                  <a:gd name="connsiteX9" fmla="*/ 690168 w 961079"/>
                  <a:gd name="connsiteY9" fmla="*/ 365787 h 634074"/>
                  <a:gd name="connsiteX10" fmla="*/ 667265 w 961079"/>
                  <a:gd name="connsiteY10" fmla="*/ 445324 h 634074"/>
                  <a:gd name="connsiteX11" fmla="*/ 627667 w 961079"/>
                  <a:gd name="connsiteY11" fmla="*/ 341180 h 634074"/>
                  <a:gd name="connsiteX12" fmla="*/ 362350 w 961079"/>
                  <a:gd name="connsiteY12" fmla="*/ 498343 h 634074"/>
                  <a:gd name="connsiteX13" fmla="*/ 329828 w 961079"/>
                  <a:gd name="connsiteY13" fmla="*/ 402220 h 634074"/>
                  <a:gd name="connsiteX14" fmla="*/ 183758 w 961079"/>
                  <a:gd name="connsiteY14" fmla="*/ 493581 h 634074"/>
                  <a:gd name="connsiteX15" fmla="*/ 59953 w 961079"/>
                  <a:gd name="connsiteY15" fmla="*/ 545095 h 634074"/>
                  <a:gd name="connsiteX16" fmla="*/ 20 w 961079"/>
                  <a:gd name="connsiteY16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183608 w 961725"/>
                  <a:gd name="connsiteY2" fmla="*/ 219738 h 634074"/>
                  <a:gd name="connsiteX3" fmla="*/ 321837 w 961725"/>
                  <a:gd name="connsiteY3" fmla="*/ 159575 h 634074"/>
                  <a:gd name="connsiteX4" fmla="*/ 436815 w 961725"/>
                  <a:gd name="connsiteY4" fmla="*/ 6219 h 634074"/>
                  <a:gd name="connsiteX5" fmla="*/ 858412 w 961725"/>
                  <a:gd name="connsiteY5" fmla="*/ 29400 h 634074"/>
                  <a:gd name="connsiteX6" fmla="*/ 788651 w 961725"/>
                  <a:gd name="connsiteY6" fmla="*/ 130043 h 634074"/>
                  <a:gd name="connsiteX7" fmla="*/ 909095 w 961725"/>
                  <a:gd name="connsiteY7" fmla="*/ 87974 h 634074"/>
                  <a:gd name="connsiteX8" fmla="*/ 936083 w 961725"/>
                  <a:gd name="connsiteY8" fmla="*/ 634074 h 634074"/>
                  <a:gd name="connsiteX9" fmla="*/ 690814 w 961725"/>
                  <a:gd name="connsiteY9" fmla="*/ 365787 h 634074"/>
                  <a:gd name="connsiteX10" fmla="*/ 667911 w 961725"/>
                  <a:gd name="connsiteY10" fmla="*/ 445324 h 634074"/>
                  <a:gd name="connsiteX11" fmla="*/ 628313 w 961725"/>
                  <a:gd name="connsiteY11" fmla="*/ 341180 h 634074"/>
                  <a:gd name="connsiteX12" fmla="*/ 362996 w 961725"/>
                  <a:gd name="connsiteY12" fmla="*/ 498343 h 634074"/>
                  <a:gd name="connsiteX13" fmla="*/ 330474 w 961725"/>
                  <a:gd name="connsiteY13" fmla="*/ 402220 h 634074"/>
                  <a:gd name="connsiteX14" fmla="*/ 184404 w 961725"/>
                  <a:gd name="connsiteY14" fmla="*/ 493581 h 634074"/>
                  <a:gd name="connsiteX15" fmla="*/ 60599 w 961725"/>
                  <a:gd name="connsiteY15" fmla="*/ 545095 h 634074"/>
                  <a:gd name="connsiteX16" fmla="*/ 666 w 961725"/>
                  <a:gd name="connsiteY16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23491 h 642541"/>
                  <a:gd name="connsiteX1" fmla="*/ 55136 w 961725"/>
                  <a:gd name="connsiteY1" fmla="*/ 345841 h 642541"/>
                  <a:gd name="connsiteX2" fmla="*/ 321837 w 961725"/>
                  <a:gd name="connsiteY2" fmla="*/ 168042 h 642541"/>
                  <a:gd name="connsiteX3" fmla="*/ 436815 w 961725"/>
                  <a:gd name="connsiteY3" fmla="*/ 14686 h 642541"/>
                  <a:gd name="connsiteX4" fmla="*/ 858412 w 961725"/>
                  <a:gd name="connsiteY4" fmla="*/ 37867 h 642541"/>
                  <a:gd name="connsiteX5" fmla="*/ 788651 w 961725"/>
                  <a:gd name="connsiteY5" fmla="*/ 138510 h 642541"/>
                  <a:gd name="connsiteX6" fmla="*/ 909095 w 961725"/>
                  <a:gd name="connsiteY6" fmla="*/ 96441 h 642541"/>
                  <a:gd name="connsiteX7" fmla="*/ 936083 w 961725"/>
                  <a:gd name="connsiteY7" fmla="*/ 642541 h 642541"/>
                  <a:gd name="connsiteX8" fmla="*/ 690814 w 961725"/>
                  <a:gd name="connsiteY8" fmla="*/ 374254 h 642541"/>
                  <a:gd name="connsiteX9" fmla="*/ 667911 w 961725"/>
                  <a:gd name="connsiteY9" fmla="*/ 453791 h 642541"/>
                  <a:gd name="connsiteX10" fmla="*/ 628313 w 961725"/>
                  <a:gd name="connsiteY10" fmla="*/ 349647 h 642541"/>
                  <a:gd name="connsiteX11" fmla="*/ 362996 w 961725"/>
                  <a:gd name="connsiteY11" fmla="*/ 506810 h 642541"/>
                  <a:gd name="connsiteX12" fmla="*/ 330474 w 961725"/>
                  <a:gd name="connsiteY12" fmla="*/ 410687 h 642541"/>
                  <a:gd name="connsiteX13" fmla="*/ 184404 w 961725"/>
                  <a:gd name="connsiteY13" fmla="*/ 502048 h 642541"/>
                  <a:gd name="connsiteX14" fmla="*/ 60599 w 961725"/>
                  <a:gd name="connsiteY14" fmla="*/ 553562 h 642541"/>
                  <a:gd name="connsiteX15" fmla="*/ 666 w 961725"/>
                  <a:gd name="connsiteY15" fmla="*/ 623491 h 642541"/>
                  <a:gd name="connsiteX0" fmla="*/ 666 w 961725"/>
                  <a:gd name="connsiteY0" fmla="*/ 618804 h 637854"/>
                  <a:gd name="connsiteX1" fmla="*/ 55136 w 961725"/>
                  <a:gd name="connsiteY1" fmla="*/ 341154 h 637854"/>
                  <a:gd name="connsiteX2" fmla="*/ 321837 w 961725"/>
                  <a:gd name="connsiteY2" fmla="*/ 163355 h 637854"/>
                  <a:gd name="connsiteX3" fmla="*/ 436815 w 961725"/>
                  <a:gd name="connsiteY3" fmla="*/ 9999 h 637854"/>
                  <a:gd name="connsiteX4" fmla="*/ 642512 w 961725"/>
                  <a:gd name="connsiteY4" fmla="*/ 58580 h 637854"/>
                  <a:gd name="connsiteX5" fmla="*/ 788651 w 961725"/>
                  <a:gd name="connsiteY5" fmla="*/ 133823 h 637854"/>
                  <a:gd name="connsiteX6" fmla="*/ 909095 w 961725"/>
                  <a:gd name="connsiteY6" fmla="*/ 91754 h 637854"/>
                  <a:gd name="connsiteX7" fmla="*/ 936083 w 961725"/>
                  <a:gd name="connsiteY7" fmla="*/ 637854 h 637854"/>
                  <a:gd name="connsiteX8" fmla="*/ 690814 w 961725"/>
                  <a:gd name="connsiteY8" fmla="*/ 369567 h 637854"/>
                  <a:gd name="connsiteX9" fmla="*/ 667911 w 961725"/>
                  <a:gd name="connsiteY9" fmla="*/ 449104 h 637854"/>
                  <a:gd name="connsiteX10" fmla="*/ 628313 w 961725"/>
                  <a:gd name="connsiteY10" fmla="*/ 344960 h 637854"/>
                  <a:gd name="connsiteX11" fmla="*/ 362996 w 961725"/>
                  <a:gd name="connsiteY11" fmla="*/ 502123 h 637854"/>
                  <a:gd name="connsiteX12" fmla="*/ 330474 w 961725"/>
                  <a:gd name="connsiteY12" fmla="*/ 406000 h 637854"/>
                  <a:gd name="connsiteX13" fmla="*/ 184404 w 961725"/>
                  <a:gd name="connsiteY13" fmla="*/ 497361 h 637854"/>
                  <a:gd name="connsiteX14" fmla="*/ 60599 w 961725"/>
                  <a:gd name="connsiteY14" fmla="*/ 548875 h 637854"/>
                  <a:gd name="connsiteX15" fmla="*/ 666 w 961725"/>
                  <a:gd name="connsiteY15" fmla="*/ 618804 h 637854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788651 w 961725"/>
                  <a:gd name="connsiteY5" fmla="*/ 139369 h 643400"/>
                  <a:gd name="connsiteX6" fmla="*/ 909095 w 961725"/>
                  <a:gd name="connsiteY6" fmla="*/ 97300 h 643400"/>
                  <a:gd name="connsiteX7" fmla="*/ 936083 w 961725"/>
                  <a:gd name="connsiteY7" fmla="*/ 643400 h 643400"/>
                  <a:gd name="connsiteX8" fmla="*/ 690814 w 961725"/>
                  <a:gd name="connsiteY8" fmla="*/ 375113 h 643400"/>
                  <a:gd name="connsiteX9" fmla="*/ 667911 w 961725"/>
                  <a:gd name="connsiteY9" fmla="*/ 454650 h 643400"/>
                  <a:gd name="connsiteX10" fmla="*/ 628313 w 961725"/>
                  <a:gd name="connsiteY10" fmla="*/ 350506 h 643400"/>
                  <a:gd name="connsiteX11" fmla="*/ 362996 w 961725"/>
                  <a:gd name="connsiteY11" fmla="*/ 507669 h 643400"/>
                  <a:gd name="connsiteX12" fmla="*/ 330474 w 961725"/>
                  <a:gd name="connsiteY12" fmla="*/ 411546 h 643400"/>
                  <a:gd name="connsiteX13" fmla="*/ 184404 w 961725"/>
                  <a:gd name="connsiteY13" fmla="*/ 502907 h 643400"/>
                  <a:gd name="connsiteX14" fmla="*/ 60599 w 961725"/>
                  <a:gd name="connsiteY14" fmla="*/ 554421 h 643400"/>
                  <a:gd name="connsiteX15" fmla="*/ 666 w 961725"/>
                  <a:gd name="connsiteY15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73399 w 961725"/>
                  <a:gd name="connsiteY5" fmla="*/ 52770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73399 w 961725"/>
                  <a:gd name="connsiteY5" fmla="*/ 52770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73399 w 961725"/>
                  <a:gd name="connsiteY5" fmla="*/ 52770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36161 w 961725"/>
                  <a:gd name="connsiteY10" fmla="*/ 4165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1086 w 961725"/>
                  <a:gd name="connsiteY10" fmla="*/ 46417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1086 w 961725"/>
                  <a:gd name="connsiteY10" fmla="*/ 46417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1086 w 961725"/>
                  <a:gd name="connsiteY10" fmla="*/ 46417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17111 w 961725"/>
                  <a:gd name="connsiteY10" fmla="*/ 44512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876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44915"/>
                  <a:gd name="connsiteY0" fmla="*/ 624350 h 643400"/>
                  <a:gd name="connsiteX1" fmla="*/ 55136 w 944915"/>
                  <a:gd name="connsiteY1" fmla="*/ 346700 h 643400"/>
                  <a:gd name="connsiteX2" fmla="*/ 321837 w 944915"/>
                  <a:gd name="connsiteY2" fmla="*/ 168901 h 643400"/>
                  <a:gd name="connsiteX3" fmla="*/ 436815 w 944915"/>
                  <a:gd name="connsiteY3" fmla="*/ 15545 h 643400"/>
                  <a:gd name="connsiteX4" fmla="*/ 671087 w 944915"/>
                  <a:gd name="connsiteY4" fmla="*/ 35551 h 643400"/>
                  <a:gd name="connsiteX5" fmla="*/ 882924 w 944915"/>
                  <a:gd name="connsiteY5" fmla="*/ 55945 h 643400"/>
                  <a:gd name="connsiteX6" fmla="*/ 788651 w 944915"/>
                  <a:gd name="connsiteY6" fmla="*/ 139369 h 643400"/>
                  <a:gd name="connsiteX7" fmla="*/ 909095 w 944915"/>
                  <a:gd name="connsiteY7" fmla="*/ 97300 h 643400"/>
                  <a:gd name="connsiteX8" fmla="*/ 936083 w 944915"/>
                  <a:gd name="connsiteY8" fmla="*/ 643400 h 643400"/>
                  <a:gd name="connsiteX9" fmla="*/ 700339 w 944915"/>
                  <a:gd name="connsiteY9" fmla="*/ 368763 h 643400"/>
                  <a:gd name="connsiteX10" fmla="*/ 674261 w 944915"/>
                  <a:gd name="connsiteY10" fmla="*/ 473700 h 643400"/>
                  <a:gd name="connsiteX11" fmla="*/ 555288 w 944915"/>
                  <a:gd name="connsiteY11" fmla="*/ 353681 h 643400"/>
                  <a:gd name="connsiteX12" fmla="*/ 362996 w 944915"/>
                  <a:gd name="connsiteY12" fmla="*/ 507669 h 643400"/>
                  <a:gd name="connsiteX13" fmla="*/ 330474 w 944915"/>
                  <a:gd name="connsiteY13" fmla="*/ 411546 h 643400"/>
                  <a:gd name="connsiteX14" fmla="*/ 184404 w 944915"/>
                  <a:gd name="connsiteY14" fmla="*/ 502907 h 643400"/>
                  <a:gd name="connsiteX15" fmla="*/ 60599 w 944915"/>
                  <a:gd name="connsiteY15" fmla="*/ 554421 h 643400"/>
                  <a:gd name="connsiteX16" fmla="*/ 666 w 944915"/>
                  <a:gd name="connsiteY16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936083 w 936083"/>
                  <a:gd name="connsiteY8" fmla="*/ 643400 h 643400"/>
                  <a:gd name="connsiteX9" fmla="*/ 700339 w 936083"/>
                  <a:gd name="connsiteY9" fmla="*/ 368763 h 643400"/>
                  <a:gd name="connsiteX10" fmla="*/ 674261 w 936083"/>
                  <a:gd name="connsiteY10" fmla="*/ 473700 h 643400"/>
                  <a:gd name="connsiteX11" fmla="*/ 555288 w 936083"/>
                  <a:gd name="connsiteY11" fmla="*/ 353681 h 643400"/>
                  <a:gd name="connsiteX12" fmla="*/ 362996 w 936083"/>
                  <a:gd name="connsiteY12" fmla="*/ 507669 h 643400"/>
                  <a:gd name="connsiteX13" fmla="*/ 330474 w 936083"/>
                  <a:gd name="connsiteY13" fmla="*/ 411546 h 643400"/>
                  <a:gd name="connsiteX14" fmla="*/ 184404 w 936083"/>
                  <a:gd name="connsiteY14" fmla="*/ 502907 h 643400"/>
                  <a:gd name="connsiteX15" fmla="*/ 60599 w 936083"/>
                  <a:gd name="connsiteY15" fmla="*/ 554421 h 643400"/>
                  <a:gd name="connsiteX16" fmla="*/ 666 w 936083"/>
                  <a:gd name="connsiteY16" fmla="*/ 624350 h 643400"/>
                  <a:gd name="connsiteX0" fmla="*/ 666 w 944053"/>
                  <a:gd name="connsiteY0" fmla="*/ 624350 h 643400"/>
                  <a:gd name="connsiteX1" fmla="*/ 55136 w 944053"/>
                  <a:gd name="connsiteY1" fmla="*/ 346700 h 643400"/>
                  <a:gd name="connsiteX2" fmla="*/ 321837 w 944053"/>
                  <a:gd name="connsiteY2" fmla="*/ 168901 h 643400"/>
                  <a:gd name="connsiteX3" fmla="*/ 436815 w 944053"/>
                  <a:gd name="connsiteY3" fmla="*/ 15545 h 643400"/>
                  <a:gd name="connsiteX4" fmla="*/ 671087 w 944053"/>
                  <a:gd name="connsiteY4" fmla="*/ 35551 h 643400"/>
                  <a:gd name="connsiteX5" fmla="*/ 882924 w 944053"/>
                  <a:gd name="connsiteY5" fmla="*/ 55945 h 643400"/>
                  <a:gd name="connsiteX6" fmla="*/ 788651 w 944053"/>
                  <a:gd name="connsiteY6" fmla="*/ 139369 h 643400"/>
                  <a:gd name="connsiteX7" fmla="*/ 909095 w 944053"/>
                  <a:gd name="connsiteY7" fmla="*/ 97300 h 643400"/>
                  <a:gd name="connsiteX8" fmla="*/ 863600 w 944053"/>
                  <a:gd name="connsiteY8" fmla="*/ 313534 h 643400"/>
                  <a:gd name="connsiteX9" fmla="*/ 936083 w 944053"/>
                  <a:gd name="connsiteY9" fmla="*/ 643400 h 643400"/>
                  <a:gd name="connsiteX10" fmla="*/ 700339 w 944053"/>
                  <a:gd name="connsiteY10" fmla="*/ 368763 h 643400"/>
                  <a:gd name="connsiteX11" fmla="*/ 674261 w 944053"/>
                  <a:gd name="connsiteY11" fmla="*/ 473700 h 643400"/>
                  <a:gd name="connsiteX12" fmla="*/ 555288 w 944053"/>
                  <a:gd name="connsiteY12" fmla="*/ 353681 h 643400"/>
                  <a:gd name="connsiteX13" fmla="*/ 362996 w 944053"/>
                  <a:gd name="connsiteY13" fmla="*/ 507669 h 643400"/>
                  <a:gd name="connsiteX14" fmla="*/ 330474 w 944053"/>
                  <a:gd name="connsiteY14" fmla="*/ 411546 h 643400"/>
                  <a:gd name="connsiteX15" fmla="*/ 184404 w 944053"/>
                  <a:gd name="connsiteY15" fmla="*/ 502907 h 643400"/>
                  <a:gd name="connsiteX16" fmla="*/ 60599 w 944053"/>
                  <a:gd name="connsiteY16" fmla="*/ 554421 h 643400"/>
                  <a:gd name="connsiteX17" fmla="*/ 666 w 94405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718595 w 936083"/>
                  <a:gd name="connsiteY7" fmla="*/ 2370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71525 w 936083"/>
                  <a:gd name="connsiteY8" fmla="*/ 253209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62000 w 936083"/>
                  <a:gd name="connsiteY8" fmla="*/ 23098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27 w 964019"/>
                  <a:gd name="connsiteY0" fmla="*/ 602125 h 643400"/>
                  <a:gd name="connsiteX1" fmla="*/ 83072 w 964019"/>
                  <a:gd name="connsiteY1" fmla="*/ 346700 h 643400"/>
                  <a:gd name="connsiteX2" fmla="*/ 349773 w 964019"/>
                  <a:gd name="connsiteY2" fmla="*/ 168901 h 643400"/>
                  <a:gd name="connsiteX3" fmla="*/ 464751 w 964019"/>
                  <a:gd name="connsiteY3" fmla="*/ 15545 h 643400"/>
                  <a:gd name="connsiteX4" fmla="*/ 699023 w 964019"/>
                  <a:gd name="connsiteY4" fmla="*/ 35551 h 643400"/>
                  <a:gd name="connsiteX5" fmla="*/ 910860 w 964019"/>
                  <a:gd name="connsiteY5" fmla="*/ 55945 h 643400"/>
                  <a:gd name="connsiteX6" fmla="*/ 816587 w 964019"/>
                  <a:gd name="connsiteY6" fmla="*/ 139369 h 643400"/>
                  <a:gd name="connsiteX7" fmla="*/ 927506 w 964019"/>
                  <a:gd name="connsiteY7" fmla="*/ 100475 h 643400"/>
                  <a:gd name="connsiteX8" fmla="*/ 815336 w 964019"/>
                  <a:gd name="connsiteY8" fmla="*/ 237334 h 643400"/>
                  <a:gd name="connsiteX9" fmla="*/ 891536 w 964019"/>
                  <a:gd name="connsiteY9" fmla="*/ 313534 h 643400"/>
                  <a:gd name="connsiteX10" fmla="*/ 964019 w 964019"/>
                  <a:gd name="connsiteY10" fmla="*/ 643400 h 643400"/>
                  <a:gd name="connsiteX11" fmla="*/ 728275 w 964019"/>
                  <a:gd name="connsiteY11" fmla="*/ 368763 h 643400"/>
                  <a:gd name="connsiteX12" fmla="*/ 702197 w 964019"/>
                  <a:gd name="connsiteY12" fmla="*/ 473700 h 643400"/>
                  <a:gd name="connsiteX13" fmla="*/ 595924 w 964019"/>
                  <a:gd name="connsiteY13" fmla="*/ 353681 h 643400"/>
                  <a:gd name="connsiteX14" fmla="*/ 352832 w 964019"/>
                  <a:gd name="connsiteY14" fmla="*/ 475919 h 643400"/>
                  <a:gd name="connsiteX15" fmla="*/ 348885 w 964019"/>
                  <a:gd name="connsiteY15" fmla="*/ 392496 h 643400"/>
                  <a:gd name="connsiteX16" fmla="*/ 212340 w 964019"/>
                  <a:gd name="connsiteY16" fmla="*/ 502907 h 643400"/>
                  <a:gd name="connsiteX17" fmla="*/ 88535 w 964019"/>
                  <a:gd name="connsiteY17" fmla="*/ 554421 h 643400"/>
                  <a:gd name="connsiteX18" fmla="*/ 27 w 964019"/>
                  <a:gd name="connsiteY18" fmla="*/ 602125 h 643400"/>
                  <a:gd name="connsiteX0" fmla="*/ 306 w 964298"/>
                  <a:gd name="connsiteY0" fmla="*/ 602125 h 643400"/>
                  <a:gd name="connsiteX1" fmla="*/ 83351 w 964298"/>
                  <a:gd name="connsiteY1" fmla="*/ 346700 h 643400"/>
                  <a:gd name="connsiteX2" fmla="*/ 350052 w 964298"/>
                  <a:gd name="connsiteY2" fmla="*/ 168901 h 643400"/>
                  <a:gd name="connsiteX3" fmla="*/ 465030 w 964298"/>
                  <a:gd name="connsiteY3" fmla="*/ 15545 h 643400"/>
                  <a:gd name="connsiteX4" fmla="*/ 699302 w 964298"/>
                  <a:gd name="connsiteY4" fmla="*/ 35551 h 643400"/>
                  <a:gd name="connsiteX5" fmla="*/ 911139 w 964298"/>
                  <a:gd name="connsiteY5" fmla="*/ 55945 h 643400"/>
                  <a:gd name="connsiteX6" fmla="*/ 816866 w 964298"/>
                  <a:gd name="connsiteY6" fmla="*/ 139369 h 643400"/>
                  <a:gd name="connsiteX7" fmla="*/ 927785 w 964298"/>
                  <a:gd name="connsiteY7" fmla="*/ 100475 h 643400"/>
                  <a:gd name="connsiteX8" fmla="*/ 815615 w 964298"/>
                  <a:gd name="connsiteY8" fmla="*/ 237334 h 643400"/>
                  <a:gd name="connsiteX9" fmla="*/ 891815 w 964298"/>
                  <a:gd name="connsiteY9" fmla="*/ 313534 h 643400"/>
                  <a:gd name="connsiteX10" fmla="*/ 964298 w 964298"/>
                  <a:gd name="connsiteY10" fmla="*/ 643400 h 643400"/>
                  <a:gd name="connsiteX11" fmla="*/ 728554 w 964298"/>
                  <a:gd name="connsiteY11" fmla="*/ 368763 h 643400"/>
                  <a:gd name="connsiteX12" fmla="*/ 702476 w 964298"/>
                  <a:gd name="connsiteY12" fmla="*/ 473700 h 643400"/>
                  <a:gd name="connsiteX13" fmla="*/ 596203 w 964298"/>
                  <a:gd name="connsiteY13" fmla="*/ 353681 h 643400"/>
                  <a:gd name="connsiteX14" fmla="*/ 353111 w 964298"/>
                  <a:gd name="connsiteY14" fmla="*/ 475919 h 643400"/>
                  <a:gd name="connsiteX15" fmla="*/ 349164 w 964298"/>
                  <a:gd name="connsiteY15" fmla="*/ 392496 h 643400"/>
                  <a:gd name="connsiteX16" fmla="*/ 212619 w 964298"/>
                  <a:gd name="connsiteY16" fmla="*/ 502907 h 643400"/>
                  <a:gd name="connsiteX17" fmla="*/ 60239 w 964298"/>
                  <a:gd name="connsiteY17" fmla="*/ 513146 h 643400"/>
                  <a:gd name="connsiteX18" fmla="*/ 306 w 964298"/>
                  <a:gd name="connsiteY18" fmla="*/ 602125 h 643400"/>
                  <a:gd name="connsiteX0" fmla="*/ 0 w 963992"/>
                  <a:gd name="connsiteY0" fmla="*/ 602125 h 643400"/>
                  <a:gd name="connsiteX1" fmla="*/ 83045 w 963992"/>
                  <a:gd name="connsiteY1" fmla="*/ 346700 h 643400"/>
                  <a:gd name="connsiteX2" fmla="*/ 349746 w 963992"/>
                  <a:gd name="connsiteY2" fmla="*/ 168901 h 643400"/>
                  <a:gd name="connsiteX3" fmla="*/ 464724 w 963992"/>
                  <a:gd name="connsiteY3" fmla="*/ 15545 h 643400"/>
                  <a:gd name="connsiteX4" fmla="*/ 698996 w 963992"/>
                  <a:gd name="connsiteY4" fmla="*/ 35551 h 643400"/>
                  <a:gd name="connsiteX5" fmla="*/ 910833 w 963992"/>
                  <a:gd name="connsiteY5" fmla="*/ 55945 h 643400"/>
                  <a:gd name="connsiteX6" fmla="*/ 816560 w 963992"/>
                  <a:gd name="connsiteY6" fmla="*/ 139369 h 643400"/>
                  <a:gd name="connsiteX7" fmla="*/ 927479 w 963992"/>
                  <a:gd name="connsiteY7" fmla="*/ 100475 h 643400"/>
                  <a:gd name="connsiteX8" fmla="*/ 815309 w 963992"/>
                  <a:gd name="connsiteY8" fmla="*/ 237334 h 643400"/>
                  <a:gd name="connsiteX9" fmla="*/ 891509 w 963992"/>
                  <a:gd name="connsiteY9" fmla="*/ 313534 h 643400"/>
                  <a:gd name="connsiteX10" fmla="*/ 963992 w 963992"/>
                  <a:gd name="connsiteY10" fmla="*/ 643400 h 643400"/>
                  <a:gd name="connsiteX11" fmla="*/ 728248 w 963992"/>
                  <a:gd name="connsiteY11" fmla="*/ 368763 h 643400"/>
                  <a:gd name="connsiteX12" fmla="*/ 702170 w 963992"/>
                  <a:gd name="connsiteY12" fmla="*/ 473700 h 643400"/>
                  <a:gd name="connsiteX13" fmla="*/ 595897 w 963992"/>
                  <a:gd name="connsiteY13" fmla="*/ 353681 h 643400"/>
                  <a:gd name="connsiteX14" fmla="*/ 352805 w 963992"/>
                  <a:gd name="connsiteY14" fmla="*/ 475919 h 643400"/>
                  <a:gd name="connsiteX15" fmla="*/ 348858 w 963992"/>
                  <a:gd name="connsiteY15" fmla="*/ 392496 h 643400"/>
                  <a:gd name="connsiteX16" fmla="*/ 212313 w 963992"/>
                  <a:gd name="connsiteY16" fmla="*/ 502907 h 643400"/>
                  <a:gd name="connsiteX17" fmla="*/ 0 w 963992"/>
                  <a:gd name="connsiteY17" fmla="*/ 602125 h 643400"/>
                  <a:gd name="connsiteX0" fmla="*/ 15655 w 979647"/>
                  <a:gd name="connsiteY0" fmla="*/ 602125 h 643400"/>
                  <a:gd name="connsiteX1" fmla="*/ 98700 w 979647"/>
                  <a:gd name="connsiteY1" fmla="*/ 346700 h 643400"/>
                  <a:gd name="connsiteX2" fmla="*/ 365401 w 979647"/>
                  <a:gd name="connsiteY2" fmla="*/ 168901 h 643400"/>
                  <a:gd name="connsiteX3" fmla="*/ 480379 w 979647"/>
                  <a:gd name="connsiteY3" fmla="*/ 15545 h 643400"/>
                  <a:gd name="connsiteX4" fmla="*/ 714651 w 979647"/>
                  <a:gd name="connsiteY4" fmla="*/ 35551 h 643400"/>
                  <a:gd name="connsiteX5" fmla="*/ 926488 w 979647"/>
                  <a:gd name="connsiteY5" fmla="*/ 55945 h 643400"/>
                  <a:gd name="connsiteX6" fmla="*/ 832215 w 979647"/>
                  <a:gd name="connsiteY6" fmla="*/ 139369 h 643400"/>
                  <a:gd name="connsiteX7" fmla="*/ 943134 w 979647"/>
                  <a:gd name="connsiteY7" fmla="*/ 100475 h 643400"/>
                  <a:gd name="connsiteX8" fmla="*/ 830964 w 979647"/>
                  <a:gd name="connsiteY8" fmla="*/ 237334 h 643400"/>
                  <a:gd name="connsiteX9" fmla="*/ 907164 w 979647"/>
                  <a:gd name="connsiteY9" fmla="*/ 313534 h 643400"/>
                  <a:gd name="connsiteX10" fmla="*/ 979647 w 979647"/>
                  <a:gd name="connsiteY10" fmla="*/ 643400 h 643400"/>
                  <a:gd name="connsiteX11" fmla="*/ 743903 w 979647"/>
                  <a:gd name="connsiteY11" fmla="*/ 368763 h 643400"/>
                  <a:gd name="connsiteX12" fmla="*/ 717825 w 979647"/>
                  <a:gd name="connsiteY12" fmla="*/ 473700 h 643400"/>
                  <a:gd name="connsiteX13" fmla="*/ 611552 w 979647"/>
                  <a:gd name="connsiteY13" fmla="*/ 353681 h 643400"/>
                  <a:gd name="connsiteX14" fmla="*/ 368460 w 979647"/>
                  <a:gd name="connsiteY14" fmla="*/ 475919 h 643400"/>
                  <a:gd name="connsiteX15" fmla="*/ 364513 w 979647"/>
                  <a:gd name="connsiteY15" fmla="*/ 392496 h 643400"/>
                  <a:gd name="connsiteX16" fmla="*/ 227968 w 979647"/>
                  <a:gd name="connsiteY16" fmla="*/ 502907 h 643400"/>
                  <a:gd name="connsiteX17" fmla="*/ 15655 w 979647"/>
                  <a:gd name="connsiteY17" fmla="*/ 602125 h 643400"/>
                  <a:gd name="connsiteX0" fmla="*/ 12532 w 976524"/>
                  <a:gd name="connsiteY0" fmla="*/ 602125 h 643400"/>
                  <a:gd name="connsiteX1" fmla="*/ 63827 w 976524"/>
                  <a:gd name="connsiteY1" fmla="*/ 314950 h 643400"/>
                  <a:gd name="connsiteX2" fmla="*/ 362278 w 976524"/>
                  <a:gd name="connsiteY2" fmla="*/ 168901 h 643400"/>
                  <a:gd name="connsiteX3" fmla="*/ 477256 w 976524"/>
                  <a:gd name="connsiteY3" fmla="*/ 15545 h 643400"/>
                  <a:gd name="connsiteX4" fmla="*/ 711528 w 976524"/>
                  <a:gd name="connsiteY4" fmla="*/ 35551 h 643400"/>
                  <a:gd name="connsiteX5" fmla="*/ 923365 w 976524"/>
                  <a:gd name="connsiteY5" fmla="*/ 55945 h 643400"/>
                  <a:gd name="connsiteX6" fmla="*/ 829092 w 976524"/>
                  <a:gd name="connsiteY6" fmla="*/ 139369 h 643400"/>
                  <a:gd name="connsiteX7" fmla="*/ 940011 w 976524"/>
                  <a:gd name="connsiteY7" fmla="*/ 100475 h 643400"/>
                  <a:gd name="connsiteX8" fmla="*/ 827841 w 976524"/>
                  <a:gd name="connsiteY8" fmla="*/ 237334 h 643400"/>
                  <a:gd name="connsiteX9" fmla="*/ 904041 w 976524"/>
                  <a:gd name="connsiteY9" fmla="*/ 313534 h 643400"/>
                  <a:gd name="connsiteX10" fmla="*/ 976524 w 976524"/>
                  <a:gd name="connsiteY10" fmla="*/ 643400 h 643400"/>
                  <a:gd name="connsiteX11" fmla="*/ 740780 w 976524"/>
                  <a:gd name="connsiteY11" fmla="*/ 368763 h 643400"/>
                  <a:gd name="connsiteX12" fmla="*/ 714702 w 976524"/>
                  <a:gd name="connsiteY12" fmla="*/ 473700 h 643400"/>
                  <a:gd name="connsiteX13" fmla="*/ 608429 w 976524"/>
                  <a:gd name="connsiteY13" fmla="*/ 353681 h 643400"/>
                  <a:gd name="connsiteX14" fmla="*/ 365337 w 976524"/>
                  <a:gd name="connsiteY14" fmla="*/ 475919 h 643400"/>
                  <a:gd name="connsiteX15" fmla="*/ 361390 w 976524"/>
                  <a:gd name="connsiteY15" fmla="*/ 392496 h 643400"/>
                  <a:gd name="connsiteX16" fmla="*/ 224845 w 976524"/>
                  <a:gd name="connsiteY16" fmla="*/ 502907 h 643400"/>
                  <a:gd name="connsiteX17" fmla="*/ 12532 w 976524"/>
                  <a:gd name="connsiteY17" fmla="*/ 602125 h 643400"/>
                  <a:gd name="connsiteX0" fmla="*/ 12532 w 976524"/>
                  <a:gd name="connsiteY0" fmla="*/ 602125 h 643400"/>
                  <a:gd name="connsiteX1" fmla="*/ 63827 w 976524"/>
                  <a:gd name="connsiteY1" fmla="*/ 314950 h 643400"/>
                  <a:gd name="connsiteX2" fmla="*/ 321003 w 976524"/>
                  <a:gd name="connsiteY2" fmla="*/ 165726 h 643400"/>
                  <a:gd name="connsiteX3" fmla="*/ 477256 w 976524"/>
                  <a:gd name="connsiteY3" fmla="*/ 15545 h 643400"/>
                  <a:gd name="connsiteX4" fmla="*/ 711528 w 976524"/>
                  <a:gd name="connsiteY4" fmla="*/ 35551 h 643400"/>
                  <a:gd name="connsiteX5" fmla="*/ 923365 w 976524"/>
                  <a:gd name="connsiteY5" fmla="*/ 55945 h 643400"/>
                  <a:gd name="connsiteX6" fmla="*/ 829092 w 976524"/>
                  <a:gd name="connsiteY6" fmla="*/ 139369 h 643400"/>
                  <a:gd name="connsiteX7" fmla="*/ 940011 w 976524"/>
                  <a:gd name="connsiteY7" fmla="*/ 100475 h 643400"/>
                  <a:gd name="connsiteX8" fmla="*/ 827841 w 976524"/>
                  <a:gd name="connsiteY8" fmla="*/ 237334 h 643400"/>
                  <a:gd name="connsiteX9" fmla="*/ 904041 w 976524"/>
                  <a:gd name="connsiteY9" fmla="*/ 313534 h 643400"/>
                  <a:gd name="connsiteX10" fmla="*/ 976524 w 976524"/>
                  <a:gd name="connsiteY10" fmla="*/ 643400 h 643400"/>
                  <a:gd name="connsiteX11" fmla="*/ 740780 w 976524"/>
                  <a:gd name="connsiteY11" fmla="*/ 368763 h 643400"/>
                  <a:gd name="connsiteX12" fmla="*/ 714702 w 976524"/>
                  <a:gd name="connsiteY12" fmla="*/ 473700 h 643400"/>
                  <a:gd name="connsiteX13" fmla="*/ 608429 w 976524"/>
                  <a:gd name="connsiteY13" fmla="*/ 353681 h 643400"/>
                  <a:gd name="connsiteX14" fmla="*/ 365337 w 976524"/>
                  <a:gd name="connsiteY14" fmla="*/ 475919 h 643400"/>
                  <a:gd name="connsiteX15" fmla="*/ 361390 w 976524"/>
                  <a:gd name="connsiteY15" fmla="*/ 392496 h 643400"/>
                  <a:gd name="connsiteX16" fmla="*/ 224845 w 976524"/>
                  <a:gd name="connsiteY16" fmla="*/ 502907 h 643400"/>
                  <a:gd name="connsiteX17" fmla="*/ 12532 w 976524"/>
                  <a:gd name="connsiteY17" fmla="*/ 602125 h 643400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923365 w 976524"/>
                  <a:gd name="connsiteY5" fmla="*/ 76227 h 663682"/>
                  <a:gd name="connsiteX6" fmla="*/ 829092 w 976524"/>
                  <a:gd name="connsiteY6" fmla="*/ 159651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72565 w 976524"/>
                  <a:gd name="connsiteY5" fmla="*/ 54002 h 663682"/>
                  <a:gd name="connsiteX6" fmla="*/ 829092 w 976524"/>
                  <a:gd name="connsiteY6" fmla="*/ 159651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72565 w 976524"/>
                  <a:gd name="connsiteY5" fmla="*/ 54002 h 663682"/>
                  <a:gd name="connsiteX6" fmla="*/ 854492 w 976524"/>
                  <a:gd name="connsiteY6" fmla="*/ 124726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88440 w 976524"/>
                  <a:gd name="connsiteY5" fmla="*/ 60352 h 663682"/>
                  <a:gd name="connsiteX6" fmla="*/ 854492 w 976524"/>
                  <a:gd name="connsiteY6" fmla="*/ 124726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88440 w 976524"/>
                  <a:gd name="connsiteY5" fmla="*/ 60352 h 663682"/>
                  <a:gd name="connsiteX6" fmla="*/ 854492 w 976524"/>
                  <a:gd name="connsiteY6" fmla="*/ 124726 h 663682"/>
                  <a:gd name="connsiteX7" fmla="*/ 949536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76524" h="663682">
                    <a:moveTo>
                      <a:pt x="12532" y="622407"/>
                    </a:moveTo>
                    <a:cubicBezTo>
                      <a:pt x="-14304" y="591081"/>
                      <a:pt x="1587" y="385767"/>
                      <a:pt x="63827" y="335232"/>
                    </a:cubicBezTo>
                    <a:cubicBezTo>
                      <a:pt x="117356" y="259324"/>
                      <a:pt x="197065" y="209451"/>
                      <a:pt x="321003" y="186008"/>
                    </a:cubicBezTo>
                    <a:cubicBezTo>
                      <a:pt x="292541" y="130816"/>
                      <a:pt x="392589" y="22598"/>
                      <a:pt x="470906" y="10427"/>
                    </a:cubicBezTo>
                    <a:cubicBezTo>
                      <a:pt x="549223" y="-20794"/>
                      <a:pt x="646010" y="25142"/>
                      <a:pt x="711528" y="55833"/>
                    </a:cubicBezTo>
                    <a:cubicBezTo>
                      <a:pt x="763654" y="70504"/>
                      <a:pt x="859321" y="77974"/>
                      <a:pt x="888440" y="60352"/>
                    </a:cubicBezTo>
                    <a:cubicBezTo>
                      <a:pt x="908034" y="77655"/>
                      <a:pt x="844309" y="114659"/>
                      <a:pt x="854492" y="124726"/>
                    </a:cubicBezTo>
                    <a:cubicBezTo>
                      <a:pt x="864675" y="134793"/>
                      <a:pt x="942865" y="104430"/>
                      <a:pt x="949536" y="120757"/>
                    </a:cubicBezTo>
                    <a:cubicBezTo>
                      <a:pt x="880007" y="286310"/>
                      <a:pt x="833836" y="222106"/>
                      <a:pt x="827841" y="257616"/>
                    </a:cubicBezTo>
                    <a:cubicBezTo>
                      <a:pt x="821846" y="293126"/>
                      <a:pt x="841690" y="262963"/>
                      <a:pt x="904041" y="333816"/>
                    </a:cubicBezTo>
                    <a:cubicBezTo>
                      <a:pt x="943464" y="408958"/>
                      <a:pt x="956638" y="425877"/>
                      <a:pt x="976524" y="663682"/>
                    </a:cubicBezTo>
                    <a:cubicBezTo>
                      <a:pt x="934059" y="550970"/>
                      <a:pt x="778053" y="501360"/>
                      <a:pt x="740780" y="389045"/>
                    </a:cubicBezTo>
                    <a:cubicBezTo>
                      <a:pt x="705081" y="386691"/>
                      <a:pt x="728294" y="459454"/>
                      <a:pt x="714702" y="493982"/>
                    </a:cubicBezTo>
                    <a:cubicBezTo>
                      <a:pt x="663010" y="471360"/>
                      <a:pt x="644431" y="373593"/>
                      <a:pt x="608429" y="373963"/>
                    </a:cubicBezTo>
                    <a:cubicBezTo>
                      <a:pt x="572427" y="374333"/>
                      <a:pt x="465248" y="518307"/>
                      <a:pt x="365337" y="496201"/>
                    </a:cubicBezTo>
                    <a:cubicBezTo>
                      <a:pt x="306701" y="515370"/>
                      <a:pt x="386922" y="451672"/>
                      <a:pt x="361390" y="412778"/>
                    </a:cubicBezTo>
                    <a:cubicBezTo>
                      <a:pt x="342208" y="437384"/>
                      <a:pt x="267178" y="493556"/>
                      <a:pt x="224845" y="523189"/>
                    </a:cubicBezTo>
                    <a:cubicBezTo>
                      <a:pt x="166702" y="558127"/>
                      <a:pt x="39368" y="653733"/>
                      <a:pt x="12532" y="622407"/>
                    </a:cubicBezTo>
                    <a:close/>
                  </a:path>
                </a:pathLst>
              </a:custGeom>
              <a:solidFill>
                <a:srgbClr val="654122"/>
              </a:solidFill>
              <a:ln>
                <a:noFill/>
              </a:ln>
              <a:effectLst>
                <a:outerShdw dist="88900" dir="6000000" sx="88000" sy="88000" algn="t" rotWithShape="0">
                  <a:srgbClr val="E1A46F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Rectangle: Rounded Corners 43"/>
              <p:cNvSpPr/>
              <p:nvPr/>
            </p:nvSpPr>
            <p:spPr>
              <a:xfrm>
                <a:off x="3212878" y="1434006"/>
                <a:ext cx="307181" cy="93979"/>
              </a:xfrm>
              <a:custGeom>
                <a:avLst/>
                <a:gdLst>
                  <a:gd name="connsiteX0" fmla="*/ 0 w 304800"/>
                  <a:gd name="connsiteY0" fmla="*/ 17829 h 106973"/>
                  <a:gd name="connsiteX1" fmla="*/ 17829 w 304800"/>
                  <a:gd name="connsiteY1" fmla="*/ 0 h 106973"/>
                  <a:gd name="connsiteX2" fmla="*/ 286971 w 304800"/>
                  <a:gd name="connsiteY2" fmla="*/ 0 h 106973"/>
                  <a:gd name="connsiteX3" fmla="*/ 304800 w 304800"/>
                  <a:gd name="connsiteY3" fmla="*/ 17829 h 106973"/>
                  <a:gd name="connsiteX4" fmla="*/ 304800 w 304800"/>
                  <a:gd name="connsiteY4" fmla="*/ 89144 h 106973"/>
                  <a:gd name="connsiteX5" fmla="*/ 286971 w 304800"/>
                  <a:gd name="connsiteY5" fmla="*/ 106973 h 106973"/>
                  <a:gd name="connsiteX6" fmla="*/ 17829 w 304800"/>
                  <a:gd name="connsiteY6" fmla="*/ 106973 h 106973"/>
                  <a:gd name="connsiteX7" fmla="*/ 0 w 304800"/>
                  <a:gd name="connsiteY7" fmla="*/ 89144 h 106973"/>
                  <a:gd name="connsiteX8" fmla="*/ 0 w 304800"/>
                  <a:gd name="connsiteY8" fmla="*/ 17829 h 106973"/>
                  <a:gd name="connsiteX0" fmla="*/ 0 w 304800"/>
                  <a:gd name="connsiteY0" fmla="*/ 65454 h 154598"/>
                  <a:gd name="connsiteX1" fmla="*/ 17829 w 304800"/>
                  <a:gd name="connsiteY1" fmla="*/ 47625 h 154598"/>
                  <a:gd name="connsiteX2" fmla="*/ 140494 w 304800"/>
                  <a:gd name="connsiteY2" fmla="*/ 0 h 154598"/>
                  <a:gd name="connsiteX3" fmla="*/ 286971 w 304800"/>
                  <a:gd name="connsiteY3" fmla="*/ 47625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17829 w 304800"/>
                  <a:gd name="connsiteY1" fmla="*/ 47625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32117 w 304800"/>
                  <a:gd name="connsiteY1" fmla="*/ 19050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32117 w 304800"/>
                  <a:gd name="connsiteY1" fmla="*/ 19050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32117 w 304800"/>
                  <a:gd name="connsiteY1" fmla="*/ 19050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23850"/>
                  <a:gd name="connsiteY0" fmla="*/ 65454 h 154598"/>
                  <a:gd name="connsiteX1" fmla="*/ 32117 w 323850"/>
                  <a:gd name="connsiteY1" fmla="*/ 19050 h 154598"/>
                  <a:gd name="connsiteX2" fmla="*/ 140494 w 323850"/>
                  <a:gd name="connsiteY2" fmla="*/ 0 h 154598"/>
                  <a:gd name="connsiteX3" fmla="*/ 248871 w 323850"/>
                  <a:gd name="connsiteY3" fmla="*/ 14288 h 154598"/>
                  <a:gd name="connsiteX4" fmla="*/ 304800 w 323850"/>
                  <a:gd name="connsiteY4" fmla="*/ 65454 h 154598"/>
                  <a:gd name="connsiteX5" fmla="*/ 323850 w 323850"/>
                  <a:gd name="connsiteY5" fmla="*/ 77238 h 154598"/>
                  <a:gd name="connsiteX6" fmla="*/ 286971 w 323850"/>
                  <a:gd name="connsiteY6" fmla="*/ 154598 h 154598"/>
                  <a:gd name="connsiteX7" fmla="*/ 17829 w 323850"/>
                  <a:gd name="connsiteY7" fmla="*/ 154598 h 154598"/>
                  <a:gd name="connsiteX8" fmla="*/ 0 w 323850"/>
                  <a:gd name="connsiteY8" fmla="*/ 136769 h 154598"/>
                  <a:gd name="connsiteX9" fmla="*/ 0 w 323850"/>
                  <a:gd name="connsiteY9" fmla="*/ 65454 h 154598"/>
                  <a:gd name="connsiteX0" fmla="*/ 0 w 323850"/>
                  <a:gd name="connsiteY0" fmla="*/ 65454 h 154598"/>
                  <a:gd name="connsiteX1" fmla="*/ 32117 w 323850"/>
                  <a:gd name="connsiteY1" fmla="*/ 19050 h 154598"/>
                  <a:gd name="connsiteX2" fmla="*/ 140494 w 323850"/>
                  <a:gd name="connsiteY2" fmla="*/ 0 h 154598"/>
                  <a:gd name="connsiteX3" fmla="*/ 248871 w 323850"/>
                  <a:gd name="connsiteY3" fmla="*/ 14288 h 154598"/>
                  <a:gd name="connsiteX4" fmla="*/ 304800 w 323850"/>
                  <a:gd name="connsiteY4" fmla="*/ 65454 h 154598"/>
                  <a:gd name="connsiteX5" fmla="*/ 323850 w 323850"/>
                  <a:gd name="connsiteY5" fmla="*/ 77238 h 154598"/>
                  <a:gd name="connsiteX6" fmla="*/ 251252 w 323850"/>
                  <a:gd name="connsiteY6" fmla="*/ 78398 h 154598"/>
                  <a:gd name="connsiteX7" fmla="*/ 17829 w 323850"/>
                  <a:gd name="connsiteY7" fmla="*/ 154598 h 154598"/>
                  <a:gd name="connsiteX8" fmla="*/ 0 w 323850"/>
                  <a:gd name="connsiteY8" fmla="*/ 136769 h 154598"/>
                  <a:gd name="connsiteX9" fmla="*/ 0 w 323850"/>
                  <a:gd name="connsiteY9" fmla="*/ 65454 h 154598"/>
                  <a:gd name="connsiteX0" fmla="*/ 0 w 323850"/>
                  <a:gd name="connsiteY0" fmla="*/ 65454 h 137740"/>
                  <a:gd name="connsiteX1" fmla="*/ 32117 w 323850"/>
                  <a:gd name="connsiteY1" fmla="*/ 19050 h 137740"/>
                  <a:gd name="connsiteX2" fmla="*/ 140494 w 323850"/>
                  <a:gd name="connsiteY2" fmla="*/ 0 h 137740"/>
                  <a:gd name="connsiteX3" fmla="*/ 248871 w 323850"/>
                  <a:gd name="connsiteY3" fmla="*/ 14288 h 137740"/>
                  <a:gd name="connsiteX4" fmla="*/ 304800 w 323850"/>
                  <a:gd name="connsiteY4" fmla="*/ 65454 h 137740"/>
                  <a:gd name="connsiteX5" fmla="*/ 323850 w 323850"/>
                  <a:gd name="connsiteY5" fmla="*/ 77238 h 137740"/>
                  <a:gd name="connsiteX6" fmla="*/ 251252 w 323850"/>
                  <a:gd name="connsiteY6" fmla="*/ 78398 h 137740"/>
                  <a:gd name="connsiteX7" fmla="*/ 70216 w 323850"/>
                  <a:gd name="connsiteY7" fmla="*/ 78398 h 137740"/>
                  <a:gd name="connsiteX8" fmla="*/ 0 w 323850"/>
                  <a:gd name="connsiteY8" fmla="*/ 136769 h 137740"/>
                  <a:gd name="connsiteX9" fmla="*/ 0 w 323850"/>
                  <a:gd name="connsiteY9" fmla="*/ 65454 h 137740"/>
                  <a:gd name="connsiteX0" fmla="*/ 0 w 323850"/>
                  <a:gd name="connsiteY0" fmla="*/ 65454 h 81936"/>
                  <a:gd name="connsiteX1" fmla="*/ 32117 w 323850"/>
                  <a:gd name="connsiteY1" fmla="*/ 19050 h 81936"/>
                  <a:gd name="connsiteX2" fmla="*/ 140494 w 323850"/>
                  <a:gd name="connsiteY2" fmla="*/ 0 h 81936"/>
                  <a:gd name="connsiteX3" fmla="*/ 248871 w 323850"/>
                  <a:gd name="connsiteY3" fmla="*/ 14288 h 81936"/>
                  <a:gd name="connsiteX4" fmla="*/ 304800 w 323850"/>
                  <a:gd name="connsiteY4" fmla="*/ 65454 h 81936"/>
                  <a:gd name="connsiteX5" fmla="*/ 323850 w 323850"/>
                  <a:gd name="connsiteY5" fmla="*/ 77238 h 81936"/>
                  <a:gd name="connsiteX6" fmla="*/ 251252 w 323850"/>
                  <a:gd name="connsiteY6" fmla="*/ 78398 h 81936"/>
                  <a:gd name="connsiteX7" fmla="*/ 70216 w 323850"/>
                  <a:gd name="connsiteY7" fmla="*/ 78398 h 81936"/>
                  <a:gd name="connsiteX8" fmla="*/ 0 w 323850"/>
                  <a:gd name="connsiteY8" fmla="*/ 65454 h 81936"/>
                  <a:gd name="connsiteX0" fmla="*/ 0 w 323850"/>
                  <a:gd name="connsiteY0" fmla="*/ 65454 h 81936"/>
                  <a:gd name="connsiteX1" fmla="*/ 32117 w 323850"/>
                  <a:gd name="connsiteY1" fmla="*/ 19050 h 81936"/>
                  <a:gd name="connsiteX2" fmla="*/ 140494 w 323850"/>
                  <a:gd name="connsiteY2" fmla="*/ 0 h 81936"/>
                  <a:gd name="connsiteX3" fmla="*/ 248871 w 323850"/>
                  <a:gd name="connsiteY3" fmla="*/ 14288 h 81936"/>
                  <a:gd name="connsiteX4" fmla="*/ 304800 w 323850"/>
                  <a:gd name="connsiteY4" fmla="*/ 65454 h 81936"/>
                  <a:gd name="connsiteX5" fmla="*/ 323850 w 323850"/>
                  <a:gd name="connsiteY5" fmla="*/ 77238 h 81936"/>
                  <a:gd name="connsiteX6" fmla="*/ 251252 w 323850"/>
                  <a:gd name="connsiteY6" fmla="*/ 78398 h 81936"/>
                  <a:gd name="connsiteX7" fmla="*/ 74978 w 323850"/>
                  <a:gd name="connsiteY7" fmla="*/ 71254 h 81936"/>
                  <a:gd name="connsiteX8" fmla="*/ 0 w 323850"/>
                  <a:gd name="connsiteY8" fmla="*/ 65454 h 81936"/>
                  <a:gd name="connsiteX0" fmla="*/ 0 w 319087"/>
                  <a:gd name="connsiteY0" fmla="*/ 77360 h 81936"/>
                  <a:gd name="connsiteX1" fmla="*/ 27354 w 319087"/>
                  <a:gd name="connsiteY1" fmla="*/ 19050 h 81936"/>
                  <a:gd name="connsiteX2" fmla="*/ 135731 w 319087"/>
                  <a:gd name="connsiteY2" fmla="*/ 0 h 81936"/>
                  <a:gd name="connsiteX3" fmla="*/ 244108 w 319087"/>
                  <a:gd name="connsiteY3" fmla="*/ 14288 h 81936"/>
                  <a:gd name="connsiteX4" fmla="*/ 300037 w 319087"/>
                  <a:gd name="connsiteY4" fmla="*/ 65454 h 81936"/>
                  <a:gd name="connsiteX5" fmla="*/ 319087 w 319087"/>
                  <a:gd name="connsiteY5" fmla="*/ 77238 h 81936"/>
                  <a:gd name="connsiteX6" fmla="*/ 246489 w 319087"/>
                  <a:gd name="connsiteY6" fmla="*/ 78398 h 81936"/>
                  <a:gd name="connsiteX7" fmla="*/ 70215 w 319087"/>
                  <a:gd name="connsiteY7" fmla="*/ 71254 h 81936"/>
                  <a:gd name="connsiteX8" fmla="*/ 0 w 319087"/>
                  <a:gd name="connsiteY8" fmla="*/ 77360 h 81936"/>
                  <a:gd name="connsiteX0" fmla="*/ 0 w 319087"/>
                  <a:gd name="connsiteY0" fmla="*/ 77360 h 81936"/>
                  <a:gd name="connsiteX1" fmla="*/ 27354 w 319087"/>
                  <a:gd name="connsiteY1" fmla="*/ 19050 h 81936"/>
                  <a:gd name="connsiteX2" fmla="*/ 135731 w 319087"/>
                  <a:gd name="connsiteY2" fmla="*/ 0 h 81936"/>
                  <a:gd name="connsiteX3" fmla="*/ 244108 w 319087"/>
                  <a:gd name="connsiteY3" fmla="*/ 14288 h 81936"/>
                  <a:gd name="connsiteX4" fmla="*/ 300037 w 319087"/>
                  <a:gd name="connsiteY4" fmla="*/ 65454 h 81936"/>
                  <a:gd name="connsiteX5" fmla="*/ 319087 w 319087"/>
                  <a:gd name="connsiteY5" fmla="*/ 77238 h 81936"/>
                  <a:gd name="connsiteX6" fmla="*/ 246489 w 319087"/>
                  <a:gd name="connsiteY6" fmla="*/ 78398 h 81936"/>
                  <a:gd name="connsiteX7" fmla="*/ 70215 w 319087"/>
                  <a:gd name="connsiteY7" fmla="*/ 71254 h 81936"/>
                  <a:gd name="connsiteX8" fmla="*/ 0 w 319087"/>
                  <a:gd name="connsiteY8" fmla="*/ 77360 h 81936"/>
                  <a:gd name="connsiteX0" fmla="*/ 0 w 307181"/>
                  <a:gd name="connsiteY0" fmla="*/ 77360 h 93979"/>
                  <a:gd name="connsiteX1" fmla="*/ 27354 w 307181"/>
                  <a:gd name="connsiteY1" fmla="*/ 19050 h 93979"/>
                  <a:gd name="connsiteX2" fmla="*/ 135731 w 307181"/>
                  <a:gd name="connsiteY2" fmla="*/ 0 h 93979"/>
                  <a:gd name="connsiteX3" fmla="*/ 244108 w 307181"/>
                  <a:gd name="connsiteY3" fmla="*/ 14288 h 93979"/>
                  <a:gd name="connsiteX4" fmla="*/ 300037 w 307181"/>
                  <a:gd name="connsiteY4" fmla="*/ 65454 h 93979"/>
                  <a:gd name="connsiteX5" fmla="*/ 307181 w 307181"/>
                  <a:gd name="connsiteY5" fmla="*/ 91526 h 93979"/>
                  <a:gd name="connsiteX6" fmla="*/ 246489 w 307181"/>
                  <a:gd name="connsiteY6" fmla="*/ 78398 h 93979"/>
                  <a:gd name="connsiteX7" fmla="*/ 70215 w 307181"/>
                  <a:gd name="connsiteY7" fmla="*/ 71254 h 93979"/>
                  <a:gd name="connsiteX8" fmla="*/ 0 w 307181"/>
                  <a:gd name="connsiteY8" fmla="*/ 7736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181" h="93979">
                    <a:moveTo>
                      <a:pt x="0" y="77360"/>
                    </a:moveTo>
                    <a:cubicBezTo>
                      <a:pt x="0" y="67513"/>
                      <a:pt x="17507" y="19050"/>
                      <a:pt x="27354" y="19050"/>
                    </a:cubicBezTo>
                    <a:cubicBezTo>
                      <a:pt x="73005" y="3968"/>
                      <a:pt x="92461" y="794"/>
                      <a:pt x="135731" y="0"/>
                    </a:cubicBezTo>
                    <a:cubicBezTo>
                      <a:pt x="182175" y="794"/>
                      <a:pt x="197664" y="6350"/>
                      <a:pt x="244108" y="14288"/>
                    </a:cubicBezTo>
                    <a:cubicBezTo>
                      <a:pt x="253955" y="14288"/>
                      <a:pt x="300037" y="55607"/>
                      <a:pt x="300037" y="65454"/>
                    </a:cubicBezTo>
                    <a:lnTo>
                      <a:pt x="307181" y="91526"/>
                    </a:lnTo>
                    <a:cubicBezTo>
                      <a:pt x="307181" y="101373"/>
                      <a:pt x="256336" y="78398"/>
                      <a:pt x="246489" y="78398"/>
                    </a:cubicBezTo>
                    <a:cubicBezTo>
                      <a:pt x="187731" y="68873"/>
                      <a:pt x="128973" y="73635"/>
                      <a:pt x="70215" y="71254"/>
                    </a:cubicBezTo>
                    <a:cubicBezTo>
                      <a:pt x="28340" y="69097"/>
                      <a:pt x="6350" y="87251"/>
                      <a:pt x="0" y="77360"/>
                    </a:cubicBezTo>
                    <a:close/>
                  </a:path>
                </a:pathLst>
              </a:custGeom>
              <a:solidFill>
                <a:srgbClr val="CE463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3427565" y="2373463"/>
              <a:ext cx="416375" cy="208724"/>
              <a:chOff x="3435703" y="2355081"/>
              <a:chExt cx="416375" cy="208724"/>
            </a:xfrm>
          </p:grpSpPr>
          <p:grpSp>
            <p:nvGrpSpPr>
              <p:cNvPr id="57" name="Group 56"/>
              <p:cNvGrpSpPr/>
              <p:nvPr/>
            </p:nvGrpSpPr>
            <p:grpSpPr>
              <a:xfrm>
                <a:off x="3435703" y="2355081"/>
                <a:ext cx="131553" cy="206158"/>
                <a:chOff x="3678904" y="3206834"/>
                <a:chExt cx="131553" cy="206158"/>
              </a:xfrm>
            </p:grpSpPr>
            <p:sp>
              <p:nvSpPr>
                <p:cNvPr id="65" name="Freeform: Shape 64"/>
                <p:cNvSpPr/>
                <p:nvPr/>
              </p:nvSpPr>
              <p:spPr>
                <a:xfrm rot="20668805">
                  <a:off x="3678904" y="3206834"/>
                  <a:ext cx="45719" cy="87313"/>
                </a:xfrm>
                <a:custGeom>
                  <a:avLst/>
                  <a:gdLst>
                    <a:gd name="connsiteX0" fmla="*/ 248271 w 248271"/>
                    <a:gd name="connsiteY0" fmla="*/ 132005 h 132005"/>
                    <a:gd name="connsiteX1" fmla="*/ 55390 w 248271"/>
                    <a:gd name="connsiteY1" fmla="*/ 46280 h 132005"/>
                    <a:gd name="connsiteX2" fmla="*/ 7765 w 248271"/>
                    <a:gd name="connsiteY2" fmla="*/ 3417 h 132005"/>
                    <a:gd name="connsiteX3" fmla="*/ 621 w 248271"/>
                    <a:gd name="connsiteY3" fmla="*/ 5798 h 132005"/>
                    <a:gd name="connsiteX0" fmla="*/ 240506 w 240506"/>
                    <a:gd name="connsiteY0" fmla="*/ 128588 h 128588"/>
                    <a:gd name="connsiteX1" fmla="*/ 47625 w 240506"/>
                    <a:gd name="connsiteY1" fmla="*/ 42863 h 128588"/>
                    <a:gd name="connsiteX2" fmla="*/ 0 w 240506"/>
                    <a:gd name="connsiteY2" fmla="*/ 0 h 12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0506" h="128588">
                      <a:moveTo>
                        <a:pt x="240506" y="128588"/>
                      </a:moveTo>
                      <a:cubicBezTo>
                        <a:pt x="164107" y="96441"/>
                        <a:pt x="87709" y="64294"/>
                        <a:pt x="47625" y="42863"/>
                      </a:cubicBezTo>
                      <a:cubicBezTo>
                        <a:pt x="7541" y="21432"/>
                        <a:pt x="9128" y="6747"/>
                        <a:pt x="0" y="0"/>
                      </a:cubicBezTo>
                    </a:path>
                  </a:pathLst>
                </a:custGeom>
                <a:noFill/>
                <a:ln cap="flat">
                  <a:solidFill>
                    <a:schemeClr val="tx1"/>
                  </a:solidFill>
                  <a:prstDash val="solid"/>
                  <a:miter lim="800000"/>
                  <a:headEnd type="arrow" w="sm" len="med"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Oval 65"/>
                <p:cNvSpPr/>
                <p:nvPr/>
              </p:nvSpPr>
              <p:spPr>
                <a:xfrm rot="19031771">
                  <a:off x="3692703" y="3248015"/>
                  <a:ext cx="117754" cy="16497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" name="Group 66"/>
                <p:cNvGrpSpPr/>
                <p:nvPr/>
              </p:nvGrpSpPr>
              <p:grpSpPr>
                <a:xfrm>
                  <a:off x="3743032" y="3302798"/>
                  <a:ext cx="62115" cy="62769"/>
                  <a:chOff x="3444070" y="3278683"/>
                  <a:chExt cx="62115" cy="62769"/>
                </a:xfrm>
              </p:grpSpPr>
              <p:sp>
                <p:nvSpPr>
                  <p:cNvPr id="68" name="Oval 67"/>
                  <p:cNvSpPr/>
                  <p:nvPr/>
                </p:nvSpPr>
                <p:spPr>
                  <a:xfrm>
                    <a:off x="3444070" y="3278683"/>
                    <a:ext cx="62115" cy="62769"/>
                  </a:xfrm>
                  <a:prstGeom prst="ellipse">
                    <a:avLst/>
                  </a:prstGeom>
                  <a:solidFill>
                    <a:srgbClr val="4B141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" name="Oval 68"/>
                  <p:cNvSpPr/>
                  <p:nvPr/>
                </p:nvSpPr>
                <p:spPr>
                  <a:xfrm>
                    <a:off x="3451176" y="3288677"/>
                    <a:ext cx="26948" cy="272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>
                    <a:off x="3478120" y="3313925"/>
                    <a:ext cx="18688" cy="1888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" name="Group 57"/>
              <p:cNvGrpSpPr/>
              <p:nvPr/>
            </p:nvGrpSpPr>
            <p:grpSpPr>
              <a:xfrm flipH="1">
                <a:off x="3720525" y="2357647"/>
                <a:ext cx="131553" cy="206158"/>
                <a:chOff x="3678904" y="3206834"/>
                <a:chExt cx="131553" cy="206158"/>
              </a:xfrm>
            </p:grpSpPr>
            <p:sp>
              <p:nvSpPr>
                <p:cNvPr id="59" name="Freeform: Shape 58"/>
                <p:cNvSpPr/>
                <p:nvPr/>
              </p:nvSpPr>
              <p:spPr>
                <a:xfrm rot="20668805">
                  <a:off x="3678904" y="3206834"/>
                  <a:ext cx="45719" cy="87313"/>
                </a:xfrm>
                <a:custGeom>
                  <a:avLst/>
                  <a:gdLst>
                    <a:gd name="connsiteX0" fmla="*/ 248271 w 248271"/>
                    <a:gd name="connsiteY0" fmla="*/ 132005 h 132005"/>
                    <a:gd name="connsiteX1" fmla="*/ 55390 w 248271"/>
                    <a:gd name="connsiteY1" fmla="*/ 46280 h 132005"/>
                    <a:gd name="connsiteX2" fmla="*/ 7765 w 248271"/>
                    <a:gd name="connsiteY2" fmla="*/ 3417 h 132005"/>
                    <a:gd name="connsiteX3" fmla="*/ 621 w 248271"/>
                    <a:gd name="connsiteY3" fmla="*/ 5798 h 132005"/>
                    <a:gd name="connsiteX0" fmla="*/ 240506 w 240506"/>
                    <a:gd name="connsiteY0" fmla="*/ 128588 h 128588"/>
                    <a:gd name="connsiteX1" fmla="*/ 47625 w 240506"/>
                    <a:gd name="connsiteY1" fmla="*/ 42863 h 128588"/>
                    <a:gd name="connsiteX2" fmla="*/ 0 w 240506"/>
                    <a:gd name="connsiteY2" fmla="*/ 0 h 12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0506" h="128588">
                      <a:moveTo>
                        <a:pt x="240506" y="128588"/>
                      </a:moveTo>
                      <a:cubicBezTo>
                        <a:pt x="164107" y="96441"/>
                        <a:pt x="87709" y="64294"/>
                        <a:pt x="47625" y="42863"/>
                      </a:cubicBezTo>
                      <a:cubicBezTo>
                        <a:pt x="7541" y="21432"/>
                        <a:pt x="9128" y="6747"/>
                        <a:pt x="0" y="0"/>
                      </a:cubicBezTo>
                    </a:path>
                  </a:pathLst>
                </a:custGeom>
                <a:noFill/>
                <a:ln cap="flat">
                  <a:solidFill>
                    <a:schemeClr val="tx1"/>
                  </a:solidFill>
                  <a:prstDash val="solid"/>
                  <a:miter lim="800000"/>
                  <a:headEnd type="arrow" w="sm" len="med"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 rot="19031771">
                  <a:off x="3692703" y="3248015"/>
                  <a:ext cx="117754" cy="16497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" name="Group 60"/>
                <p:cNvGrpSpPr/>
                <p:nvPr/>
              </p:nvGrpSpPr>
              <p:grpSpPr>
                <a:xfrm>
                  <a:off x="3717778" y="3302082"/>
                  <a:ext cx="62115" cy="62769"/>
                  <a:chOff x="3418816" y="3277967"/>
                  <a:chExt cx="62115" cy="62769"/>
                </a:xfrm>
              </p:grpSpPr>
              <p:sp>
                <p:nvSpPr>
                  <p:cNvPr id="62" name="Oval 61"/>
                  <p:cNvSpPr/>
                  <p:nvPr/>
                </p:nvSpPr>
                <p:spPr>
                  <a:xfrm>
                    <a:off x="3418816" y="3277967"/>
                    <a:ext cx="62115" cy="62769"/>
                  </a:xfrm>
                  <a:prstGeom prst="ellipse">
                    <a:avLst/>
                  </a:prstGeom>
                  <a:solidFill>
                    <a:srgbClr val="4B141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" name="Oval 62"/>
                  <p:cNvSpPr/>
                  <p:nvPr/>
                </p:nvSpPr>
                <p:spPr>
                  <a:xfrm>
                    <a:off x="3423190" y="3288354"/>
                    <a:ext cx="26948" cy="272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" name="Oval 63"/>
                  <p:cNvSpPr/>
                  <p:nvPr/>
                </p:nvSpPr>
                <p:spPr>
                  <a:xfrm>
                    <a:off x="3451445" y="3313186"/>
                    <a:ext cx="18688" cy="1888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20463960">
              <a:off x="3380701" y="2333611"/>
              <a:ext cx="77928" cy="47623"/>
            </a:xfrm>
            <a:prstGeom prst="rect">
              <a:avLst/>
            </a:prstGeom>
          </p:spPr>
        </p:pic>
        <p:pic>
          <p:nvPicPr>
            <p:cNvPr id="56" name="Picture 5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136040" flipH="1">
              <a:off x="3809805" y="2333610"/>
              <a:ext cx="77928" cy="47623"/>
            </a:xfrm>
            <a:prstGeom prst="rect">
              <a:avLst/>
            </a:prstGeom>
          </p:spPr>
        </p:pic>
      </p:grpSp>
      <p:grpSp>
        <p:nvGrpSpPr>
          <p:cNvPr id="116" name="Blk Girl"/>
          <p:cNvGrpSpPr/>
          <p:nvPr/>
        </p:nvGrpSpPr>
        <p:grpSpPr>
          <a:xfrm>
            <a:off x="3151348" y="3161163"/>
            <a:ext cx="1106736" cy="1555176"/>
            <a:chOff x="3475210" y="3772177"/>
            <a:chExt cx="1475648" cy="2073568"/>
          </a:xfrm>
        </p:grpSpPr>
        <p:grpSp>
          <p:nvGrpSpPr>
            <p:cNvPr id="117" name="Group 116"/>
            <p:cNvGrpSpPr/>
            <p:nvPr/>
          </p:nvGrpSpPr>
          <p:grpSpPr>
            <a:xfrm>
              <a:off x="3814559" y="5081679"/>
              <a:ext cx="861710" cy="444635"/>
              <a:chOff x="6783868" y="4995224"/>
              <a:chExt cx="861710" cy="444635"/>
            </a:xfrm>
            <a:solidFill>
              <a:srgbClr val="97663B"/>
            </a:solidFill>
          </p:grpSpPr>
          <p:sp>
            <p:nvSpPr>
              <p:cNvPr id="161" name="Freeform: Shape 160"/>
              <p:cNvSpPr/>
              <p:nvPr/>
            </p:nvSpPr>
            <p:spPr>
              <a:xfrm>
                <a:off x="6783868" y="4999747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/>
              <p:cNvSpPr/>
              <p:nvPr/>
            </p:nvSpPr>
            <p:spPr>
              <a:xfrm flipH="1">
                <a:off x="7433995" y="4995224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" name="Group 117"/>
            <p:cNvGrpSpPr/>
            <p:nvPr/>
          </p:nvGrpSpPr>
          <p:grpSpPr>
            <a:xfrm>
              <a:off x="3964188" y="5564429"/>
              <a:ext cx="570707" cy="281316"/>
              <a:chOff x="8321137" y="5334839"/>
              <a:chExt cx="570707" cy="281316"/>
            </a:xfrm>
          </p:grpSpPr>
          <p:sp>
            <p:nvSpPr>
              <p:cNvPr id="157" name="Rectangle 19"/>
              <p:cNvSpPr/>
              <p:nvPr/>
            </p:nvSpPr>
            <p:spPr>
              <a:xfrm>
                <a:off x="8388972" y="5334840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Rectangle 19"/>
              <p:cNvSpPr/>
              <p:nvPr/>
            </p:nvSpPr>
            <p:spPr>
              <a:xfrm flipH="1">
                <a:off x="8658740" y="5334839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Rectangle 19"/>
              <p:cNvSpPr/>
              <p:nvPr/>
            </p:nvSpPr>
            <p:spPr>
              <a:xfrm flipH="1">
                <a:off x="8321137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8648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Rectangle 19"/>
              <p:cNvSpPr/>
              <p:nvPr/>
            </p:nvSpPr>
            <p:spPr>
              <a:xfrm>
                <a:off x="8660264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8648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9" name="Rectangle 44"/>
            <p:cNvSpPr/>
            <p:nvPr/>
          </p:nvSpPr>
          <p:spPr>
            <a:xfrm>
              <a:off x="3968966" y="5334875"/>
              <a:ext cx="550867" cy="302867"/>
            </a:xfrm>
            <a:custGeom>
              <a:avLst/>
              <a:gdLst>
                <a:gd name="connsiteX0" fmla="*/ 0 w 457200"/>
                <a:gd name="connsiteY0" fmla="*/ 0 h 208045"/>
                <a:gd name="connsiteX1" fmla="*/ 457200 w 457200"/>
                <a:gd name="connsiteY1" fmla="*/ 0 h 208045"/>
                <a:gd name="connsiteX2" fmla="*/ 457200 w 457200"/>
                <a:gd name="connsiteY2" fmla="*/ 208045 h 208045"/>
                <a:gd name="connsiteX3" fmla="*/ 0 w 457200"/>
                <a:gd name="connsiteY3" fmla="*/ 208045 h 208045"/>
                <a:gd name="connsiteX4" fmla="*/ 0 w 457200"/>
                <a:gd name="connsiteY4" fmla="*/ 0 h 208045"/>
                <a:gd name="connsiteX0" fmla="*/ 0 w 476250"/>
                <a:gd name="connsiteY0" fmla="*/ 0 h 208045"/>
                <a:gd name="connsiteX1" fmla="*/ 476250 w 476250"/>
                <a:gd name="connsiteY1" fmla="*/ 0 h 208045"/>
                <a:gd name="connsiteX2" fmla="*/ 476250 w 476250"/>
                <a:gd name="connsiteY2" fmla="*/ 208045 h 208045"/>
                <a:gd name="connsiteX3" fmla="*/ 19050 w 476250"/>
                <a:gd name="connsiteY3" fmla="*/ 208045 h 208045"/>
                <a:gd name="connsiteX4" fmla="*/ 0 w 476250"/>
                <a:gd name="connsiteY4" fmla="*/ 0 h 208045"/>
                <a:gd name="connsiteX0" fmla="*/ 57150 w 533400"/>
                <a:gd name="connsiteY0" fmla="*/ 0 h 208045"/>
                <a:gd name="connsiteX1" fmla="*/ 533400 w 533400"/>
                <a:gd name="connsiteY1" fmla="*/ 0 h 208045"/>
                <a:gd name="connsiteX2" fmla="*/ 533400 w 533400"/>
                <a:gd name="connsiteY2" fmla="*/ 208045 h 208045"/>
                <a:gd name="connsiteX3" fmla="*/ 0 w 533400"/>
                <a:gd name="connsiteY3" fmla="*/ 169945 h 208045"/>
                <a:gd name="connsiteX4" fmla="*/ 57150 w 533400"/>
                <a:gd name="connsiteY4" fmla="*/ 0 h 208045"/>
                <a:gd name="connsiteX0" fmla="*/ 57150 w 547688"/>
                <a:gd name="connsiteY0" fmla="*/ 9525 h 217570"/>
                <a:gd name="connsiteX1" fmla="*/ 547688 w 547688"/>
                <a:gd name="connsiteY1" fmla="*/ 0 h 217570"/>
                <a:gd name="connsiteX2" fmla="*/ 533400 w 547688"/>
                <a:gd name="connsiteY2" fmla="*/ 217570 h 217570"/>
                <a:gd name="connsiteX3" fmla="*/ 0 w 547688"/>
                <a:gd name="connsiteY3" fmla="*/ 179470 h 217570"/>
                <a:gd name="connsiteX4" fmla="*/ 57150 w 547688"/>
                <a:gd name="connsiteY4" fmla="*/ 9525 h 217570"/>
                <a:gd name="connsiteX0" fmla="*/ 57150 w 566738"/>
                <a:gd name="connsiteY0" fmla="*/ 9525 h 179470"/>
                <a:gd name="connsiteX1" fmla="*/ 547688 w 566738"/>
                <a:gd name="connsiteY1" fmla="*/ 0 h 179470"/>
                <a:gd name="connsiteX2" fmla="*/ 566738 w 566738"/>
                <a:gd name="connsiteY2" fmla="*/ 155657 h 179470"/>
                <a:gd name="connsiteX3" fmla="*/ 0 w 566738"/>
                <a:gd name="connsiteY3" fmla="*/ 179470 h 179470"/>
                <a:gd name="connsiteX4" fmla="*/ 57150 w 566738"/>
                <a:gd name="connsiteY4" fmla="*/ 9525 h 179470"/>
                <a:gd name="connsiteX0" fmla="*/ 57150 w 566738"/>
                <a:gd name="connsiteY0" fmla="*/ 9525 h 185857"/>
                <a:gd name="connsiteX1" fmla="*/ 547688 w 566738"/>
                <a:gd name="connsiteY1" fmla="*/ 0 h 185857"/>
                <a:gd name="connsiteX2" fmla="*/ 566738 w 566738"/>
                <a:gd name="connsiteY2" fmla="*/ 155657 h 185857"/>
                <a:gd name="connsiteX3" fmla="*/ 0 w 566738"/>
                <a:gd name="connsiteY3" fmla="*/ 179470 h 185857"/>
                <a:gd name="connsiteX4" fmla="*/ 57150 w 566738"/>
                <a:gd name="connsiteY4" fmla="*/ 9525 h 185857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600076"/>
                <a:gd name="connsiteY0" fmla="*/ 9525 h 205208"/>
                <a:gd name="connsiteX1" fmla="*/ 547688 w 600076"/>
                <a:gd name="connsiteY1" fmla="*/ 0 h 205208"/>
                <a:gd name="connsiteX2" fmla="*/ 600076 w 600076"/>
                <a:gd name="connsiteY2" fmla="*/ 169945 h 205208"/>
                <a:gd name="connsiteX3" fmla="*/ 0 w 600076"/>
                <a:gd name="connsiteY3" fmla="*/ 179470 h 205208"/>
                <a:gd name="connsiteX4" fmla="*/ 57150 w 600076"/>
                <a:gd name="connsiteY4" fmla="*/ 9525 h 205208"/>
                <a:gd name="connsiteX0" fmla="*/ 57150 w 600076"/>
                <a:gd name="connsiteY0" fmla="*/ 9525 h 205208"/>
                <a:gd name="connsiteX1" fmla="*/ 547688 w 600076"/>
                <a:gd name="connsiteY1" fmla="*/ 0 h 205208"/>
                <a:gd name="connsiteX2" fmla="*/ 600076 w 600076"/>
                <a:gd name="connsiteY2" fmla="*/ 169945 h 205208"/>
                <a:gd name="connsiteX3" fmla="*/ 0 w 600076"/>
                <a:gd name="connsiteY3" fmla="*/ 179470 h 205208"/>
                <a:gd name="connsiteX4" fmla="*/ 57150 w 600076"/>
                <a:gd name="connsiteY4" fmla="*/ 9525 h 20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6" h="205208">
                  <a:moveTo>
                    <a:pt x="57150" y="9525"/>
                  </a:moveTo>
                  <a:cubicBezTo>
                    <a:pt x="234951" y="44450"/>
                    <a:pt x="369887" y="60325"/>
                    <a:pt x="547688" y="0"/>
                  </a:cubicBezTo>
                  <a:lnTo>
                    <a:pt x="600076" y="169945"/>
                  </a:lnTo>
                  <a:cubicBezTo>
                    <a:pt x="439738" y="225508"/>
                    <a:pt x="198438" y="204869"/>
                    <a:pt x="0" y="179470"/>
                  </a:cubicBezTo>
                  <a:lnTo>
                    <a:pt x="57150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908705" y="4879738"/>
              <a:ext cx="709613" cy="522520"/>
              <a:chOff x="1916909" y="3505263"/>
              <a:chExt cx="709613" cy="522520"/>
            </a:xfrm>
          </p:grpSpPr>
          <p:sp>
            <p:nvSpPr>
              <p:cNvPr id="152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08A15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3669309" y="4074392"/>
              <a:ext cx="1167175" cy="851629"/>
              <a:chOff x="7389463" y="2893265"/>
              <a:chExt cx="1167175" cy="851629"/>
            </a:xfrm>
          </p:grpSpPr>
          <p:sp>
            <p:nvSpPr>
              <p:cNvPr id="149" name="Oval 36"/>
              <p:cNvSpPr/>
              <p:nvPr/>
            </p:nvSpPr>
            <p:spPr>
              <a:xfrm>
                <a:off x="7389463" y="3336516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Oval 36"/>
              <p:cNvSpPr/>
              <p:nvPr/>
            </p:nvSpPr>
            <p:spPr>
              <a:xfrm flipH="1">
                <a:off x="8386131" y="3317677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Oval 33"/>
              <p:cNvSpPr/>
              <p:nvPr/>
            </p:nvSpPr>
            <p:spPr>
              <a:xfrm>
                <a:off x="7470495" y="2893265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>
                <a:outerShdw blurRad="25400" dist="25400" dir="5400000" algn="t" rotWithShape="0">
                  <a:srgbClr val="7E502C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4194245" y="4632314"/>
              <a:ext cx="117302" cy="190794"/>
              <a:chOff x="5382449" y="4491694"/>
              <a:chExt cx="117302" cy="190794"/>
            </a:xfrm>
          </p:grpSpPr>
          <p:sp>
            <p:nvSpPr>
              <p:cNvPr id="147" name="Teardrop 146"/>
              <p:cNvSpPr/>
              <p:nvPr/>
            </p:nvSpPr>
            <p:spPr>
              <a:xfrm rot="16200000">
                <a:off x="5432641" y="4498133"/>
                <a:ext cx="58597" cy="45719"/>
              </a:xfrm>
              <a:prstGeom prst="teardrop">
                <a:avLst/>
              </a:prstGeom>
              <a:solidFill>
                <a:srgbClr val="8255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Moon 147"/>
              <p:cNvSpPr/>
              <p:nvPr/>
            </p:nvSpPr>
            <p:spPr>
              <a:xfrm rot="16200000">
                <a:off x="5398451" y="4581189"/>
                <a:ext cx="85297" cy="117302"/>
              </a:xfrm>
              <a:prstGeom prst="moon">
                <a:avLst>
                  <a:gd name="adj" fmla="val 47096"/>
                </a:avLst>
              </a:prstGeom>
              <a:solidFill>
                <a:srgbClr val="824E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3475210" y="3772177"/>
              <a:ext cx="1475648" cy="762929"/>
              <a:chOff x="2879441" y="2846400"/>
              <a:chExt cx="1263913" cy="567773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2879441" y="2883574"/>
                <a:ext cx="311272" cy="311760"/>
                <a:chOff x="2543848" y="3369652"/>
                <a:chExt cx="311272" cy="311760"/>
              </a:xfrm>
            </p:grpSpPr>
            <p:sp>
              <p:nvSpPr>
                <p:cNvPr id="145" name="Cloud 144"/>
                <p:cNvSpPr/>
                <p:nvPr/>
              </p:nvSpPr>
              <p:spPr>
                <a:xfrm>
                  <a:off x="2543848" y="3369652"/>
                  <a:ext cx="277312" cy="301840"/>
                </a:xfrm>
                <a:prstGeom prst="cloud">
                  <a:avLst/>
                </a:prstGeom>
                <a:solidFill>
                  <a:srgbClr val="472A18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: Shape 145"/>
                <p:cNvSpPr/>
                <p:nvPr/>
              </p:nvSpPr>
              <p:spPr>
                <a:xfrm>
                  <a:off x="2696616" y="3509149"/>
                  <a:ext cx="158504" cy="172263"/>
                </a:xfrm>
                <a:custGeom>
                  <a:avLst/>
                  <a:gdLst>
                    <a:gd name="connsiteX0" fmla="*/ 0 w 145257"/>
                    <a:gd name="connsiteY0" fmla="*/ 142875 h 169068"/>
                    <a:gd name="connsiteX1" fmla="*/ 11907 w 145257"/>
                    <a:gd name="connsiteY1" fmla="*/ 35718 h 169068"/>
                    <a:gd name="connsiteX2" fmla="*/ 102394 w 145257"/>
                    <a:gd name="connsiteY2" fmla="*/ 0 h 169068"/>
                    <a:gd name="connsiteX3" fmla="*/ 145257 w 145257"/>
                    <a:gd name="connsiteY3" fmla="*/ 30956 h 169068"/>
                    <a:gd name="connsiteX4" fmla="*/ 42863 w 145257"/>
                    <a:gd name="connsiteY4" fmla="*/ 169068 h 169068"/>
                    <a:gd name="connsiteX5" fmla="*/ 0 w 145257"/>
                    <a:gd name="connsiteY5" fmla="*/ 142875 h 169068"/>
                    <a:gd name="connsiteX0" fmla="*/ 8093 w 153350"/>
                    <a:gd name="connsiteY0" fmla="*/ 142875 h 169068"/>
                    <a:gd name="connsiteX1" fmla="*/ 20000 w 153350"/>
                    <a:gd name="connsiteY1" fmla="*/ 35718 h 169068"/>
                    <a:gd name="connsiteX2" fmla="*/ 110487 w 153350"/>
                    <a:gd name="connsiteY2" fmla="*/ 0 h 169068"/>
                    <a:gd name="connsiteX3" fmla="*/ 153350 w 153350"/>
                    <a:gd name="connsiteY3" fmla="*/ 30956 h 169068"/>
                    <a:gd name="connsiteX4" fmla="*/ 50956 w 153350"/>
                    <a:gd name="connsiteY4" fmla="*/ 169068 h 169068"/>
                    <a:gd name="connsiteX5" fmla="*/ 8093 w 153350"/>
                    <a:gd name="connsiteY5" fmla="*/ 142875 h 169068"/>
                    <a:gd name="connsiteX0" fmla="*/ 8093 w 153350"/>
                    <a:gd name="connsiteY0" fmla="*/ 143405 h 169598"/>
                    <a:gd name="connsiteX1" fmla="*/ 20000 w 153350"/>
                    <a:gd name="connsiteY1" fmla="*/ 36248 h 169598"/>
                    <a:gd name="connsiteX2" fmla="*/ 110487 w 153350"/>
                    <a:gd name="connsiteY2" fmla="*/ 530 h 169598"/>
                    <a:gd name="connsiteX3" fmla="*/ 153350 w 153350"/>
                    <a:gd name="connsiteY3" fmla="*/ 31486 h 169598"/>
                    <a:gd name="connsiteX4" fmla="*/ 50956 w 153350"/>
                    <a:gd name="connsiteY4" fmla="*/ 169598 h 169598"/>
                    <a:gd name="connsiteX5" fmla="*/ 8093 w 153350"/>
                    <a:gd name="connsiteY5" fmla="*/ 143405 h 169598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70019"/>
                    <a:gd name="connsiteY0" fmla="*/ 143689 h 169882"/>
                    <a:gd name="connsiteX1" fmla="*/ 20000 w 170019"/>
                    <a:gd name="connsiteY1" fmla="*/ 36532 h 169882"/>
                    <a:gd name="connsiteX2" fmla="*/ 110487 w 170019"/>
                    <a:gd name="connsiteY2" fmla="*/ 814 h 169882"/>
                    <a:gd name="connsiteX3" fmla="*/ 170019 w 170019"/>
                    <a:gd name="connsiteY3" fmla="*/ 24626 h 169882"/>
                    <a:gd name="connsiteX4" fmla="*/ 50956 w 170019"/>
                    <a:gd name="connsiteY4" fmla="*/ 169882 h 169882"/>
                    <a:gd name="connsiteX5" fmla="*/ 8093 w 170019"/>
                    <a:gd name="connsiteY5" fmla="*/ 143689 h 169882"/>
                    <a:gd name="connsiteX0" fmla="*/ 8093 w 155732"/>
                    <a:gd name="connsiteY0" fmla="*/ 143689 h 169882"/>
                    <a:gd name="connsiteX1" fmla="*/ 20000 w 155732"/>
                    <a:gd name="connsiteY1" fmla="*/ 36532 h 169882"/>
                    <a:gd name="connsiteX2" fmla="*/ 110487 w 155732"/>
                    <a:gd name="connsiteY2" fmla="*/ 814 h 169882"/>
                    <a:gd name="connsiteX3" fmla="*/ 155732 w 155732"/>
                    <a:gd name="connsiteY3" fmla="*/ 29389 h 169882"/>
                    <a:gd name="connsiteX4" fmla="*/ 50956 w 155732"/>
                    <a:gd name="connsiteY4" fmla="*/ 169882 h 169882"/>
                    <a:gd name="connsiteX5" fmla="*/ 8093 w 155732"/>
                    <a:gd name="connsiteY5" fmla="*/ 143689 h 169882"/>
                    <a:gd name="connsiteX0" fmla="*/ 8093 w 155732"/>
                    <a:gd name="connsiteY0" fmla="*/ 143689 h 172263"/>
                    <a:gd name="connsiteX1" fmla="*/ 20000 w 155732"/>
                    <a:gd name="connsiteY1" fmla="*/ 36532 h 172263"/>
                    <a:gd name="connsiteX2" fmla="*/ 110487 w 155732"/>
                    <a:gd name="connsiteY2" fmla="*/ 814 h 172263"/>
                    <a:gd name="connsiteX3" fmla="*/ 155732 w 155732"/>
                    <a:gd name="connsiteY3" fmla="*/ 29389 h 172263"/>
                    <a:gd name="connsiteX4" fmla="*/ 50956 w 155732"/>
                    <a:gd name="connsiteY4" fmla="*/ 172263 h 172263"/>
                    <a:gd name="connsiteX5" fmla="*/ 8093 w 155732"/>
                    <a:gd name="connsiteY5" fmla="*/ 143689 h 172263"/>
                    <a:gd name="connsiteX0" fmla="*/ 10865 w 158504"/>
                    <a:gd name="connsiteY0" fmla="*/ 143689 h 172263"/>
                    <a:gd name="connsiteX1" fmla="*/ 22772 w 158504"/>
                    <a:gd name="connsiteY1" fmla="*/ 36532 h 172263"/>
                    <a:gd name="connsiteX2" fmla="*/ 113259 w 158504"/>
                    <a:gd name="connsiteY2" fmla="*/ 814 h 172263"/>
                    <a:gd name="connsiteX3" fmla="*/ 158504 w 158504"/>
                    <a:gd name="connsiteY3" fmla="*/ 29389 h 172263"/>
                    <a:gd name="connsiteX4" fmla="*/ 53728 w 158504"/>
                    <a:gd name="connsiteY4" fmla="*/ 172263 h 172263"/>
                    <a:gd name="connsiteX5" fmla="*/ 10865 w 158504"/>
                    <a:gd name="connsiteY5" fmla="*/ 143689 h 172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504" h="172263">
                      <a:moveTo>
                        <a:pt x="10865" y="143689"/>
                      </a:moveTo>
                      <a:cubicBezTo>
                        <a:pt x="-11359" y="88920"/>
                        <a:pt x="4515" y="72251"/>
                        <a:pt x="22772" y="36532"/>
                      </a:cubicBezTo>
                      <a:cubicBezTo>
                        <a:pt x="45790" y="12720"/>
                        <a:pt x="83097" y="-3949"/>
                        <a:pt x="113259" y="814"/>
                      </a:cubicBezTo>
                      <a:lnTo>
                        <a:pt x="158504" y="29389"/>
                      </a:lnTo>
                      <a:lnTo>
                        <a:pt x="53728" y="172263"/>
                      </a:lnTo>
                      <a:lnTo>
                        <a:pt x="10865" y="143689"/>
                      </a:lnTo>
                      <a:close/>
                    </a:path>
                  </a:pathLst>
                </a:custGeom>
                <a:solidFill>
                  <a:srgbClr val="B961C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1" name="Group 140"/>
              <p:cNvGrpSpPr/>
              <p:nvPr/>
            </p:nvGrpSpPr>
            <p:grpSpPr>
              <a:xfrm flipH="1">
                <a:off x="3832082" y="2846400"/>
                <a:ext cx="311272" cy="311760"/>
                <a:chOff x="2543848" y="3369652"/>
                <a:chExt cx="311272" cy="311760"/>
              </a:xfrm>
            </p:grpSpPr>
            <p:sp>
              <p:nvSpPr>
                <p:cNvPr id="143" name="Cloud 142"/>
                <p:cNvSpPr/>
                <p:nvPr/>
              </p:nvSpPr>
              <p:spPr>
                <a:xfrm>
                  <a:off x="2543848" y="3369652"/>
                  <a:ext cx="277312" cy="301840"/>
                </a:xfrm>
                <a:prstGeom prst="cloud">
                  <a:avLst/>
                </a:prstGeom>
                <a:solidFill>
                  <a:srgbClr val="472A18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: Shape 143"/>
                <p:cNvSpPr/>
                <p:nvPr/>
              </p:nvSpPr>
              <p:spPr>
                <a:xfrm>
                  <a:off x="2696616" y="3509149"/>
                  <a:ext cx="158504" cy="172263"/>
                </a:xfrm>
                <a:custGeom>
                  <a:avLst/>
                  <a:gdLst>
                    <a:gd name="connsiteX0" fmla="*/ 0 w 145257"/>
                    <a:gd name="connsiteY0" fmla="*/ 142875 h 169068"/>
                    <a:gd name="connsiteX1" fmla="*/ 11907 w 145257"/>
                    <a:gd name="connsiteY1" fmla="*/ 35718 h 169068"/>
                    <a:gd name="connsiteX2" fmla="*/ 102394 w 145257"/>
                    <a:gd name="connsiteY2" fmla="*/ 0 h 169068"/>
                    <a:gd name="connsiteX3" fmla="*/ 145257 w 145257"/>
                    <a:gd name="connsiteY3" fmla="*/ 30956 h 169068"/>
                    <a:gd name="connsiteX4" fmla="*/ 42863 w 145257"/>
                    <a:gd name="connsiteY4" fmla="*/ 169068 h 169068"/>
                    <a:gd name="connsiteX5" fmla="*/ 0 w 145257"/>
                    <a:gd name="connsiteY5" fmla="*/ 142875 h 169068"/>
                    <a:gd name="connsiteX0" fmla="*/ 8093 w 153350"/>
                    <a:gd name="connsiteY0" fmla="*/ 142875 h 169068"/>
                    <a:gd name="connsiteX1" fmla="*/ 20000 w 153350"/>
                    <a:gd name="connsiteY1" fmla="*/ 35718 h 169068"/>
                    <a:gd name="connsiteX2" fmla="*/ 110487 w 153350"/>
                    <a:gd name="connsiteY2" fmla="*/ 0 h 169068"/>
                    <a:gd name="connsiteX3" fmla="*/ 153350 w 153350"/>
                    <a:gd name="connsiteY3" fmla="*/ 30956 h 169068"/>
                    <a:gd name="connsiteX4" fmla="*/ 50956 w 153350"/>
                    <a:gd name="connsiteY4" fmla="*/ 169068 h 169068"/>
                    <a:gd name="connsiteX5" fmla="*/ 8093 w 153350"/>
                    <a:gd name="connsiteY5" fmla="*/ 142875 h 169068"/>
                    <a:gd name="connsiteX0" fmla="*/ 8093 w 153350"/>
                    <a:gd name="connsiteY0" fmla="*/ 143405 h 169598"/>
                    <a:gd name="connsiteX1" fmla="*/ 20000 w 153350"/>
                    <a:gd name="connsiteY1" fmla="*/ 36248 h 169598"/>
                    <a:gd name="connsiteX2" fmla="*/ 110487 w 153350"/>
                    <a:gd name="connsiteY2" fmla="*/ 530 h 169598"/>
                    <a:gd name="connsiteX3" fmla="*/ 153350 w 153350"/>
                    <a:gd name="connsiteY3" fmla="*/ 31486 h 169598"/>
                    <a:gd name="connsiteX4" fmla="*/ 50956 w 153350"/>
                    <a:gd name="connsiteY4" fmla="*/ 169598 h 169598"/>
                    <a:gd name="connsiteX5" fmla="*/ 8093 w 153350"/>
                    <a:gd name="connsiteY5" fmla="*/ 143405 h 169598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70019"/>
                    <a:gd name="connsiteY0" fmla="*/ 143689 h 169882"/>
                    <a:gd name="connsiteX1" fmla="*/ 20000 w 170019"/>
                    <a:gd name="connsiteY1" fmla="*/ 36532 h 169882"/>
                    <a:gd name="connsiteX2" fmla="*/ 110487 w 170019"/>
                    <a:gd name="connsiteY2" fmla="*/ 814 h 169882"/>
                    <a:gd name="connsiteX3" fmla="*/ 170019 w 170019"/>
                    <a:gd name="connsiteY3" fmla="*/ 24626 h 169882"/>
                    <a:gd name="connsiteX4" fmla="*/ 50956 w 170019"/>
                    <a:gd name="connsiteY4" fmla="*/ 169882 h 169882"/>
                    <a:gd name="connsiteX5" fmla="*/ 8093 w 170019"/>
                    <a:gd name="connsiteY5" fmla="*/ 143689 h 169882"/>
                    <a:gd name="connsiteX0" fmla="*/ 8093 w 155732"/>
                    <a:gd name="connsiteY0" fmla="*/ 143689 h 169882"/>
                    <a:gd name="connsiteX1" fmla="*/ 20000 w 155732"/>
                    <a:gd name="connsiteY1" fmla="*/ 36532 h 169882"/>
                    <a:gd name="connsiteX2" fmla="*/ 110487 w 155732"/>
                    <a:gd name="connsiteY2" fmla="*/ 814 h 169882"/>
                    <a:gd name="connsiteX3" fmla="*/ 155732 w 155732"/>
                    <a:gd name="connsiteY3" fmla="*/ 29389 h 169882"/>
                    <a:gd name="connsiteX4" fmla="*/ 50956 w 155732"/>
                    <a:gd name="connsiteY4" fmla="*/ 169882 h 169882"/>
                    <a:gd name="connsiteX5" fmla="*/ 8093 w 155732"/>
                    <a:gd name="connsiteY5" fmla="*/ 143689 h 169882"/>
                    <a:gd name="connsiteX0" fmla="*/ 8093 w 155732"/>
                    <a:gd name="connsiteY0" fmla="*/ 143689 h 172263"/>
                    <a:gd name="connsiteX1" fmla="*/ 20000 w 155732"/>
                    <a:gd name="connsiteY1" fmla="*/ 36532 h 172263"/>
                    <a:gd name="connsiteX2" fmla="*/ 110487 w 155732"/>
                    <a:gd name="connsiteY2" fmla="*/ 814 h 172263"/>
                    <a:gd name="connsiteX3" fmla="*/ 155732 w 155732"/>
                    <a:gd name="connsiteY3" fmla="*/ 29389 h 172263"/>
                    <a:gd name="connsiteX4" fmla="*/ 50956 w 155732"/>
                    <a:gd name="connsiteY4" fmla="*/ 172263 h 172263"/>
                    <a:gd name="connsiteX5" fmla="*/ 8093 w 155732"/>
                    <a:gd name="connsiteY5" fmla="*/ 143689 h 172263"/>
                    <a:gd name="connsiteX0" fmla="*/ 10865 w 158504"/>
                    <a:gd name="connsiteY0" fmla="*/ 143689 h 172263"/>
                    <a:gd name="connsiteX1" fmla="*/ 22772 w 158504"/>
                    <a:gd name="connsiteY1" fmla="*/ 36532 h 172263"/>
                    <a:gd name="connsiteX2" fmla="*/ 113259 w 158504"/>
                    <a:gd name="connsiteY2" fmla="*/ 814 h 172263"/>
                    <a:gd name="connsiteX3" fmla="*/ 158504 w 158504"/>
                    <a:gd name="connsiteY3" fmla="*/ 29389 h 172263"/>
                    <a:gd name="connsiteX4" fmla="*/ 53728 w 158504"/>
                    <a:gd name="connsiteY4" fmla="*/ 172263 h 172263"/>
                    <a:gd name="connsiteX5" fmla="*/ 10865 w 158504"/>
                    <a:gd name="connsiteY5" fmla="*/ 143689 h 172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504" h="172263">
                      <a:moveTo>
                        <a:pt x="10865" y="143689"/>
                      </a:moveTo>
                      <a:cubicBezTo>
                        <a:pt x="-11359" y="88920"/>
                        <a:pt x="4515" y="72251"/>
                        <a:pt x="22772" y="36532"/>
                      </a:cubicBezTo>
                      <a:cubicBezTo>
                        <a:pt x="45790" y="12720"/>
                        <a:pt x="83097" y="-3949"/>
                        <a:pt x="113259" y="814"/>
                      </a:cubicBezTo>
                      <a:lnTo>
                        <a:pt x="158504" y="29389"/>
                      </a:lnTo>
                      <a:lnTo>
                        <a:pt x="53728" y="172263"/>
                      </a:lnTo>
                      <a:lnTo>
                        <a:pt x="10865" y="143689"/>
                      </a:lnTo>
                      <a:close/>
                    </a:path>
                  </a:pathLst>
                </a:custGeom>
                <a:solidFill>
                  <a:srgbClr val="B961C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2" name="Freeform: Shape 141"/>
              <p:cNvSpPr/>
              <p:nvPr/>
            </p:nvSpPr>
            <p:spPr>
              <a:xfrm>
                <a:off x="3066877" y="2923635"/>
                <a:ext cx="956402" cy="490538"/>
              </a:xfrm>
              <a:custGeom>
                <a:avLst/>
                <a:gdLst>
                  <a:gd name="connsiteX0" fmla="*/ 0 w 947737"/>
                  <a:gd name="connsiteY0" fmla="*/ 481013 h 481013"/>
                  <a:gd name="connsiteX1" fmla="*/ 80962 w 947737"/>
                  <a:gd name="connsiteY1" fmla="*/ 428625 h 481013"/>
                  <a:gd name="connsiteX2" fmla="*/ 71437 w 947737"/>
                  <a:gd name="connsiteY2" fmla="*/ 338138 h 481013"/>
                  <a:gd name="connsiteX3" fmla="*/ 161925 w 947737"/>
                  <a:gd name="connsiteY3" fmla="*/ 309563 h 481013"/>
                  <a:gd name="connsiteX4" fmla="*/ 219075 w 947737"/>
                  <a:gd name="connsiteY4" fmla="*/ 233363 h 481013"/>
                  <a:gd name="connsiteX5" fmla="*/ 319087 w 947737"/>
                  <a:gd name="connsiteY5" fmla="*/ 257175 h 481013"/>
                  <a:gd name="connsiteX6" fmla="*/ 404812 w 947737"/>
                  <a:gd name="connsiteY6" fmla="*/ 204788 h 481013"/>
                  <a:gd name="connsiteX7" fmla="*/ 461962 w 947737"/>
                  <a:gd name="connsiteY7" fmla="*/ 242888 h 481013"/>
                  <a:gd name="connsiteX8" fmla="*/ 581025 w 947737"/>
                  <a:gd name="connsiteY8" fmla="*/ 209550 h 481013"/>
                  <a:gd name="connsiteX9" fmla="*/ 657225 w 947737"/>
                  <a:gd name="connsiteY9" fmla="*/ 261938 h 481013"/>
                  <a:gd name="connsiteX10" fmla="*/ 738187 w 947737"/>
                  <a:gd name="connsiteY10" fmla="*/ 242888 h 481013"/>
                  <a:gd name="connsiteX11" fmla="*/ 790575 w 947737"/>
                  <a:gd name="connsiteY11" fmla="*/ 304800 h 481013"/>
                  <a:gd name="connsiteX12" fmla="*/ 852487 w 947737"/>
                  <a:gd name="connsiteY12" fmla="*/ 328613 h 481013"/>
                  <a:gd name="connsiteX13" fmla="*/ 881062 w 947737"/>
                  <a:gd name="connsiteY13" fmla="*/ 457200 h 481013"/>
                  <a:gd name="connsiteX14" fmla="*/ 947737 w 947737"/>
                  <a:gd name="connsiteY14" fmla="*/ 481013 h 481013"/>
                  <a:gd name="connsiteX15" fmla="*/ 885825 w 947737"/>
                  <a:gd name="connsiteY15" fmla="*/ 176213 h 481013"/>
                  <a:gd name="connsiteX16" fmla="*/ 519112 w 947737"/>
                  <a:gd name="connsiteY16" fmla="*/ 0 h 481013"/>
                  <a:gd name="connsiteX17" fmla="*/ 85725 w 947737"/>
                  <a:gd name="connsiteY17" fmla="*/ 123825 h 481013"/>
                  <a:gd name="connsiteX18" fmla="*/ 0 w 947737"/>
                  <a:gd name="connsiteY18" fmla="*/ 481013 h 481013"/>
                  <a:gd name="connsiteX0" fmla="*/ 923 w 948660"/>
                  <a:gd name="connsiteY0" fmla="*/ 481013 h 481013"/>
                  <a:gd name="connsiteX1" fmla="*/ 81885 w 948660"/>
                  <a:gd name="connsiteY1" fmla="*/ 428625 h 481013"/>
                  <a:gd name="connsiteX2" fmla="*/ 72360 w 948660"/>
                  <a:gd name="connsiteY2" fmla="*/ 338138 h 481013"/>
                  <a:gd name="connsiteX3" fmla="*/ 162848 w 948660"/>
                  <a:gd name="connsiteY3" fmla="*/ 309563 h 481013"/>
                  <a:gd name="connsiteX4" fmla="*/ 219998 w 948660"/>
                  <a:gd name="connsiteY4" fmla="*/ 233363 h 481013"/>
                  <a:gd name="connsiteX5" fmla="*/ 320010 w 948660"/>
                  <a:gd name="connsiteY5" fmla="*/ 257175 h 481013"/>
                  <a:gd name="connsiteX6" fmla="*/ 405735 w 948660"/>
                  <a:gd name="connsiteY6" fmla="*/ 204788 h 481013"/>
                  <a:gd name="connsiteX7" fmla="*/ 462885 w 948660"/>
                  <a:gd name="connsiteY7" fmla="*/ 242888 h 481013"/>
                  <a:gd name="connsiteX8" fmla="*/ 581948 w 948660"/>
                  <a:gd name="connsiteY8" fmla="*/ 209550 h 481013"/>
                  <a:gd name="connsiteX9" fmla="*/ 658148 w 948660"/>
                  <a:gd name="connsiteY9" fmla="*/ 261938 h 481013"/>
                  <a:gd name="connsiteX10" fmla="*/ 739110 w 948660"/>
                  <a:gd name="connsiteY10" fmla="*/ 242888 h 481013"/>
                  <a:gd name="connsiteX11" fmla="*/ 791498 w 948660"/>
                  <a:gd name="connsiteY11" fmla="*/ 304800 h 481013"/>
                  <a:gd name="connsiteX12" fmla="*/ 853410 w 948660"/>
                  <a:gd name="connsiteY12" fmla="*/ 328613 h 481013"/>
                  <a:gd name="connsiteX13" fmla="*/ 881985 w 948660"/>
                  <a:gd name="connsiteY13" fmla="*/ 457200 h 481013"/>
                  <a:gd name="connsiteX14" fmla="*/ 948660 w 948660"/>
                  <a:gd name="connsiteY14" fmla="*/ 481013 h 481013"/>
                  <a:gd name="connsiteX15" fmla="*/ 886748 w 948660"/>
                  <a:gd name="connsiteY15" fmla="*/ 176213 h 481013"/>
                  <a:gd name="connsiteX16" fmla="*/ 520035 w 948660"/>
                  <a:gd name="connsiteY16" fmla="*/ 0 h 481013"/>
                  <a:gd name="connsiteX17" fmla="*/ 86648 w 948660"/>
                  <a:gd name="connsiteY17" fmla="*/ 123825 h 481013"/>
                  <a:gd name="connsiteX18" fmla="*/ 923 w 94866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56402" h="490538">
                    <a:moveTo>
                      <a:pt x="1521" y="490538"/>
                    </a:moveTo>
                    <a:cubicBezTo>
                      <a:pt x="57084" y="479425"/>
                      <a:pt x="84071" y="463550"/>
                      <a:pt x="89627" y="428625"/>
                    </a:cubicBezTo>
                    <a:cubicBezTo>
                      <a:pt x="103120" y="398463"/>
                      <a:pt x="102327" y="370681"/>
                      <a:pt x="80102" y="338138"/>
                    </a:cubicBezTo>
                    <a:cubicBezTo>
                      <a:pt x="122172" y="338138"/>
                      <a:pt x="147570" y="326231"/>
                      <a:pt x="170590" y="309563"/>
                    </a:cubicBezTo>
                    <a:cubicBezTo>
                      <a:pt x="199165" y="296069"/>
                      <a:pt x="213452" y="273050"/>
                      <a:pt x="227740" y="233363"/>
                    </a:cubicBezTo>
                    <a:cubicBezTo>
                      <a:pt x="265839" y="255587"/>
                      <a:pt x="287271" y="256382"/>
                      <a:pt x="327752" y="257175"/>
                    </a:cubicBezTo>
                    <a:cubicBezTo>
                      <a:pt x="368233" y="251619"/>
                      <a:pt x="394427" y="227012"/>
                      <a:pt x="413477" y="204788"/>
                    </a:cubicBezTo>
                    <a:cubicBezTo>
                      <a:pt x="434908" y="243682"/>
                      <a:pt x="449196" y="242094"/>
                      <a:pt x="470627" y="242888"/>
                    </a:cubicBezTo>
                    <a:cubicBezTo>
                      <a:pt x="517458" y="236538"/>
                      <a:pt x="557146" y="232569"/>
                      <a:pt x="589690" y="209550"/>
                    </a:cubicBezTo>
                    <a:cubicBezTo>
                      <a:pt x="615090" y="241301"/>
                      <a:pt x="623821" y="256382"/>
                      <a:pt x="665890" y="261938"/>
                    </a:cubicBezTo>
                    <a:cubicBezTo>
                      <a:pt x="695258" y="262732"/>
                      <a:pt x="731771" y="261144"/>
                      <a:pt x="746852" y="242888"/>
                    </a:cubicBezTo>
                    <a:cubicBezTo>
                      <a:pt x="757172" y="275431"/>
                      <a:pt x="772252" y="286544"/>
                      <a:pt x="799240" y="304800"/>
                    </a:cubicBezTo>
                    <a:cubicBezTo>
                      <a:pt x="822258" y="324644"/>
                      <a:pt x="840515" y="327818"/>
                      <a:pt x="861152" y="328613"/>
                    </a:cubicBezTo>
                    <a:cubicBezTo>
                      <a:pt x="858770" y="371475"/>
                      <a:pt x="861152" y="414338"/>
                      <a:pt x="889727" y="457200"/>
                    </a:cubicBezTo>
                    <a:cubicBezTo>
                      <a:pt x="914333" y="479425"/>
                      <a:pt x="929415" y="484981"/>
                      <a:pt x="956402" y="481013"/>
                    </a:cubicBezTo>
                    <a:cubicBezTo>
                      <a:pt x="952434" y="367507"/>
                      <a:pt x="946083" y="275431"/>
                      <a:pt x="894490" y="176213"/>
                    </a:cubicBezTo>
                    <a:cubicBezTo>
                      <a:pt x="796064" y="84138"/>
                      <a:pt x="707165" y="13495"/>
                      <a:pt x="527777" y="0"/>
                    </a:cubicBezTo>
                    <a:cubicBezTo>
                      <a:pt x="366646" y="12700"/>
                      <a:pt x="269809" y="8731"/>
                      <a:pt x="94390" y="123825"/>
                    </a:cubicBezTo>
                    <a:cubicBezTo>
                      <a:pt x="27714" y="183357"/>
                      <a:pt x="-8004" y="214313"/>
                      <a:pt x="1521" y="490538"/>
                    </a:cubicBezTo>
                    <a:close/>
                  </a:path>
                </a:pathLst>
              </a:custGeom>
              <a:solidFill>
                <a:srgbClr val="472A18"/>
              </a:solidFill>
              <a:ln>
                <a:noFill/>
              </a:ln>
              <a:effectLst>
                <a:outerShdw dist="23000" dir="5400000" rotWithShape="0">
                  <a:srgbClr val="7E502E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>
              <a:off x="4076886" y="4359789"/>
              <a:ext cx="131553" cy="206158"/>
              <a:chOff x="3678904" y="3206834"/>
              <a:chExt cx="131553" cy="206158"/>
            </a:xfrm>
          </p:grpSpPr>
          <p:sp>
            <p:nvSpPr>
              <p:cNvPr id="134" name="Freeform: Shape 133"/>
              <p:cNvSpPr/>
              <p:nvPr/>
            </p:nvSpPr>
            <p:spPr>
              <a:xfrm rot="20668805">
                <a:off x="3678904" y="3206834"/>
                <a:ext cx="45719" cy="87313"/>
              </a:xfrm>
              <a:custGeom>
                <a:avLst/>
                <a:gdLst>
                  <a:gd name="connsiteX0" fmla="*/ 248271 w 248271"/>
                  <a:gd name="connsiteY0" fmla="*/ 132005 h 132005"/>
                  <a:gd name="connsiteX1" fmla="*/ 55390 w 248271"/>
                  <a:gd name="connsiteY1" fmla="*/ 46280 h 132005"/>
                  <a:gd name="connsiteX2" fmla="*/ 7765 w 248271"/>
                  <a:gd name="connsiteY2" fmla="*/ 3417 h 132005"/>
                  <a:gd name="connsiteX3" fmla="*/ 621 w 248271"/>
                  <a:gd name="connsiteY3" fmla="*/ 5798 h 132005"/>
                  <a:gd name="connsiteX0" fmla="*/ 240506 w 240506"/>
                  <a:gd name="connsiteY0" fmla="*/ 128588 h 128588"/>
                  <a:gd name="connsiteX1" fmla="*/ 47625 w 240506"/>
                  <a:gd name="connsiteY1" fmla="*/ 42863 h 128588"/>
                  <a:gd name="connsiteX2" fmla="*/ 0 w 240506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506" h="128588">
                    <a:moveTo>
                      <a:pt x="240506" y="128588"/>
                    </a:moveTo>
                    <a:cubicBezTo>
                      <a:pt x="164107" y="96441"/>
                      <a:pt x="87709" y="64294"/>
                      <a:pt x="47625" y="42863"/>
                    </a:cubicBezTo>
                    <a:cubicBezTo>
                      <a:pt x="7541" y="21432"/>
                      <a:pt x="9128" y="6747"/>
                      <a:pt x="0" y="0"/>
                    </a:cubicBezTo>
                  </a:path>
                </a:pathLst>
              </a:custGeom>
              <a:noFill/>
              <a:ln cap="flat">
                <a:solidFill>
                  <a:schemeClr val="tx1"/>
                </a:solidFill>
                <a:prstDash val="solid"/>
                <a:miter lim="800000"/>
                <a:headEnd type="arrow" w="sm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134"/>
              <p:cNvSpPr/>
              <p:nvPr/>
            </p:nvSpPr>
            <p:spPr>
              <a:xfrm rot="19031771">
                <a:off x="3692703" y="3248015"/>
                <a:ext cx="117754" cy="16497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6" name="Group 135"/>
              <p:cNvGrpSpPr/>
              <p:nvPr/>
            </p:nvGrpSpPr>
            <p:grpSpPr>
              <a:xfrm>
                <a:off x="3743032" y="3302798"/>
                <a:ext cx="62115" cy="62769"/>
                <a:chOff x="3444070" y="3278683"/>
                <a:chExt cx="62115" cy="62769"/>
              </a:xfrm>
            </p:grpSpPr>
            <p:sp>
              <p:nvSpPr>
                <p:cNvPr id="137" name="Oval 136"/>
                <p:cNvSpPr/>
                <p:nvPr/>
              </p:nvSpPr>
              <p:spPr>
                <a:xfrm>
                  <a:off x="3444070" y="3278683"/>
                  <a:ext cx="62115" cy="62769"/>
                </a:xfrm>
                <a:prstGeom prst="ellipse">
                  <a:avLst/>
                </a:prstGeom>
                <a:solidFill>
                  <a:srgbClr val="4B141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>
                  <a:off x="3451176" y="3288677"/>
                  <a:ext cx="26948" cy="272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Oval 138"/>
                <p:cNvSpPr/>
                <p:nvPr/>
              </p:nvSpPr>
              <p:spPr>
                <a:xfrm>
                  <a:off x="3478120" y="3313925"/>
                  <a:ext cx="18688" cy="188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5" name="Group 124"/>
            <p:cNvGrpSpPr/>
            <p:nvPr/>
          </p:nvGrpSpPr>
          <p:grpSpPr>
            <a:xfrm>
              <a:off x="4361708" y="4362355"/>
              <a:ext cx="131553" cy="206158"/>
              <a:chOff x="4361708" y="4362355"/>
              <a:chExt cx="131553" cy="206158"/>
            </a:xfrm>
          </p:grpSpPr>
          <p:sp>
            <p:nvSpPr>
              <p:cNvPr id="128" name="Freeform: Shape 127"/>
              <p:cNvSpPr/>
              <p:nvPr/>
            </p:nvSpPr>
            <p:spPr>
              <a:xfrm rot="931195" flipH="1">
                <a:off x="4447542" y="4362355"/>
                <a:ext cx="45719" cy="87313"/>
              </a:xfrm>
              <a:custGeom>
                <a:avLst/>
                <a:gdLst>
                  <a:gd name="connsiteX0" fmla="*/ 248271 w 248271"/>
                  <a:gd name="connsiteY0" fmla="*/ 132005 h 132005"/>
                  <a:gd name="connsiteX1" fmla="*/ 55390 w 248271"/>
                  <a:gd name="connsiteY1" fmla="*/ 46280 h 132005"/>
                  <a:gd name="connsiteX2" fmla="*/ 7765 w 248271"/>
                  <a:gd name="connsiteY2" fmla="*/ 3417 h 132005"/>
                  <a:gd name="connsiteX3" fmla="*/ 621 w 248271"/>
                  <a:gd name="connsiteY3" fmla="*/ 5798 h 132005"/>
                  <a:gd name="connsiteX0" fmla="*/ 240506 w 240506"/>
                  <a:gd name="connsiteY0" fmla="*/ 128588 h 128588"/>
                  <a:gd name="connsiteX1" fmla="*/ 47625 w 240506"/>
                  <a:gd name="connsiteY1" fmla="*/ 42863 h 128588"/>
                  <a:gd name="connsiteX2" fmla="*/ 0 w 240506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506" h="128588">
                    <a:moveTo>
                      <a:pt x="240506" y="128588"/>
                    </a:moveTo>
                    <a:cubicBezTo>
                      <a:pt x="164107" y="96441"/>
                      <a:pt x="87709" y="64294"/>
                      <a:pt x="47625" y="42863"/>
                    </a:cubicBezTo>
                    <a:cubicBezTo>
                      <a:pt x="7541" y="21432"/>
                      <a:pt x="9128" y="6747"/>
                      <a:pt x="0" y="0"/>
                    </a:cubicBezTo>
                  </a:path>
                </a:pathLst>
              </a:custGeom>
              <a:noFill/>
              <a:ln cap="flat">
                <a:solidFill>
                  <a:schemeClr val="tx1"/>
                </a:solidFill>
                <a:prstDash val="solid"/>
                <a:miter lim="800000"/>
                <a:headEnd type="arrow" w="sm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Oval 128"/>
              <p:cNvSpPr/>
              <p:nvPr/>
            </p:nvSpPr>
            <p:spPr>
              <a:xfrm rot="2568229" flipH="1">
                <a:off x="4361708" y="4403536"/>
                <a:ext cx="117754" cy="16497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0" name="Group 129"/>
              <p:cNvGrpSpPr/>
              <p:nvPr/>
            </p:nvGrpSpPr>
            <p:grpSpPr>
              <a:xfrm flipH="1">
                <a:off x="4405114" y="4463081"/>
                <a:ext cx="62115" cy="62769"/>
                <a:chOff x="3405974" y="3283445"/>
                <a:chExt cx="62115" cy="62769"/>
              </a:xfrm>
            </p:grpSpPr>
            <p:sp>
              <p:nvSpPr>
                <p:cNvPr id="131" name="Oval 130"/>
                <p:cNvSpPr/>
                <p:nvPr/>
              </p:nvSpPr>
              <p:spPr>
                <a:xfrm>
                  <a:off x="3405974" y="3283445"/>
                  <a:ext cx="62115" cy="62769"/>
                </a:xfrm>
                <a:prstGeom prst="ellipse">
                  <a:avLst/>
                </a:prstGeom>
                <a:solidFill>
                  <a:srgbClr val="4B141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Oval 131"/>
                <p:cNvSpPr/>
                <p:nvPr/>
              </p:nvSpPr>
              <p:spPr>
                <a:xfrm>
                  <a:off x="3413080" y="3293439"/>
                  <a:ext cx="26948" cy="272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Oval 132"/>
                <p:cNvSpPr/>
                <p:nvPr/>
              </p:nvSpPr>
              <p:spPr>
                <a:xfrm>
                  <a:off x="3440024" y="3318687"/>
                  <a:ext cx="18688" cy="188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26" name="Picture 12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20463960">
              <a:off x="4030022" y="4319937"/>
              <a:ext cx="77928" cy="47623"/>
            </a:xfrm>
            <a:prstGeom prst="rect">
              <a:avLst/>
            </a:prstGeom>
          </p:spPr>
        </p:pic>
        <p:pic>
          <p:nvPicPr>
            <p:cNvPr id="127" name="Picture 12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136040" flipH="1">
              <a:off x="4459126" y="4319936"/>
              <a:ext cx="77928" cy="47623"/>
            </a:xfrm>
            <a:prstGeom prst="rect">
              <a:avLst/>
            </a:prstGeom>
          </p:spPr>
        </p:pic>
      </p:grpSp>
      <p:grpSp>
        <p:nvGrpSpPr>
          <p:cNvPr id="336" name="Bol Boy"/>
          <p:cNvGrpSpPr/>
          <p:nvPr/>
        </p:nvGrpSpPr>
        <p:grpSpPr>
          <a:xfrm>
            <a:off x="6643170" y="2658931"/>
            <a:ext cx="875381" cy="1498096"/>
            <a:chOff x="4174222" y="3935068"/>
            <a:chExt cx="1167175" cy="1997461"/>
          </a:xfrm>
        </p:grpSpPr>
        <p:sp>
          <p:nvSpPr>
            <p:cNvPr id="337" name="Rectangle 19"/>
            <p:cNvSpPr/>
            <p:nvPr/>
          </p:nvSpPr>
          <p:spPr>
            <a:xfrm>
              <a:off x="4583735" y="56512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19"/>
            <p:cNvSpPr/>
            <p:nvPr/>
          </p:nvSpPr>
          <p:spPr>
            <a:xfrm flipH="1">
              <a:off x="4853503" y="5651213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Rectangle 17"/>
            <p:cNvSpPr/>
            <p:nvPr/>
          </p:nvSpPr>
          <p:spPr>
            <a:xfrm>
              <a:off x="4564213" y="5458554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Rectangle 19"/>
            <p:cNvSpPr/>
            <p:nvPr/>
          </p:nvSpPr>
          <p:spPr>
            <a:xfrm flipH="1">
              <a:off x="4515900" y="5848583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19"/>
            <p:cNvSpPr/>
            <p:nvPr/>
          </p:nvSpPr>
          <p:spPr>
            <a:xfrm>
              <a:off x="4855027" y="5848583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: Shape 341"/>
            <p:cNvSpPr/>
            <p:nvPr/>
          </p:nvSpPr>
          <p:spPr>
            <a:xfrm>
              <a:off x="4351783" y="5171761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: Shape 342"/>
            <p:cNvSpPr/>
            <p:nvPr/>
          </p:nvSpPr>
          <p:spPr>
            <a:xfrm flipH="1">
              <a:off x="4994377" y="5163802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4" name="Group 343"/>
            <p:cNvGrpSpPr/>
            <p:nvPr/>
          </p:nvGrpSpPr>
          <p:grpSpPr>
            <a:xfrm>
              <a:off x="4438887" y="4959873"/>
              <a:ext cx="709613" cy="522520"/>
              <a:chOff x="1916909" y="3505263"/>
              <a:chExt cx="709613" cy="522520"/>
            </a:xfrm>
          </p:grpSpPr>
          <p:sp>
            <p:nvSpPr>
              <p:cNvPr id="363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4" name="Freeform: Shape 363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5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6" name="Freeform: Shape 365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D7466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: Shape 366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D7466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5" name="Group 344"/>
            <p:cNvGrpSpPr/>
            <p:nvPr/>
          </p:nvGrpSpPr>
          <p:grpSpPr>
            <a:xfrm>
              <a:off x="4174222" y="4137137"/>
              <a:ext cx="1167175" cy="851629"/>
              <a:chOff x="8622854" y="2811790"/>
              <a:chExt cx="1167175" cy="851629"/>
            </a:xfrm>
          </p:grpSpPr>
          <p:sp>
            <p:nvSpPr>
              <p:cNvPr id="360" name="Oval 36"/>
              <p:cNvSpPr/>
              <p:nvPr/>
            </p:nvSpPr>
            <p:spPr>
              <a:xfrm>
                <a:off x="8622854" y="3255041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Oval 36"/>
              <p:cNvSpPr/>
              <p:nvPr/>
            </p:nvSpPr>
            <p:spPr>
              <a:xfrm flipH="1">
                <a:off x="9619522" y="3236202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Oval 33"/>
              <p:cNvSpPr/>
              <p:nvPr/>
            </p:nvSpPr>
            <p:spPr>
              <a:xfrm>
                <a:off x="8703886" y="2811790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>
                <a:outerShdw blurRad="25400" dist="25400" dir="5400000" algn="t" rotWithShape="0">
                  <a:srgbClr val="DA9E6F">
                    <a:alpha val="56000"/>
                  </a:srgb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46" name="Teardrop 345"/>
            <p:cNvSpPr/>
            <p:nvPr/>
          </p:nvSpPr>
          <p:spPr>
            <a:xfrm rot="16200000">
              <a:off x="4733694" y="4649215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Moon 346"/>
            <p:cNvSpPr/>
            <p:nvPr/>
          </p:nvSpPr>
          <p:spPr>
            <a:xfrm rot="16200000">
              <a:off x="4699504" y="4732271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8" name="Group 347"/>
            <p:cNvGrpSpPr/>
            <p:nvPr/>
          </p:nvGrpSpPr>
          <p:grpSpPr>
            <a:xfrm>
              <a:off x="4544513" y="4415799"/>
              <a:ext cx="455745" cy="187081"/>
              <a:chOff x="7261929" y="1088663"/>
              <a:chExt cx="455745" cy="187081"/>
            </a:xfrm>
          </p:grpSpPr>
          <p:sp>
            <p:nvSpPr>
              <p:cNvPr id="350" name="Oval 349"/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1" name="Oval 350"/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2" name="Oval 351"/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Oval 352"/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54" name="Picture 35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355" name="Oval 354"/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6" name="Oval 355"/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Oval 356"/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8" name="Oval 357"/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59" name="Picture 35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sp>
          <p:nvSpPr>
            <p:cNvPr id="349" name="Oval 1"/>
            <p:cNvSpPr/>
            <p:nvPr/>
          </p:nvSpPr>
          <p:spPr>
            <a:xfrm>
              <a:off x="4219919" y="3935068"/>
              <a:ext cx="1051620" cy="613369"/>
            </a:xfrm>
            <a:custGeom>
              <a:avLst/>
              <a:gdLst>
                <a:gd name="connsiteX0" fmla="*/ 0 w 966374"/>
                <a:gd name="connsiteY0" fmla="*/ 266700 h 533400"/>
                <a:gd name="connsiteX1" fmla="*/ 483187 w 966374"/>
                <a:gd name="connsiteY1" fmla="*/ 0 h 533400"/>
                <a:gd name="connsiteX2" fmla="*/ 966374 w 966374"/>
                <a:gd name="connsiteY2" fmla="*/ 266700 h 533400"/>
                <a:gd name="connsiteX3" fmla="*/ 483187 w 966374"/>
                <a:gd name="connsiteY3" fmla="*/ 533400 h 533400"/>
                <a:gd name="connsiteX4" fmla="*/ 0 w 966374"/>
                <a:gd name="connsiteY4" fmla="*/ 266700 h 533400"/>
                <a:gd name="connsiteX0" fmla="*/ 119 w 966493"/>
                <a:gd name="connsiteY0" fmla="*/ 309562 h 576262"/>
                <a:gd name="connsiteX1" fmla="*/ 449968 w 966493"/>
                <a:gd name="connsiteY1" fmla="*/ 0 h 576262"/>
                <a:gd name="connsiteX2" fmla="*/ 966493 w 966493"/>
                <a:gd name="connsiteY2" fmla="*/ 309562 h 576262"/>
                <a:gd name="connsiteX3" fmla="*/ 483306 w 966493"/>
                <a:gd name="connsiteY3" fmla="*/ 576262 h 576262"/>
                <a:gd name="connsiteX4" fmla="*/ 119 w 966493"/>
                <a:gd name="connsiteY4" fmla="*/ 309562 h 576262"/>
                <a:gd name="connsiteX0" fmla="*/ 11 w 966385"/>
                <a:gd name="connsiteY0" fmla="*/ 309562 h 384946"/>
                <a:gd name="connsiteX1" fmla="*/ 449860 w 966385"/>
                <a:gd name="connsiteY1" fmla="*/ 0 h 384946"/>
                <a:gd name="connsiteX2" fmla="*/ 966385 w 966385"/>
                <a:gd name="connsiteY2" fmla="*/ 309562 h 384946"/>
                <a:gd name="connsiteX3" fmla="*/ 459385 w 966385"/>
                <a:gd name="connsiteY3" fmla="*/ 342899 h 384946"/>
                <a:gd name="connsiteX4" fmla="*/ 11 w 966385"/>
                <a:gd name="connsiteY4" fmla="*/ 309562 h 384946"/>
                <a:gd name="connsiteX0" fmla="*/ 22 w 966396"/>
                <a:gd name="connsiteY0" fmla="*/ 309562 h 390148"/>
                <a:gd name="connsiteX1" fmla="*/ 449871 w 966396"/>
                <a:gd name="connsiteY1" fmla="*/ 0 h 390148"/>
                <a:gd name="connsiteX2" fmla="*/ 966396 w 966396"/>
                <a:gd name="connsiteY2" fmla="*/ 309562 h 390148"/>
                <a:gd name="connsiteX3" fmla="*/ 464158 w 966396"/>
                <a:gd name="connsiteY3" fmla="*/ 357187 h 390148"/>
                <a:gd name="connsiteX4" fmla="*/ 22 w 966396"/>
                <a:gd name="connsiteY4" fmla="*/ 309562 h 390148"/>
                <a:gd name="connsiteX0" fmla="*/ 22 w 1007037"/>
                <a:gd name="connsiteY0" fmla="*/ 309562 h 389630"/>
                <a:gd name="connsiteX1" fmla="*/ 449871 w 1007037"/>
                <a:gd name="connsiteY1" fmla="*/ 0 h 389630"/>
                <a:gd name="connsiteX2" fmla="*/ 966396 w 1007037"/>
                <a:gd name="connsiteY2" fmla="*/ 309562 h 389630"/>
                <a:gd name="connsiteX3" fmla="*/ 940203 w 1007037"/>
                <a:gd name="connsiteY3" fmla="*/ 388143 h 389630"/>
                <a:gd name="connsiteX4" fmla="*/ 464158 w 1007037"/>
                <a:gd name="connsiteY4" fmla="*/ 357187 h 389630"/>
                <a:gd name="connsiteX5" fmla="*/ 22 w 1007037"/>
                <a:gd name="connsiteY5" fmla="*/ 309562 h 389630"/>
                <a:gd name="connsiteX0" fmla="*/ 14 w 968149"/>
                <a:gd name="connsiteY0" fmla="*/ 315583 h 395651"/>
                <a:gd name="connsiteX1" fmla="*/ 449863 w 968149"/>
                <a:gd name="connsiteY1" fmla="*/ 6021 h 395651"/>
                <a:gd name="connsiteX2" fmla="*/ 840182 w 968149"/>
                <a:gd name="connsiteY2" fmla="*/ 132227 h 395651"/>
                <a:gd name="connsiteX3" fmla="*/ 940195 w 968149"/>
                <a:gd name="connsiteY3" fmla="*/ 394164 h 395651"/>
                <a:gd name="connsiteX4" fmla="*/ 464150 w 968149"/>
                <a:gd name="connsiteY4" fmla="*/ 363208 h 395651"/>
                <a:gd name="connsiteX5" fmla="*/ 14 w 968149"/>
                <a:gd name="connsiteY5" fmla="*/ 315583 h 395651"/>
                <a:gd name="connsiteX0" fmla="*/ 8897 w 977032"/>
                <a:gd name="connsiteY0" fmla="*/ 311701 h 391769"/>
                <a:gd name="connsiteX1" fmla="*/ 189460 w 977032"/>
                <a:gd name="connsiteY1" fmla="*/ 68815 h 391769"/>
                <a:gd name="connsiteX2" fmla="*/ 458746 w 977032"/>
                <a:gd name="connsiteY2" fmla="*/ 2139 h 391769"/>
                <a:gd name="connsiteX3" fmla="*/ 849065 w 977032"/>
                <a:gd name="connsiteY3" fmla="*/ 128345 h 391769"/>
                <a:gd name="connsiteX4" fmla="*/ 949078 w 977032"/>
                <a:gd name="connsiteY4" fmla="*/ 390282 h 391769"/>
                <a:gd name="connsiteX5" fmla="*/ 473033 w 977032"/>
                <a:gd name="connsiteY5" fmla="*/ 359326 h 391769"/>
                <a:gd name="connsiteX6" fmla="*/ 8897 w 977032"/>
                <a:gd name="connsiteY6" fmla="*/ 311701 h 391769"/>
                <a:gd name="connsiteX0" fmla="*/ 8579 w 983857"/>
                <a:gd name="connsiteY0" fmla="*/ 399807 h 414416"/>
                <a:gd name="connsiteX1" fmla="*/ 196285 w 983857"/>
                <a:gd name="connsiteY1" fmla="*/ 68815 h 414416"/>
                <a:gd name="connsiteX2" fmla="*/ 465571 w 983857"/>
                <a:gd name="connsiteY2" fmla="*/ 2139 h 414416"/>
                <a:gd name="connsiteX3" fmla="*/ 855890 w 983857"/>
                <a:gd name="connsiteY3" fmla="*/ 128345 h 414416"/>
                <a:gd name="connsiteX4" fmla="*/ 955903 w 983857"/>
                <a:gd name="connsiteY4" fmla="*/ 390282 h 414416"/>
                <a:gd name="connsiteX5" fmla="*/ 479858 w 983857"/>
                <a:gd name="connsiteY5" fmla="*/ 359326 h 414416"/>
                <a:gd name="connsiteX6" fmla="*/ 8579 w 983857"/>
                <a:gd name="connsiteY6" fmla="*/ 399807 h 414416"/>
                <a:gd name="connsiteX0" fmla="*/ 9609 w 963455"/>
                <a:gd name="connsiteY0" fmla="*/ 380757 h 397615"/>
                <a:gd name="connsiteX1" fmla="*/ 175883 w 963455"/>
                <a:gd name="connsiteY1" fmla="*/ 68815 h 397615"/>
                <a:gd name="connsiteX2" fmla="*/ 445169 w 963455"/>
                <a:gd name="connsiteY2" fmla="*/ 2139 h 397615"/>
                <a:gd name="connsiteX3" fmla="*/ 835488 w 963455"/>
                <a:gd name="connsiteY3" fmla="*/ 128345 h 397615"/>
                <a:gd name="connsiteX4" fmla="*/ 935501 w 963455"/>
                <a:gd name="connsiteY4" fmla="*/ 390282 h 397615"/>
                <a:gd name="connsiteX5" fmla="*/ 459456 w 963455"/>
                <a:gd name="connsiteY5" fmla="*/ 359326 h 397615"/>
                <a:gd name="connsiteX6" fmla="*/ 9609 w 963455"/>
                <a:gd name="connsiteY6" fmla="*/ 380757 h 397615"/>
                <a:gd name="connsiteX0" fmla="*/ 629 w 954475"/>
                <a:gd name="connsiteY0" fmla="*/ 380757 h 392126"/>
                <a:gd name="connsiteX1" fmla="*/ 166903 w 954475"/>
                <a:gd name="connsiteY1" fmla="*/ 68815 h 392126"/>
                <a:gd name="connsiteX2" fmla="*/ 436189 w 954475"/>
                <a:gd name="connsiteY2" fmla="*/ 2139 h 392126"/>
                <a:gd name="connsiteX3" fmla="*/ 826508 w 954475"/>
                <a:gd name="connsiteY3" fmla="*/ 128345 h 392126"/>
                <a:gd name="connsiteX4" fmla="*/ 926521 w 954475"/>
                <a:gd name="connsiteY4" fmla="*/ 390282 h 392126"/>
                <a:gd name="connsiteX5" fmla="*/ 450476 w 954475"/>
                <a:gd name="connsiteY5" fmla="*/ 359326 h 392126"/>
                <a:gd name="connsiteX6" fmla="*/ 224054 w 954475"/>
                <a:gd name="connsiteY6" fmla="*/ 271221 h 392126"/>
                <a:gd name="connsiteX7" fmla="*/ 629 w 954475"/>
                <a:gd name="connsiteY7" fmla="*/ 380757 h 392126"/>
                <a:gd name="connsiteX0" fmla="*/ 1989 w 955835"/>
                <a:gd name="connsiteY0" fmla="*/ 380757 h 392053"/>
                <a:gd name="connsiteX1" fmla="*/ 168263 w 955835"/>
                <a:gd name="connsiteY1" fmla="*/ 68815 h 392053"/>
                <a:gd name="connsiteX2" fmla="*/ 437549 w 955835"/>
                <a:gd name="connsiteY2" fmla="*/ 2139 h 392053"/>
                <a:gd name="connsiteX3" fmla="*/ 827868 w 955835"/>
                <a:gd name="connsiteY3" fmla="*/ 128345 h 392053"/>
                <a:gd name="connsiteX4" fmla="*/ 927881 w 955835"/>
                <a:gd name="connsiteY4" fmla="*/ 390282 h 392053"/>
                <a:gd name="connsiteX5" fmla="*/ 451836 w 955835"/>
                <a:gd name="connsiteY5" fmla="*/ 359326 h 392053"/>
                <a:gd name="connsiteX6" fmla="*/ 101589 w 955835"/>
                <a:gd name="connsiteY6" fmla="*/ 278365 h 392053"/>
                <a:gd name="connsiteX7" fmla="*/ 1989 w 955835"/>
                <a:gd name="connsiteY7" fmla="*/ 380757 h 392053"/>
                <a:gd name="connsiteX0" fmla="*/ 340 w 954186"/>
                <a:gd name="connsiteY0" fmla="*/ 380757 h 392481"/>
                <a:gd name="connsiteX1" fmla="*/ 166614 w 954186"/>
                <a:gd name="connsiteY1" fmla="*/ 68815 h 392481"/>
                <a:gd name="connsiteX2" fmla="*/ 435900 w 954186"/>
                <a:gd name="connsiteY2" fmla="*/ 2139 h 392481"/>
                <a:gd name="connsiteX3" fmla="*/ 826219 w 954186"/>
                <a:gd name="connsiteY3" fmla="*/ 128345 h 392481"/>
                <a:gd name="connsiteX4" fmla="*/ 926232 w 954186"/>
                <a:gd name="connsiteY4" fmla="*/ 390282 h 392481"/>
                <a:gd name="connsiteX5" fmla="*/ 450187 w 954186"/>
                <a:gd name="connsiteY5" fmla="*/ 359326 h 392481"/>
                <a:gd name="connsiteX6" fmla="*/ 133278 w 954186"/>
                <a:gd name="connsiteY6" fmla="*/ 242646 h 392481"/>
                <a:gd name="connsiteX7" fmla="*/ 340 w 954186"/>
                <a:gd name="connsiteY7" fmla="*/ 380757 h 392481"/>
                <a:gd name="connsiteX0" fmla="*/ 8999 w 962845"/>
                <a:gd name="connsiteY0" fmla="*/ 380410 h 392134"/>
                <a:gd name="connsiteX1" fmla="*/ 30016 w 962845"/>
                <a:gd name="connsiteY1" fmla="*/ 228012 h 392134"/>
                <a:gd name="connsiteX2" fmla="*/ 175273 w 962845"/>
                <a:gd name="connsiteY2" fmla="*/ 68468 h 392134"/>
                <a:gd name="connsiteX3" fmla="*/ 444559 w 962845"/>
                <a:gd name="connsiteY3" fmla="*/ 1792 h 392134"/>
                <a:gd name="connsiteX4" fmla="*/ 834878 w 962845"/>
                <a:gd name="connsiteY4" fmla="*/ 127998 h 392134"/>
                <a:gd name="connsiteX5" fmla="*/ 934891 w 962845"/>
                <a:gd name="connsiteY5" fmla="*/ 389935 h 392134"/>
                <a:gd name="connsiteX6" fmla="*/ 458846 w 962845"/>
                <a:gd name="connsiteY6" fmla="*/ 358979 h 392134"/>
                <a:gd name="connsiteX7" fmla="*/ 141937 w 962845"/>
                <a:gd name="connsiteY7" fmla="*/ 242299 h 392134"/>
                <a:gd name="connsiteX8" fmla="*/ 8999 w 962845"/>
                <a:gd name="connsiteY8" fmla="*/ 380410 h 392134"/>
                <a:gd name="connsiteX0" fmla="*/ 6178 w 960024"/>
                <a:gd name="connsiteY0" fmla="*/ 380410 h 392437"/>
                <a:gd name="connsiteX1" fmla="*/ 27195 w 960024"/>
                <a:gd name="connsiteY1" fmla="*/ 228012 h 392437"/>
                <a:gd name="connsiteX2" fmla="*/ 172452 w 960024"/>
                <a:gd name="connsiteY2" fmla="*/ 68468 h 392437"/>
                <a:gd name="connsiteX3" fmla="*/ 441738 w 960024"/>
                <a:gd name="connsiteY3" fmla="*/ 1792 h 392437"/>
                <a:gd name="connsiteX4" fmla="*/ 832057 w 960024"/>
                <a:gd name="connsiteY4" fmla="*/ 127998 h 392437"/>
                <a:gd name="connsiteX5" fmla="*/ 932070 w 960024"/>
                <a:gd name="connsiteY5" fmla="*/ 389935 h 392437"/>
                <a:gd name="connsiteX6" fmla="*/ 456025 w 960024"/>
                <a:gd name="connsiteY6" fmla="*/ 358979 h 392437"/>
                <a:gd name="connsiteX7" fmla="*/ 101016 w 960024"/>
                <a:gd name="connsiteY7" fmla="*/ 223249 h 392437"/>
                <a:gd name="connsiteX8" fmla="*/ 6178 w 960024"/>
                <a:gd name="connsiteY8" fmla="*/ 380410 h 392437"/>
                <a:gd name="connsiteX0" fmla="*/ 6002 w 959848"/>
                <a:gd name="connsiteY0" fmla="*/ 380410 h 393080"/>
                <a:gd name="connsiteX1" fmla="*/ 27019 w 959848"/>
                <a:gd name="connsiteY1" fmla="*/ 228012 h 393080"/>
                <a:gd name="connsiteX2" fmla="*/ 172276 w 959848"/>
                <a:gd name="connsiteY2" fmla="*/ 68468 h 393080"/>
                <a:gd name="connsiteX3" fmla="*/ 441562 w 959848"/>
                <a:gd name="connsiteY3" fmla="*/ 1792 h 393080"/>
                <a:gd name="connsiteX4" fmla="*/ 831881 w 959848"/>
                <a:gd name="connsiteY4" fmla="*/ 127998 h 393080"/>
                <a:gd name="connsiteX5" fmla="*/ 931894 w 959848"/>
                <a:gd name="connsiteY5" fmla="*/ 389935 h 393080"/>
                <a:gd name="connsiteX6" fmla="*/ 455849 w 959848"/>
                <a:gd name="connsiteY6" fmla="*/ 358979 h 393080"/>
                <a:gd name="connsiteX7" fmla="*/ 98459 w 959848"/>
                <a:gd name="connsiteY7" fmla="*/ 192293 h 393080"/>
                <a:gd name="connsiteX8" fmla="*/ 6002 w 959848"/>
                <a:gd name="connsiteY8" fmla="*/ 380410 h 393080"/>
                <a:gd name="connsiteX0" fmla="*/ 5473 w 959319"/>
                <a:gd name="connsiteY0" fmla="*/ 380410 h 392568"/>
                <a:gd name="connsiteX1" fmla="*/ 26490 w 959319"/>
                <a:gd name="connsiteY1" fmla="*/ 228012 h 392568"/>
                <a:gd name="connsiteX2" fmla="*/ 171747 w 959319"/>
                <a:gd name="connsiteY2" fmla="*/ 68468 h 392568"/>
                <a:gd name="connsiteX3" fmla="*/ 441033 w 959319"/>
                <a:gd name="connsiteY3" fmla="*/ 1792 h 392568"/>
                <a:gd name="connsiteX4" fmla="*/ 831352 w 959319"/>
                <a:gd name="connsiteY4" fmla="*/ 127998 h 392568"/>
                <a:gd name="connsiteX5" fmla="*/ 931365 w 959319"/>
                <a:gd name="connsiteY5" fmla="*/ 389935 h 392568"/>
                <a:gd name="connsiteX6" fmla="*/ 455320 w 959319"/>
                <a:gd name="connsiteY6" fmla="*/ 358979 h 392568"/>
                <a:gd name="connsiteX7" fmla="*/ 90786 w 959319"/>
                <a:gd name="connsiteY7" fmla="*/ 216105 h 392568"/>
                <a:gd name="connsiteX8" fmla="*/ 5473 w 959319"/>
                <a:gd name="connsiteY8" fmla="*/ 380410 h 392568"/>
                <a:gd name="connsiteX0" fmla="*/ 5473 w 959319"/>
                <a:gd name="connsiteY0" fmla="*/ 380410 h 391325"/>
                <a:gd name="connsiteX1" fmla="*/ 26490 w 959319"/>
                <a:gd name="connsiteY1" fmla="*/ 228012 h 391325"/>
                <a:gd name="connsiteX2" fmla="*/ 171747 w 959319"/>
                <a:gd name="connsiteY2" fmla="*/ 68468 h 391325"/>
                <a:gd name="connsiteX3" fmla="*/ 441033 w 959319"/>
                <a:gd name="connsiteY3" fmla="*/ 1792 h 391325"/>
                <a:gd name="connsiteX4" fmla="*/ 831352 w 959319"/>
                <a:gd name="connsiteY4" fmla="*/ 127998 h 391325"/>
                <a:gd name="connsiteX5" fmla="*/ 931365 w 959319"/>
                <a:gd name="connsiteY5" fmla="*/ 389935 h 391325"/>
                <a:gd name="connsiteX6" fmla="*/ 455320 w 959319"/>
                <a:gd name="connsiteY6" fmla="*/ 358979 h 391325"/>
                <a:gd name="connsiteX7" fmla="*/ 240803 w 959319"/>
                <a:gd name="connsiteY7" fmla="*/ 325642 h 391325"/>
                <a:gd name="connsiteX8" fmla="*/ 90786 w 959319"/>
                <a:gd name="connsiteY8" fmla="*/ 216105 h 391325"/>
                <a:gd name="connsiteX9" fmla="*/ 5473 w 959319"/>
                <a:gd name="connsiteY9" fmla="*/ 380410 h 391325"/>
                <a:gd name="connsiteX0" fmla="*/ 5473 w 931868"/>
                <a:gd name="connsiteY0" fmla="*/ 380410 h 401695"/>
                <a:gd name="connsiteX1" fmla="*/ 26490 w 931868"/>
                <a:gd name="connsiteY1" fmla="*/ 228012 h 401695"/>
                <a:gd name="connsiteX2" fmla="*/ 171747 w 931868"/>
                <a:gd name="connsiteY2" fmla="*/ 68468 h 401695"/>
                <a:gd name="connsiteX3" fmla="*/ 441033 w 931868"/>
                <a:gd name="connsiteY3" fmla="*/ 1792 h 401695"/>
                <a:gd name="connsiteX4" fmla="*/ 831352 w 931868"/>
                <a:gd name="connsiteY4" fmla="*/ 127998 h 401695"/>
                <a:gd name="connsiteX5" fmla="*/ 931365 w 931868"/>
                <a:gd name="connsiteY5" fmla="*/ 389935 h 401695"/>
                <a:gd name="connsiteX6" fmla="*/ 786109 w 931868"/>
                <a:gd name="connsiteY6" fmla="*/ 339930 h 401695"/>
                <a:gd name="connsiteX7" fmla="*/ 455320 w 931868"/>
                <a:gd name="connsiteY7" fmla="*/ 358979 h 401695"/>
                <a:gd name="connsiteX8" fmla="*/ 240803 w 931868"/>
                <a:gd name="connsiteY8" fmla="*/ 325642 h 401695"/>
                <a:gd name="connsiteX9" fmla="*/ 90786 w 931868"/>
                <a:gd name="connsiteY9" fmla="*/ 216105 h 401695"/>
                <a:gd name="connsiteX10" fmla="*/ 5473 w 931868"/>
                <a:gd name="connsiteY10" fmla="*/ 380410 h 401695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095 h 404163"/>
                <a:gd name="connsiteX1" fmla="*/ 42746 w 948124"/>
                <a:gd name="connsiteY1" fmla="*/ 227884 h 404163"/>
                <a:gd name="connsiteX2" fmla="*/ 188003 w 948124"/>
                <a:gd name="connsiteY2" fmla="*/ 68340 h 404163"/>
                <a:gd name="connsiteX3" fmla="*/ 457289 w 948124"/>
                <a:gd name="connsiteY3" fmla="*/ 1664 h 404163"/>
                <a:gd name="connsiteX4" fmla="*/ 847608 w 948124"/>
                <a:gd name="connsiteY4" fmla="*/ 127870 h 404163"/>
                <a:gd name="connsiteX5" fmla="*/ 947621 w 948124"/>
                <a:gd name="connsiteY5" fmla="*/ 389807 h 404163"/>
                <a:gd name="connsiteX6" fmla="*/ 816652 w 948124"/>
                <a:gd name="connsiteY6" fmla="*/ 361233 h 404163"/>
                <a:gd name="connsiteX7" fmla="*/ 471576 w 948124"/>
                <a:gd name="connsiteY7" fmla="*/ 358851 h 404163"/>
                <a:gd name="connsiteX8" fmla="*/ 257059 w 948124"/>
                <a:gd name="connsiteY8" fmla="*/ 325514 h 404163"/>
                <a:gd name="connsiteX9" fmla="*/ 107042 w 948124"/>
                <a:gd name="connsiteY9" fmla="*/ 215977 h 404163"/>
                <a:gd name="connsiteX10" fmla="*/ 2679 w 948124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68376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49272"/>
                <a:gd name="connsiteY0" fmla="*/ 404095 h 404118"/>
                <a:gd name="connsiteX1" fmla="*/ 42746 w 949272"/>
                <a:gd name="connsiteY1" fmla="*/ 227884 h 404118"/>
                <a:gd name="connsiteX2" fmla="*/ 188003 w 949272"/>
                <a:gd name="connsiteY2" fmla="*/ 68340 h 404118"/>
                <a:gd name="connsiteX3" fmla="*/ 457289 w 949272"/>
                <a:gd name="connsiteY3" fmla="*/ 1664 h 404118"/>
                <a:gd name="connsiteX4" fmla="*/ 847608 w 949272"/>
                <a:gd name="connsiteY4" fmla="*/ 127870 h 404118"/>
                <a:gd name="connsiteX5" fmla="*/ 945239 w 949272"/>
                <a:gd name="connsiteY5" fmla="*/ 349326 h 404118"/>
                <a:gd name="connsiteX6" fmla="*/ 816652 w 949272"/>
                <a:gd name="connsiteY6" fmla="*/ 361233 h 404118"/>
                <a:gd name="connsiteX7" fmla="*/ 471576 w 949272"/>
                <a:gd name="connsiteY7" fmla="*/ 368376 h 404118"/>
                <a:gd name="connsiteX8" fmla="*/ 257059 w 949272"/>
                <a:gd name="connsiteY8" fmla="*/ 325514 h 404118"/>
                <a:gd name="connsiteX9" fmla="*/ 107042 w 949272"/>
                <a:gd name="connsiteY9" fmla="*/ 215977 h 404118"/>
                <a:gd name="connsiteX10" fmla="*/ 2679 w 94927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95318 h 495341"/>
                <a:gd name="connsiteX1" fmla="*/ 42746 w 960652"/>
                <a:gd name="connsiteY1" fmla="*/ 319107 h 495341"/>
                <a:gd name="connsiteX2" fmla="*/ 188003 w 960652"/>
                <a:gd name="connsiteY2" fmla="*/ 159563 h 495341"/>
                <a:gd name="connsiteX3" fmla="*/ 504914 w 960652"/>
                <a:gd name="connsiteY3" fmla="*/ 812 h 495341"/>
                <a:gd name="connsiteX4" fmla="*/ 847608 w 960652"/>
                <a:gd name="connsiteY4" fmla="*/ 219093 h 495341"/>
                <a:gd name="connsiteX5" fmla="*/ 957146 w 960652"/>
                <a:gd name="connsiteY5" fmla="*/ 476268 h 495341"/>
                <a:gd name="connsiteX6" fmla="*/ 816652 w 960652"/>
                <a:gd name="connsiteY6" fmla="*/ 452456 h 495341"/>
                <a:gd name="connsiteX7" fmla="*/ 471576 w 960652"/>
                <a:gd name="connsiteY7" fmla="*/ 459599 h 495341"/>
                <a:gd name="connsiteX8" fmla="*/ 257059 w 960652"/>
                <a:gd name="connsiteY8" fmla="*/ 416737 h 495341"/>
                <a:gd name="connsiteX9" fmla="*/ 107042 w 960652"/>
                <a:gd name="connsiteY9" fmla="*/ 307200 h 495341"/>
                <a:gd name="connsiteX10" fmla="*/ 2679 w 960652"/>
                <a:gd name="connsiteY10" fmla="*/ 495318 h 495341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88003 w 960652"/>
                <a:gd name="connsiteY2" fmla="*/ 164719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38778 w 960652"/>
                <a:gd name="connsiteY2" fmla="*/ 28194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14300 w 960652"/>
                <a:gd name="connsiteY2" fmla="*/ 140275 h 500497"/>
                <a:gd name="connsiteX3" fmla="*/ 38778 w 960652"/>
                <a:gd name="connsiteY3" fmla="*/ 28194 h 500497"/>
                <a:gd name="connsiteX4" fmla="*/ 504825 w 960652"/>
                <a:gd name="connsiteY4" fmla="*/ 70425 h 500497"/>
                <a:gd name="connsiteX5" fmla="*/ 504914 w 960652"/>
                <a:gd name="connsiteY5" fmla="*/ 5968 h 500497"/>
                <a:gd name="connsiteX6" fmla="*/ 847608 w 960652"/>
                <a:gd name="connsiteY6" fmla="*/ 224249 h 500497"/>
                <a:gd name="connsiteX7" fmla="*/ 957146 w 960652"/>
                <a:gd name="connsiteY7" fmla="*/ 481424 h 500497"/>
                <a:gd name="connsiteX8" fmla="*/ 816652 w 960652"/>
                <a:gd name="connsiteY8" fmla="*/ 457612 h 500497"/>
                <a:gd name="connsiteX9" fmla="*/ 471576 w 960652"/>
                <a:gd name="connsiteY9" fmla="*/ 464755 h 500497"/>
                <a:gd name="connsiteX10" fmla="*/ 257059 w 960652"/>
                <a:gd name="connsiteY10" fmla="*/ 421893 h 500497"/>
                <a:gd name="connsiteX11" fmla="*/ 107042 w 960652"/>
                <a:gd name="connsiteY11" fmla="*/ 312356 h 500497"/>
                <a:gd name="connsiteX12" fmla="*/ 2679 w 960652"/>
                <a:gd name="connsiteY12" fmla="*/ 500474 h 500497"/>
                <a:gd name="connsiteX0" fmla="*/ 17909 w 975882"/>
                <a:gd name="connsiteY0" fmla="*/ 500474 h 504534"/>
                <a:gd name="connsiteX1" fmla="*/ 16701 w 975882"/>
                <a:gd name="connsiteY1" fmla="*/ 140113 h 504534"/>
                <a:gd name="connsiteX2" fmla="*/ 129530 w 975882"/>
                <a:gd name="connsiteY2" fmla="*/ 140275 h 504534"/>
                <a:gd name="connsiteX3" fmla="*/ 54008 w 975882"/>
                <a:gd name="connsiteY3" fmla="*/ 28194 h 504534"/>
                <a:gd name="connsiteX4" fmla="*/ 520055 w 975882"/>
                <a:gd name="connsiteY4" fmla="*/ 70425 h 504534"/>
                <a:gd name="connsiteX5" fmla="*/ 520144 w 975882"/>
                <a:gd name="connsiteY5" fmla="*/ 5968 h 504534"/>
                <a:gd name="connsiteX6" fmla="*/ 862838 w 975882"/>
                <a:gd name="connsiteY6" fmla="*/ 224249 h 504534"/>
                <a:gd name="connsiteX7" fmla="*/ 972376 w 975882"/>
                <a:gd name="connsiteY7" fmla="*/ 481424 h 504534"/>
                <a:gd name="connsiteX8" fmla="*/ 831882 w 975882"/>
                <a:gd name="connsiteY8" fmla="*/ 457612 h 504534"/>
                <a:gd name="connsiteX9" fmla="*/ 486806 w 975882"/>
                <a:gd name="connsiteY9" fmla="*/ 464755 h 504534"/>
                <a:gd name="connsiteX10" fmla="*/ 272289 w 975882"/>
                <a:gd name="connsiteY10" fmla="*/ 421893 h 504534"/>
                <a:gd name="connsiteX11" fmla="*/ 122272 w 975882"/>
                <a:gd name="connsiteY11" fmla="*/ 312356 h 504534"/>
                <a:gd name="connsiteX12" fmla="*/ 17909 w 975882"/>
                <a:gd name="connsiteY12" fmla="*/ 500474 h 504534"/>
                <a:gd name="connsiteX0" fmla="*/ 17909 w 988647"/>
                <a:gd name="connsiteY0" fmla="*/ 499069 h 503129"/>
                <a:gd name="connsiteX1" fmla="*/ 16701 w 988647"/>
                <a:gd name="connsiteY1" fmla="*/ 138708 h 503129"/>
                <a:gd name="connsiteX2" fmla="*/ 129530 w 988647"/>
                <a:gd name="connsiteY2" fmla="*/ 138870 h 503129"/>
                <a:gd name="connsiteX3" fmla="*/ 54008 w 988647"/>
                <a:gd name="connsiteY3" fmla="*/ 26789 h 503129"/>
                <a:gd name="connsiteX4" fmla="*/ 520055 w 988647"/>
                <a:gd name="connsiteY4" fmla="*/ 69020 h 503129"/>
                <a:gd name="connsiteX5" fmla="*/ 520144 w 988647"/>
                <a:gd name="connsiteY5" fmla="*/ 4563 h 503129"/>
                <a:gd name="connsiteX6" fmla="*/ 945388 w 988647"/>
                <a:gd name="connsiteY6" fmla="*/ 197444 h 503129"/>
                <a:gd name="connsiteX7" fmla="*/ 972376 w 988647"/>
                <a:gd name="connsiteY7" fmla="*/ 480019 h 503129"/>
                <a:gd name="connsiteX8" fmla="*/ 831882 w 988647"/>
                <a:gd name="connsiteY8" fmla="*/ 456207 h 503129"/>
                <a:gd name="connsiteX9" fmla="*/ 486806 w 988647"/>
                <a:gd name="connsiteY9" fmla="*/ 463350 h 503129"/>
                <a:gd name="connsiteX10" fmla="*/ 272289 w 988647"/>
                <a:gd name="connsiteY10" fmla="*/ 420488 h 503129"/>
                <a:gd name="connsiteX11" fmla="*/ 122272 w 988647"/>
                <a:gd name="connsiteY11" fmla="*/ 310951 h 503129"/>
                <a:gd name="connsiteX12" fmla="*/ 17909 w 988647"/>
                <a:gd name="connsiteY12" fmla="*/ 499069 h 50312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06442"/>
                <a:gd name="connsiteY0" fmla="*/ 499069 h 613369"/>
                <a:gd name="connsiteX1" fmla="*/ 16701 w 1006442"/>
                <a:gd name="connsiteY1" fmla="*/ 138708 h 613369"/>
                <a:gd name="connsiteX2" fmla="*/ 129530 w 1006442"/>
                <a:gd name="connsiteY2" fmla="*/ 138870 h 613369"/>
                <a:gd name="connsiteX3" fmla="*/ 54008 w 1006442"/>
                <a:gd name="connsiteY3" fmla="*/ 26789 h 613369"/>
                <a:gd name="connsiteX4" fmla="*/ 520055 w 1006442"/>
                <a:gd name="connsiteY4" fmla="*/ 69020 h 613369"/>
                <a:gd name="connsiteX5" fmla="*/ 520144 w 1006442"/>
                <a:gd name="connsiteY5" fmla="*/ 4563 h 613369"/>
                <a:gd name="connsiteX6" fmla="*/ 945388 w 1006442"/>
                <a:gd name="connsiteY6" fmla="*/ 197444 h 613369"/>
                <a:gd name="connsiteX7" fmla="*/ 997776 w 1006442"/>
                <a:gd name="connsiteY7" fmla="*/ 613369 h 613369"/>
                <a:gd name="connsiteX8" fmla="*/ 831882 w 1006442"/>
                <a:gd name="connsiteY8" fmla="*/ 456207 h 613369"/>
                <a:gd name="connsiteX9" fmla="*/ 486806 w 1006442"/>
                <a:gd name="connsiteY9" fmla="*/ 463350 h 613369"/>
                <a:gd name="connsiteX10" fmla="*/ 272289 w 1006442"/>
                <a:gd name="connsiteY10" fmla="*/ 420488 h 613369"/>
                <a:gd name="connsiteX11" fmla="*/ 122272 w 1006442"/>
                <a:gd name="connsiteY11" fmla="*/ 310951 h 613369"/>
                <a:gd name="connsiteX12" fmla="*/ 17909 w 1006442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56207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3673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12832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2276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946182 w 1016207"/>
                <a:gd name="connsiteY8" fmla="*/ 17363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524906 w 1016207"/>
                <a:gd name="connsiteY9" fmla="*/ 2919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524906 w 1016207"/>
                <a:gd name="connsiteY10" fmla="*/ 2919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307214 w 1016207"/>
                <a:gd name="connsiteY11" fmla="*/ 3315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53249 w 1007097"/>
                <a:gd name="connsiteY0" fmla="*/ 594319 h 613369"/>
                <a:gd name="connsiteX1" fmla="*/ 7591 w 1007097"/>
                <a:gd name="connsiteY1" fmla="*/ 138708 h 613369"/>
                <a:gd name="connsiteX2" fmla="*/ 120420 w 1007097"/>
                <a:gd name="connsiteY2" fmla="*/ 138870 h 613369"/>
                <a:gd name="connsiteX3" fmla="*/ 44898 w 1007097"/>
                <a:gd name="connsiteY3" fmla="*/ 26789 h 613369"/>
                <a:gd name="connsiteX4" fmla="*/ 510945 w 1007097"/>
                <a:gd name="connsiteY4" fmla="*/ 69020 h 613369"/>
                <a:gd name="connsiteX5" fmla="*/ 511034 w 1007097"/>
                <a:gd name="connsiteY5" fmla="*/ 4563 h 613369"/>
                <a:gd name="connsiteX6" fmla="*/ 936278 w 1007097"/>
                <a:gd name="connsiteY6" fmla="*/ 197444 h 613369"/>
                <a:gd name="connsiteX7" fmla="*/ 988666 w 1007097"/>
                <a:gd name="connsiteY7" fmla="*/ 613369 h 613369"/>
                <a:gd name="connsiteX8" fmla="*/ 864047 w 1007097"/>
                <a:gd name="connsiteY8" fmla="*/ 332382 h 613369"/>
                <a:gd name="connsiteX9" fmla="*/ 625244 w 1007097"/>
                <a:gd name="connsiteY9" fmla="*/ 399219 h 613369"/>
                <a:gd name="connsiteX10" fmla="*/ 633271 w 1007097"/>
                <a:gd name="connsiteY10" fmla="*/ 342700 h 613369"/>
                <a:gd name="connsiteX11" fmla="*/ 272704 w 1007097"/>
                <a:gd name="connsiteY11" fmla="*/ 404613 h 613369"/>
                <a:gd name="connsiteX12" fmla="*/ 113162 w 1007097"/>
                <a:gd name="connsiteY12" fmla="*/ 310951 h 613369"/>
                <a:gd name="connsiteX13" fmla="*/ 53249 w 1007097"/>
                <a:gd name="connsiteY13" fmla="*/ 594319 h 613369"/>
                <a:gd name="connsiteX0" fmla="*/ 53596 w 1007444"/>
                <a:gd name="connsiteY0" fmla="*/ 594319 h 613369"/>
                <a:gd name="connsiteX1" fmla="*/ 7938 w 1007444"/>
                <a:gd name="connsiteY1" fmla="*/ 138708 h 613369"/>
                <a:gd name="connsiteX2" fmla="*/ 120767 w 1007444"/>
                <a:gd name="connsiteY2" fmla="*/ 138870 h 613369"/>
                <a:gd name="connsiteX3" fmla="*/ 45245 w 1007444"/>
                <a:gd name="connsiteY3" fmla="*/ 26789 h 613369"/>
                <a:gd name="connsiteX4" fmla="*/ 511292 w 1007444"/>
                <a:gd name="connsiteY4" fmla="*/ 69020 h 613369"/>
                <a:gd name="connsiteX5" fmla="*/ 511381 w 1007444"/>
                <a:gd name="connsiteY5" fmla="*/ 4563 h 613369"/>
                <a:gd name="connsiteX6" fmla="*/ 936625 w 1007444"/>
                <a:gd name="connsiteY6" fmla="*/ 197444 h 613369"/>
                <a:gd name="connsiteX7" fmla="*/ 989013 w 1007444"/>
                <a:gd name="connsiteY7" fmla="*/ 613369 h 613369"/>
                <a:gd name="connsiteX8" fmla="*/ 864394 w 1007444"/>
                <a:gd name="connsiteY8" fmla="*/ 332382 h 613369"/>
                <a:gd name="connsiteX9" fmla="*/ 625591 w 1007444"/>
                <a:gd name="connsiteY9" fmla="*/ 399219 h 613369"/>
                <a:gd name="connsiteX10" fmla="*/ 633618 w 1007444"/>
                <a:gd name="connsiteY10" fmla="*/ 342700 h 613369"/>
                <a:gd name="connsiteX11" fmla="*/ 273051 w 1007444"/>
                <a:gd name="connsiteY11" fmla="*/ 404613 h 613369"/>
                <a:gd name="connsiteX12" fmla="*/ 135734 w 1007444"/>
                <a:gd name="connsiteY12" fmla="*/ 361751 h 613369"/>
                <a:gd name="connsiteX13" fmla="*/ 53596 w 1007444"/>
                <a:gd name="connsiteY13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267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521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55541 w 1005040"/>
                <a:gd name="connsiteY4" fmla="*/ 394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5040" h="613369">
                  <a:moveTo>
                    <a:pt x="51192" y="594319"/>
                  </a:moveTo>
                  <a:cubicBezTo>
                    <a:pt x="38643" y="582572"/>
                    <a:pt x="33897" y="364029"/>
                    <a:pt x="58037" y="291269"/>
                  </a:cubicBezTo>
                  <a:cubicBezTo>
                    <a:pt x="21852" y="231209"/>
                    <a:pt x="-14045" y="169400"/>
                    <a:pt x="5534" y="138708"/>
                  </a:cubicBezTo>
                  <a:cubicBezTo>
                    <a:pt x="7733" y="79204"/>
                    <a:pt x="119024" y="188215"/>
                    <a:pt x="118363" y="138870"/>
                  </a:cubicBezTo>
                  <a:cubicBezTo>
                    <a:pt x="117702" y="89525"/>
                    <a:pt x="-16426" y="45310"/>
                    <a:pt x="65066" y="33139"/>
                  </a:cubicBezTo>
                  <a:cubicBezTo>
                    <a:pt x="146558" y="20968"/>
                    <a:pt x="443370" y="38329"/>
                    <a:pt x="508888" y="69020"/>
                  </a:cubicBezTo>
                  <a:cubicBezTo>
                    <a:pt x="561707" y="42561"/>
                    <a:pt x="438088" y="-16841"/>
                    <a:pt x="508977" y="4563"/>
                  </a:cubicBezTo>
                  <a:cubicBezTo>
                    <a:pt x="579866" y="25967"/>
                    <a:pt x="875915" y="133150"/>
                    <a:pt x="934221" y="197444"/>
                  </a:cubicBezTo>
                  <a:cubicBezTo>
                    <a:pt x="992527" y="261738"/>
                    <a:pt x="1029074" y="480813"/>
                    <a:pt x="986609" y="613369"/>
                  </a:cubicBezTo>
                  <a:cubicBezTo>
                    <a:pt x="960019" y="516532"/>
                    <a:pt x="943713" y="339922"/>
                    <a:pt x="861990" y="332382"/>
                  </a:cubicBezTo>
                  <a:cubicBezTo>
                    <a:pt x="813591" y="282403"/>
                    <a:pt x="681229" y="405966"/>
                    <a:pt x="623187" y="399219"/>
                  </a:cubicBezTo>
                  <a:cubicBezTo>
                    <a:pt x="565145" y="392472"/>
                    <a:pt x="689971" y="341801"/>
                    <a:pt x="631214" y="342700"/>
                  </a:cubicBezTo>
                  <a:cubicBezTo>
                    <a:pt x="572457" y="343599"/>
                    <a:pt x="356803" y="403025"/>
                    <a:pt x="270647" y="404613"/>
                  </a:cubicBezTo>
                  <a:cubicBezTo>
                    <a:pt x="209891" y="380801"/>
                    <a:pt x="185648" y="405407"/>
                    <a:pt x="133330" y="361751"/>
                  </a:cubicBezTo>
                  <a:cubicBezTo>
                    <a:pt x="98838" y="448667"/>
                    <a:pt x="63741" y="606066"/>
                    <a:pt x="51192" y="594319"/>
                  </a:cubicBezTo>
                  <a:close/>
                </a:path>
              </a:pathLst>
            </a:custGeom>
            <a:solidFill>
              <a:srgbClr val="FFFFC1"/>
            </a:solidFill>
            <a:ln>
              <a:noFill/>
            </a:ln>
            <a:effectLst>
              <a:outerShdw dist="38100" dir="4200000" sx="96000" sy="96000" algn="t" rotWithShape="0">
                <a:srgbClr val="DA9E6F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97" name="Group 896">
            <a:extLst>
              <a:ext uri="{FF2B5EF4-FFF2-40B4-BE49-F238E27FC236}">
                <a16:creationId xmlns:a16="http://schemas.microsoft.com/office/drawing/2014/main" id="{BF965D33-5738-4525-BC11-A848DC0FB694}"/>
              </a:ext>
            </a:extLst>
          </p:cNvPr>
          <p:cNvGrpSpPr/>
          <p:nvPr/>
        </p:nvGrpSpPr>
        <p:grpSpPr>
          <a:xfrm>
            <a:off x="6759325" y="3493207"/>
            <a:ext cx="685136" cy="497761"/>
            <a:chOff x="4553043" y="5172030"/>
            <a:chExt cx="973021" cy="750201"/>
          </a:xfrm>
        </p:grpSpPr>
        <p:pic>
          <p:nvPicPr>
            <p:cNvPr id="375" name="Picture 374">
              <a:extLst>
                <a:ext uri="{FF2B5EF4-FFF2-40B4-BE49-F238E27FC236}">
                  <a16:creationId xmlns:a16="http://schemas.microsoft.com/office/drawing/2014/main" id="{4F48F957-3479-404C-8862-E1496E54037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379" name="Picture 378" descr="A close up of a sign&#10;&#10;Description generated with high confidence">
              <a:extLst>
                <a:ext uri="{FF2B5EF4-FFF2-40B4-BE49-F238E27FC236}">
                  <a16:creationId xmlns:a16="http://schemas.microsoft.com/office/drawing/2014/main" id="{C4082730-D824-4CE5-8F3A-8D17C86F4E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843152">
              <a:off x="5029564" y="5172030"/>
              <a:ext cx="232608" cy="468196"/>
            </a:xfrm>
            <a:prstGeom prst="rect">
              <a:avLst/>
            </a:prstGeom>
          </p:spPr>
        </p:pic>
        <p:pic>
          <p:nvPicPr>
            <p:cNvPr id="380" name="Picture 379">
              <a:extLst>
                <a:ext uri="{FF2B5EF4-FFF2-40B4-BE49-F238E27FC236}">
                  <a16:creationId xmlns:a16="http://schemas.microsoft.com/office/drawing/2014/main" id="{7C95E9B8-3A73-4373-A2B1-BAD78DB3428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381" name="Picture 380" descr="A picture containing food, fruit&#10;&#10;Description automatically generated">
              <a:extLst>
                <a:ext uri="{FF2B5EF4-FFF2-40B4-BE49-F238E27FC236}">
                  <a16:creationId xmlns:a16="http://schemas.microsoft.com/office/drawing/2014/main" id="{F3066113-6B14-4675-890F-A9272605B1A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47088" y="5288657"/>
              <a:ext cx="352906" cy="364292"/>
            </a:xfrm>
            <a:prstGeom prst="rect">
              <a:avLst/>
            </a:prstGeom>
          </p:spPr>
        </p:pic>
        <p:pic>
          <p:nvPicPr>
            <p:cNvPr id="383" name="Picture 382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3E868884-1A80-4E6B-9D98-AC92EF77C71B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384" name="Picture 383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66AF2E00-9138-445F-B3FA-4B5E7185722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print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385" name="Picture 384">
              <a:extLst>
                <a:ext uri="{FF2B5EF4-FFF2-40B4-BE49-F238E27FC236}">
                  <a16:creationId xmlns:a16="http://schemas.microsoft.com/office/drawing/2014/main" id="{12A66237-8980-4ACE-8160-AEB01C89DF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89A56CCB-2895-44D0-9748-ADFCB3D48AFD}"/>
              </a:ext>
            </a:extLst>
          </p:cNvPr>
          <p:cNvGrpSpPr/>
          <p:nvPr/>
        </p:nvGrpSpPr>
        <p:grpSpPr>
          <a:xfrm>
            <a:off x="4805181" y="1902344"/>
            <a:ext cx="685136" cy="497761"/>
            <a:chOff x="4553043" y="5172030"/>
            <a:chExt cx="973021" cy="750201"/>
          </a:xfrm>
        </p:grpSpPr>
        <p:pic>
          <p:nvPicPr>
            <p:cNvPr id="389" name="Picture 388">
              <a:extLst>
                <a:ext uri="{FF2B5EF4-FFF2-40B4-BE49-F238E27FC236}">
                  <a16:creationId xmlns:a16="http://schemas.microsoft.com/office/drawing/2014/main" id="{2B399206-5157-43E9-962D-A2956571548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390" name="Picture 389" descr="A close up of a sign&#10;&#10;Description generated with high confidence">
              <a:extLst>
                <a:ext uri="{FF2B5EF4-FFF2-40B4-BE49-F238E27FC236}">
                  <a16:creationId xmlns:a16="http://schemas.microsoft.com/office/drawing/2014/main" id="{B80FF538-2F6E-4FD7-BA60-8A1FA66C4E1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843152">
              <a:off x="5029564" y="5172030"/>
              <a:ext cx="232608" cy="468196"/>
            </a:xfrm>
            <a:prstGeom prst="rect">
              <a:avLst/>
            </a:prstGeom>
          </p:spPr>
        </p:pic>
        <p:pic>
          <p:nvPicPr>
            <p:cNvPr id="391" name="Picture 390">
              <a:extLst>
                <a:ext uri="{FF2B5EF4-FFF2-40B4-BE49-F238E27FC236}">
                  <a16:creationId xmlns:a16="http://schemas.microsoft.com/office/drawing/2014/main" id="{0AF12D87-C90E-478C-BD8F-2F1EC901EB8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392" name="Picture 391" descr="A picture containing food, fruit&#10;&#10;Description automatically generated">
              <a:extLst>
                <a:ext uri="{FF2B5EF4-FFF2-40B4-BE49-F238E27FC236}">
                  <a16:creationId xmlns:a16="http://schemas.microsoft.com/office/drawing/2014/main" id="{9EB7EBA6-14D3-4DBE-A4D4-7C80B7788ED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47088" y="5288657"/>
              <a:ext cx="352906" cy="364292"/>
            </a:xfrm>
            <a:prstGeom prst="rect">
              <a:avLst/>
            </a:prstGeom>
          </p:spPr>
        </p:pic>
        <p:pic>
          <p:nvPicPr>
            <p:cNvPr id="393" name="Picture 392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BDCDDB73-41B3-4693-B2D7-2769F65518EC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394" name="Picture 393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789CF874-D823-4D45-B6B1-7E1A66F5073F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print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395" name="Picture 394">
              <a:extLst>
                <a:ext uri="{FF2B5EF4-FFF2-40B4-BE49-F238E27FC236}">
                  <a16:creationId xmlns:a16="http://schemas.microsoft.com/office/drawing/2014/main" id="{6D1AA717-2656-4242-B629-B82F1865E69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4F02992D-F1C9-4CCC-A4F1-A75FFA8636BC}"/>
              </a:ext>
            </a:extLst>
          </p:cNvPr>
          <p:cNvGrpSpPr/>
          <p:nvPr/>
        </p:nvGrpSpPr>
        <p:grpSpPr>
          <a:xfrm>
            <a:off x="5322467" y="1987298"/>
            <a:ext cx="685136" cy="497761"/>
            <a:chOff x="4553043" y="5172030"/>
            <a:chExt cx="973021" cy="750201"/>
          </a:xfrm>
        </p:grpSpPr>
        <p:pic>
          <p:nvPicPr>
            <p:cNvPr id="397" name="Picture 396">
              <a:extLst>
                <a:ext uri="{FF2B5EF4-FFF2-40B4-BE49-F238E27FC236}">
                  <a16:creationId xmlns:a16="http://schemas.microsoft.com/office/drawing/2014/main" id="{E81FE3D3-FF85-4E4C-857D-E9FADB0EAEA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398" name="Picture 397" descr="A close up of a sign&#10;&#10;Description generated with high confidence">
              <a:extLst>
                <a:ext uri="{FF2B5EF4-FFF2-40B4-BE49-F238E27FC236}">
                  <a16:creationId xmlns:a16="http://schemas.microsoft.com/office/drawing/2014/main" id="{2C9E3839-2E1D-4C47-917D-1BB52422BE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843152">
              <a:off x="5029564" y="5172030"/>
              <a:ext cx="232608" cy="468196"/>
            </a:xfrm>
            <a:prstGeom prst="rect">
              <a:avLst/>
            </a:prstGeom>
          </p:spPr>
        </p:pic>
        <p:pic>
          <p:nvPicPr>
            <p:cNvPr id="399" name="Picture 398">
              <a:extLst>
                <a:ext uri="{FF2B5EF4-FFF2-40B4-BE49-F238E27FC236}">
                  <a16:creationId xmlns:a16="http://schemas.microsoft.com/office/drawing/2014/main" id="{D3FE83D1-BD6D-48C0-92CC-A52546D2F45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400" name="Picture 399" descr="A picture containing food, fruit&#10;&#10;Description automatically generated">
              <a:extLst>
                <a:ext uri="{FF2B5EF4-FFF2-40B4-BE49-F238E27FC236}">
                  <a16:creationId xmlns:a16="http://schemas.microsoft.com/office/drawing/2014/main" id="{063FF567-B020-451D-A693-E75ED167DE6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47088" y="5288657"/>
              <a:ext cx="352906" cy="364292"/>
            </a:xfrm>
            <a:prstGeom prst="rect">
              <a:avLst/>
            </a:prstGeom>
          </p:spPr>
        </p:pic>
        <p:pic>
          <p:nvPicPr>
            <p:cNvPr id="401" name="Picture 400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44B717F3-5325-4C2D-BA34-1880AE84F6F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402" name="Picture 401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681B4E9E-090F-4A20-A175-1753E4A05E16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print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403" name="Picture 402">
              <a:extLst>
                <a:ext uri="{FF2B5EF4-FFF2-40B4-BE49-F238E27FC236}">
                  <a16:creationId xmlns:a16="http://schemas.microsoft.com/office/drawing/2014/main" id="{89208057-4D5B-4965-8734-0511AB67093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02ED1FFC-6EAF-4B65-AEFE-E7487EA39DDA}"/>
              </a:ext>
            </a:extLst>
          </p:cNvPr>
          <p:cNvGrpSpPr/>
          <p:nvPr/>
        </p:nvGrpSpPr>
        <p:grpSpPr>
          <a:xfrm>
            <a:off x="5938711" y="2099738"/>
            <a:ext cx="685136" cy="497761"/>
            <a:chOff x="4553043" y="5172030"/>
            <a:chExt cx="973021" cy="750201"/>
          </a:xfrm>
        </p:grpSpPr>
        <p:pic>
          <p:nvPicPr>
            <p:cNvPr id="405" name="Picture 404">
              <a:extLst>
                <a:ext uri="{FF2B5EF4-FFF2-40B4-BE49-F238E27FC236}">
                  <a16:creationId xmlns:a16="http://schemas.microsoft.com/office/drawing/2014/main" id="{F1C46008-0D09-4DB5-921A-0AD2F006FB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406" name="Picture 405" descr="A close up of a sign&#10;&#10;Description generated with high confidence">
              <a:extLst>
                <a:ext uri="{FF2B5EF4-FFF2-40B4-BE49-F238E27FC236}">
                  <a16:creationId xmlns:a16="http://schemas.microsoft.com/office/drawing/2014/main" id="{386E0FCE-6487-41DA-B73B-75555B037699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843152">
              <a:off x="5029564" y="5172030"/>
              <a:ext cx="232608" cy="468196"/>
            </a:xfrm>
            <a:prstGeom prst="rect">
              <a:avLst/>
            </a:prstGeom>
          </p:spPr>
        </p:pic>
        <p:pic>
          <p:nvPicPr>
            <p:cNvPr id="407" name="Picture 406">
              <a:extLst>
                <a:ext uri="{FF2B5EF4-FFF2-40B4-BE49-F238E27FC236}">
                  <a16:creationId xmlns:a16="http://schemas.microsoft.com/office/drawing/2014/main" id="{65344C96-0B1C-4EC9-87D9-234B45E78D4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408" name="Picture 407" descr="A picture containing food, fruit&#10;&#10;Description automatically generated">
              <a:extLst>
                <a:ext uri="{FF2B5EF4-FFF2-40B4-BE49-F238E27FC236}">
                  <a16:creationId xmlns:a16="http://schemas.microsoft.com/office/drawing/2014/main" id="{1D36CFE6-871B-4B33-8355-DCE2F5A50F4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47088" y="5288657"/>
              <a:ext cx="352906" cy="364292"/>
            </a:xfrm>
            <a:prstGeom prst="rect">
              <a:avLst/>
            </a:prstGeom>
          </p:spPr>
        </p:pic>
        <p:pic>
          <p:nvPicPr>
            <p:cNvPr id="409" name="Picture 408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BF2D8EF3-3540-41FF-BA25-5A34C03766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410" name="Picture 409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193A60D2-EC08-401B-A8ED-3B49B6806B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print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411" name="Picture 410">
              <a:extLst>
                <a:ext uri="{FF2B5EF4-FFF2-40B4-BE49-F238E27FC236}">
                  <a16:creationId xmlns:a16="http://schemas.microsoft.com/office/drawing/2014/main" id="{1046071C-5D03-45C0-9547-08DEF32334A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sp>
        <p:nvSpPr>
          <p:cNvPr id="368" name="Rectangle: Rounded Corners 367">
            <a:extLst>
              <a:ext uri="{FF2B5EF4-FFF2-40B4-BE49-F238E27FC236}">
                <a16:creationId xmlns:a16="http://schemas.microsoft.com/office/drawing/2014/main" id="{5BE7A0C4-118C-4666-A50F-2D6E8D6F9F5B}"/>
              </a:ext>
            </a:extLst>
          </p:cNvPr>
          <p:cNvSpPr/>
          <p:nvPr/>
        </p:nvSpPr>
        <p:spPr>
          <a:xfrm>
            <a:off x="1197651" y="5520621"/>
            <a:ext cx="6616042" cy="924549"/>
          </a:xfrm>
          <a:prstGeom prst="roundRect">
            <a:avLst>
              <a:gd name="adj" fmla="val 6518"/>
            </a:avLst>
          </a:prstGeom>
          <a:solidFill>
            <a:schemeClr val="bg2"/>
          </a:solidFill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Stand Alone sites order, prepare, and serve meals to their on-site program.</a:t>
            </a:r>
          </a:p>
        </p:txBody>
      </p:sp>
      <p:pic>
        <p:nvPicPr>
          <p:cNvPr id="369" name="Picture 368" hidden="1">
            <a:extLst>
              <a:ext uri="{FF2B5EF4-FFF2-40B4-BE49-F238E27FC236}">
                <a16:creationId xmlns:a16="http://schemas.microsoft.com/office/drawing/2014/main" id="{7C085852-508A-4DD6-987A-2D5DD38FBBB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426994" y="629767"/>
            <a:ext cx="4245659" cy="5482965"/>
          </a:xfrm>
          <a:prstGeom prst="rect">
            <a:avLst/>
          </a:prstGeom>
        </p:spPr>
      </p:pic>
      <p:sp>
        <p:nvSpPr>
          <p:cNvPr id="370" name="Rectangle: Rounded Corners 369">
            <a:extLst>
              <a:ext uri="{FF2B5EF4-FFF2-40B4-BE49-F238E27FC236}">
                <a16:creationId xmlns:a16="http://schemas.microsoft.com/office/drawing/2014/main" id="{BA115E69-E3AA-4466-A033-CC95D47FF3DD}"/>
              </a:ext>
            </a:extLst>
          </p:cNvPr>
          <p:cNvSpPr/>
          <p:nvPr/>
        </p:nvSpPr>
        <p:spPr>
          <a:xfrm>
            <a:off x="106222" y="121648"/>
            <a:ext cx="2472241" cy="1028114"/>
          </a:xfrm>
          <a:prstGeom prst="roundRect">
            <a:avLst>
              <a:gd name="adj" fmla="val 6518"/>
            </a:avLst>
          </a:prstGeom>
          <a:solidFill>
            <a:schemeClr val="bg2"/>
          </a:solidFill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Stand Alone Site</a:t>
            </a:r>
          </a:p>
        </p:txBody>
      </p:sp>
    </p:spTree>
    <p:extLst>
      <p:ext uri="{BB962C8B-B14F-4D97-AF65-F5344CB8AC3E}">
        <p14:creationId xmlns:p14="http://schemas.microsoft.com/office/powerpoint/2010/main" val="2938156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" grpId="0" animBg="1"/>
      <p:bldP spid="37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2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id="{04B701C2-E0C0-3297-57FE-CEFC387BFDE6}"/>
              </a:ext>
            </a:extLst>
          </p:cNvPr>
          <p:cNvSpPr/>
          <p:nvPr/>
        </p:nvSpPr>
        <p:spPr>
          <a:xfrm>
            <a:off x="0" y="0"/>
            <a:ext cx="9220200" cy="6858000"/>
          </a:xfrm>
          <a:prstGeom prst="rect">
            <a:avLst/>
          </a:prstGeom>
          <a:gradFill flip="none" rotWithShape="1">
            <a:gsLst>
              <a:gs pos="48000">
                <a:schemeClr val="accent1">
                  <a:lumMod val="5000"/>
                  <a:lumOff val="95000"/>
                </a:schemeClr>
              </a:gs>
              <a:gs pos="100000">
                <a:schemeClr val="accent3">
                  <a:lumMod val="40000"/>
                  <a:lumOff val="60000"/>
                </a:schemeClr>
              </a:gs>
            </a:gsLst>
            <a:lin ang="13500000" scaled="1"/>
            <a:tileRect/>
          </a:gradFill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26B2C09-BFF2-CD05-6EBE-AF9FC93771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03582" y="192953"/>
            <a:ext cx="701983" cy="2113039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C3328EF8-2700-919F-C8F4-079A5B3EDFA0}"/>
              </a:ext>
            </a:extLst>
          </p:cNvPr>
          <p:cNvGrpSpPr/>
          <p:nvPr/>
        </p:nvGrpSpPr>
        <p:grpSpPr>
          <a:xfrm flipH="1">
            <a:off x="-5543" y="420225"/>
            <a:ext cx="6348429" cy="2654381"/>
            <a:chOff x="2042590" y="1501547"/>
            <a:chExt cx="6434111" cy="246549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A07C390-4067-825E-1F0C-124AAFABB282}"/>
                </a:ext>
              </a:extLst>
            </p:cNvPr>
            <p:cNvGrpSpPr/>
            <p:nvPr/>
          </p:nvGrpSpPr>
          <p:grpSpPr>
            <a:xfrm>
              <a:off x="2042590" y="2111442"/>
              <a:ext cx="6434111" cy="1855603"/>
              <a:chOff x="1416651" y="1639207"/>
              <a:chExt cx="5762718" cy="1753390"/>
            </a:xfrm>
          </p:grpSpPr>
          <p:sp>
            <p:nvSpPr>
              <p:cNvPr id="35" name="Rectangle 3">
                <a:extLst>
                  <a:ext uri="{FF2B5EF4-FFF2-40B4-BE49-F238E27FC236}">
                    <a16:creationId xmlns:a16="http://schemas.microsoft.com/office/drawing/2014/main" id="{BE7962AD-1424-BD60-5326-428004B79737}"/>
                  </a:ext>
                </a:extLst>
              </p:cNvPr>
              <p:cNvSpPr/>
              <p:nvPr/>
            </p:nvSpPr>
            <p:spPr>
              <a:xfrm>
                <a:off x="1524000" y="1896457"/>
                <a:ext cx="5655369" cy="1496140"/>
              </a:xfrm>
              <a:custGeom>
                <a:avLst/>
                <a:gdLst>
                  <a:gd name="connsiteX0" fmla="*/ 0 w 3962400"/>
                  <a:gd name="connsiteY0" fmla="*/ 0 h 1371600"/>
                  <a:gd name="connsiteX1" fmla="*/ 3962400 w 3962400"/>
                  <a:gd name="connsiteY1" fmla="*/ 0 h 1371600"/>
                  <a:gd name="connsiteX2" fmla="*/ 3962400 w 3962400"/>
                  <a:gd name="connsiteY2" fmla="*/ 1371600 h 1371600"/>
                  <a:gd name="connsiteX3" fmla="*/ 0 w 3962400"/>
                  <a:gd name="connsiteY3" fmla="*/ 1371600 h 1371600"/>
                  <a:gd name="connsiteX4" fmla="*/ 0 w 3962400"/>
                  <a:gd name="connsiteY4" fmla="*/ 0 h 1371600"/>
                  <a:gd name="connsiteX0" fmla="*/ 0 w 5508171"/>
                  <a:gd name="connsiteY0" fmla="*/ 0 h 1371600"/>
                  <a:gd name="connsiteX1" fmla="*/ 5508171 w 5508171"/>
                  <a:gd name="connsiteY1" fmla="*/ 870857 h 1371600"/>
                  <a:gd name="connsiteX2" fmla="*/ 3962400 w 5508171"/>
                  <a:gd name="connsiteY2" fmla="*/ 1371600 h 1371600"/>
                  <a:gd name="connsiteX3" fmla="*/ 0 w 5508171"/>
                  <a:gd name="connsiteY3" fmla="*/ 1371600 h 1371600"/>
                  <a:gd name="connsiteX4" fmla="*/ 0 w 5508171"/>
                  <a:gd name="connsiteY4" fmla="*/ 0 h 1371600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0 w 5508171"/>
                  <a:gd name="connsiteY3" fmla="*/ 1371600 h 1621971"/>
                  <a:gd name="connsiteX4" fmla="*/ 0 w 5508171"/>
                  <a:gd name="connsiteY4" fmla="*/ 0 h 1621971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163286 w 5508171"/>
                  <a:gd name="connsiteY3" fmla="*/ 468085 h 1621971"/>
                  <a:gd name="connsiteX4" fmla="*/ 0 w 5508171"/>
                  <a:gd name="connsiteY4" fmla="*/ 0 h 1621971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10886 w 5508171"/>
                  <a:gd name="connsiteY3" fmla="*/ 664028 h 1621971"/>
                  <a:gd name="connsiteX4" fmla="*/ 0 w 5508171"/>
                  <a:gd name="connsiteY4" fmla="*/ 0 h 1621971"/>
                  <a:gd name="connsiteX0" fmla="*/ 0 w 5519056"/>
                  <a:gd name="connsiteY0" fmla="*/ 0 h 1491343"/>
                  <a:gd name="connsiteX1" fmla="*/ 5519056 w 5519056"/>
                  <a:gd name="connsiteY1" fmla="*/ 740229 h 1491343"/>
                  <a:gd name="connsiteX2" fmla="*/ 5475514 w 5519056"/>
                  <a:gd name="connsiteY2" fmla="*/ 1491343 h 1491343"/>
                  <a:gd name="connsiteX3" fmla="*/ 21771 w 5519056"/>
                  <a:gd name="connsiteY3" fmla="*/ 533400 h 1491343"/>
                  <a:gd name="connsiteX4" fmla="*/ 0 w 5519056"/>
                  <a:gd name="connsiteY4" fmla="*/ 0 h 1491343"/>
                  <a:gd name="connsiteX0" fmla="*/ 10886 w 5497285"/>
                  <a:gd name="connsiteY0" fmla="*/ 0 h 1567543"/>
                  <a:gd name="connsiteX1" fmla="*/ 5497285 w 5497285"/>
                  <a:gd name="connsiteY1" fmla="*/ 816429 h 1567543"/>
                  <a:gd name="connsiteX2" fmla="*/ 5453743 w 5497285"/>
                  <a:gd name="connsiteY2" fmla="*/ 1567543 h 1567543"/>
                  <a:gd name="connsiteX3" fmla="*/ 0 w 5497285"/>
                  <a:gd name="connsiteY3" fmla="*/ 609600 h 1567543"/>
                  <a:gd name="connsiteX4" fmla="*/ 10886 w 5497285"/>
                  <a:gd name="connsiteY4" fmla="*/ 0 h 1567543"/>
                  <a:gd name="connsiteX0" fmla="*/ 10886 w 5508170"/>
                  <a:gd name="connsiteY0" fmla="*/ 0 h 1567543"/>
                  <a:gd name="connsiteX1" fmla="*/ 5508170 w 5508170"/>
                  <a:gd name="connsiteY1" fmla="*/ 794657 h 1567543"/>
                  <a:gd name="connsiteX2" fmla="*/ 5453743 w 5508170"/>
                  <a:gd name="connsiteY2" fmla="*/ 1567543 h 1567543"/>
                  <a:gd name="connsiteX3" fmla="*/ 0 w 5508170"/>
                  <a:gd name="connsiteY3" fmla="*/ 609600 h 1567543"/>
                  <a:gd name="connsiteX4" fmla="*/ 10886 w 5508170"/>
                  <a:gd name="connsiteY4" fmla="*/ 0 h 1567543"/>
                  <a:gd name="connsiteX0" fmla="*/ 10886 w 5508170"/>
                  <a:gd name="connsiteY0" fmla="*/ 0 h 1567543"/>
                  <a:gd name="connsiteX1" fmla="*/ 5508170 w 5508170"/>
                  <a:gd name="connsiteY1" fmla="*/ 839107 h 1567543"/>
                  <a:gd name="connsiteX2" fmla="*/ 5453743 w 5508170"/>
                  <a:gd name="connsiteY2" fmla="*/ 1567543 h 1567543"/>
                  <a:gd name="connsiteX3" fmla="*/ 0 w 5508170"/>
                  <a:gd name="connsiteY3" fmla="*/ 609600 h 1567543"/>
                  <a:gd name="connsiteX4" fmla="*/ 10886 w 5508170"/>
                  <a:gd name="connsiteY4" fmla="*/ 0 h 1567543"/>
                  <a:gd name="connsiteX0" fmla="*/ 10886 w 5568313"/>
                  <a:gd name="connsiteY0" fmla="*/ 0 h 1496140"/>
                  <a:gd name="connsiteX1" fmla="*/ 5508170 w 5568313"/>
                  <a:gd name="connsiteY1" fmla="*/ 839107 h 1496140"/>
                  <a:gd name="connsiteX2" fmla="*/ 5568313 w 5568313"/>
                  <a:gd name="connsiteY2" fmla="*/ 1496140 h 1496140"/>
                  <a:gd name="connsiteX3" fmla="*/ 0 w 5568313"/>
                  <a:gd name="connsiteY3" fmla="*/ 609600 h 1496140"/>
                  <a:gd name="connsiteX4" fmla="*/ 10886 w 5568313"/>
                  <a:gd name="connsiteY4" fmla="*/ 0 h 1496140"/>
                  <a:gd name="connsiteX0" fmla="*/ 10886 w 5584550"/>
                  <a:gd name="connsiteY0" fmla="*/ 0 h 1496140"/>
                  <a:gd name="connsiteX1" fmla="*/ 5584550 w 5584550"/>
                  <a:gd name="connsiteY1" fmla="*/ 839107 h 1496140"/>
                  <a:gd name="connsiteX2" fmla="*/ 5568313 w 5584550"/>
                  <a:gd name="connsiteY2" fmla="*/ 1496140 h 1496140"/>
                  <a:gd name="connsiteX3" fmla="*/ 0 w 5584550"/>
                  <a:gd name="connsiteY3" fmla="*/ 609600 h 1496140"/>
                  <a:gd name="connsiteX4" fmla="*/ 10886 w 5584550"/>
                  <a:gd name="connsiteY4" fmla="*/ 0 h 1496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84550" h="1496140">
                    <a:moveTo>
                      <a:pt x="10886" y="0"/>
                    </a:moveTo>
                    <a:lnTo>
                      <a:pt x="5584550" y="839107"/>
                    </a:lnTo>
                    <a:lnTo>
                      <a:pt x="5568313" y="1496140"/>
                    </a:lnTo>
                    <a:lnTo>
                      <a:pt x="0" y="609600"/>
                    </a:lnTo>
                    <a:lnTo>
                      <a:pt x="10886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5D680C8E-E9B3-620B-9DE1-705210889810}"/>
                  </a:ext>
                </a:extLst>
              </p:cNvPr>
              <p:cNvSpPr/>
              <p:nvPr/>
            </p:nvSpPr>
            <p:spPr>
              <a:xfrm>
                <a:off x="1416651" y="1784111"/>
                <a:ext cx="5762718" cy="986850"/>
              </a:xfrm>
              <a:custGeom>
                <a:avLst/>
                <a:gdLst>
                  <a:gd name="connsiteX0" fmla="*/ 0 w 5664200"/>
                  <a:gd name="connsiteY0" fmla="*/ 0 h 971550"/>
                  <a:gd name="connsiteX1" fmla="*/ 5664200 w 5664200"/>
                  <a:gd name="connsiteY1" fmla="*/ 882650 h 971550"/>
                  <a:gd name="connsiteX2" fmla="*/ 5657850 w 5664200"/>
                  <a:gd name="connsiteY2" fmla="*/ 971550 h 971550"/>
                  <a:gd name="connsiteX3" fmla="*/ 0 w 5664200"/>
                  <a:gd name="connsiteY3" fmla="*/ 107950 h 971550"/>
                  <a:gd name="connsiteX4" fmla="*/ 0 w 5664200"/>
                  <a:gd name="connsiteY4" fmla="*/ 0 h 971550"/>
                  <a:gd name="connsiteX0" fmla="*/ 0 w 5664200"/>
                  <a:gd name="connsiteY0" fmla="*/ 0 h 971550"/>
                  <a:gd name="connsiteX1" fmla="*/ 5664200 w 5664200"/>
                  <a:gd name="connsiteY1" fmla="*/ 882650 h 971550"/>
                  <a:gd name="connsiteX2" fmla="*/ 5657850 w 5664200"/>
                  <a:gd name="connsiteY2" fmla="*/ 971550 h 971550"/>
                  <a:gd name="connsiteX3" fmla="*/ 0 w 5664200"/>
                  <a:gd name="connsiteY3" fmla="*/ 120650 h 971550"/>
                  <a:gd name="connsiteX4" fmla="*/ 0 w 5664200"/>
                  <a:gd name="connsiteY4" fmla="*/ 0 h 971550"/>
                  <a:gd name="connsiteX0" fmla="*/ 0 w 5788375"/>
                  <a:gd name="connsiteY0" fmla="*/ 0 h 997051"/>
                  <a:gd name="connsiteX1" fmla="*/ 5664200 w 5788375"/>
                  <a:gd name="connsiteY1" fmla="*/ 882650 h 997051"/>
                  <a:gd name="connsiteX2" fmla="*/ 5788375 w 5788375"/>
                  <a:gd name="connsiteY2" fmla="*/ 997051 h 997051"/>
                  <a:gd name="connsiteX3" fmla="*/ 0 w 5788375"/>
                  <a:gd name="connsiteY3" fmla="*/ 120650 h 997051"/>
                  <a:gd name="connsiteX4" fmla="*/ 0 w 5788375"/>
                  <a:gd name="connsiteY4" fmla="*/ 0 h 997051"/>
                  <a:gd name="connsiteX0" fmla="*/ 0 w 5788375"/>
                  <a:gd name="connsiteY0" fmla="*/ 0 h 997051"/>
                  <a:gd name="connsiteX1" fmla="*/ 5722212 w 5788375"/>
                  <a:gd name="connsiteY1" fmla="*/ 887750 h 997051"/>
                  <a:gd name="connsiteX2" fmla="*/ 5788375 w 5788375"/>
                  <a:gd name="connsiteY2" fmla="*/ 997051 h 997051"/>
                  <a:gd name="connsiteX3" fmla="*/ 0 w 5788375"/>
                  <a:gd name="connsiteY3" fmla="*/ 120650 h 997051"/>
                  <a:gd name="connsiteX4" fmla="*/ 0 w 5788375"/>
                  <a:gd name="connsiteY4" fmla="*/ 0 h 997051"/>
                  <a:gd name="connsiteX0" fmla="*/ 0 w 5722212"/>
                  <a:gd name="connsiteY0" fmla="*/ 0 h 986851"/>
                  <a:gd name="connsiteX1" fmla="*/ 5722212 w 5722212"/>
                  <a:gd name="connsiteY1" fmla="*/ 887750 h 986851"/>
                  <a:gd name="connsiteX2" fmla="*/ 5720695 w 5722212"/>
                  <a:gd name="connsiteY2" fmla="*/ 986851 h 986851"/>
                  <a:gd name="connsiteX3" fmla="*/ 0 w 5722212"/>
                  <a:gd name="connsiteY3" fmla="*/ 120650 h 986851"/>
                  <a:gd name="connsiteX4" fmla="*/ 0 w 5722212"/>
                  <a:gd name="connsiteY4" fmla="*/ 0 h 98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22212" h="986851">
                    <a:moveTo>
                      <a:pt x="0" y="0"/>
                    </a:moveTo>
                    <a:lnTo>
                      <a:pt x="5722212" y="887750"/>
                    </a:lnTo>
                    <a:cubicBezTo>
                      <a:pt x="5721706" y="920784"/>
                      <a:pt x="5721201" y="953817"/>
                      <a:pt x="5720695" y="986851"/>
                    </a:cubicBezTo>
                    <a:lnTo>
                      <a:pt x="0" y="1206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Rectangle 3">
                <a:extLst>
                  <a:ext uri="{FF2B5EF4-FFF2-40B4-BE49-F238E27FC236}">
                    <a16:creationId xmlns:a16="http://schemas.microsoft.com/office/drawing/2014/main" id="{30BDE509-0CF1-BFF2-1D13-117DC2C6C642}"/>
                  </a:ext>
                </a:extLst>
              </p:cNvPr>
              <p:cNvSpPr/>
              <p:nvPr/>
            </p:nvSpPr>
            <p:spPr>
              <a:xfrm>
                <a:off x="1419680" y="1639207"/>
                <a:ext cx="5759689" cy="1078795"/>
              </a:xfrm>
              <a:custGeom>
                <a:avLst/>
                <a:gdLst>
                  <a:gd name="connsiteX0" fmla="*/ 0 w 3962400"/>
                  <a:gd name="connsiteY0" fmla="*/ 0 h 1371600"/>
                  <a:gd name="connsiteX1" fmla="*/ 3962400 w 3962400"/>
                  <a:gd name="connsiteY1" fmla="*/ 0 h 1371600"/>
                  <a:gd name="connsiteX2" fmla="*/ 3962400 w 3962400"/>
                  <a:gd name="connsiteY2" fmla="*/ 1371600 h 1371600"/>
                  <a:gd name="connsiteX3" fmla="*/ 0 w 3962400"/>
                  <a:gd name="connsiteY3" fmla="*/ 1371600 h 1371600"/>
                  <a:gd name="connsiteX4" fmla="*/ 0 w 3962400"/>
                  <a:gd name="connsiteY4" fmla="*/ 0 h 1371600"/>
                  <a:gd name="connsiteX0" fmla="*/ 0 w 5508171"/>
                  <a:gd name="connsiteY0" fmla="*/ 0 h 1371600"/>
                  <a:gd name="connsiteX1" fmla="*/ 5508171 w 5508171"/>
                  <a:gd name="connsiteY1" fmla="*/ 870857 h 1371600"/>
                  <a:gd name="connsiteX2" fmla="*/ 3962400 w 5508171"/>
                  <a:gd name="connsiteY2" fmla="*/ 1371600 h 1371600"/>
                  <a:gd name="connsiteX3" fmla="*/ 0 w 5508171"/>
                  <a:gd name="connsiteY3" fmla="*/ 1371600 h 1371600"/>
                  <a:gd name="connsiteX4" fmla="*/ 0 w 5508171"/>
                  <a:gd name="connsiteY4" fmla="*/ 0 h 1371600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0 w 5508171"/>
                  <a:gd name="connsiteY3" fmla="*/ 1371600 h 1621971"/>
                  <a:gd name="connsiteX4" fmla="*/ 0 w 5508171"/>
                  <a:gd name="connsiteY4" fmla="*/ 0 h 1621971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163286 w 5508171"/>
                  <a:gd name="connsiteY3" fmla="*/ 468085 h 1621971"/>
                  <a:gd name="connsiteX4" fmla="*/ 0 w 5508171"/>
                  <a:gd name="connsiteY4" fmla="*/ 0 h 1621971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10886 w 5508171"/>
                  <a:gd name="connsiteY3" fmla="*/ 664028 h 1621971"/>
                  <a:gd name="connsiteX4" fmla="*/ 0 w 5508171"/>
                  <a:gd name="connsiteY4" fmla="*/ 0 h 1621971"/>
                  <a:gd name="connsiteX0" fmla="*/ 0 w 5519056"/>
                  <a:gd name="connsiteY0" fmla="*/ 0 h 1491343"/>
                  <a:gd name="connsiteX1" fmla="*/ 5519056 w 5519056"/>
                  <a:gd name="connsiteY1" fmla="*/ 740229 h 1491343"/>
                  <a:gd name="connsiteX2" fmla="*/ 5475514 w 5519056"/>
                  <a:gd name="connsiteY2" fmla="*/ 1491343 h 1491343"/>
                  <a:gd name="connsiteX3" fmla="*/ 21771 w 5519056"/>
                  <a:gd name="connsiteY3" fmla="*/ 533400 h 1491343"/>
                  <a:gd name="connsiteX4" fmla="*/ 0 w 5519056"/>
                  <a:gd name="connsiteY4" fmla="*/ 0 h 1491343"/>
                  <a:gd name="connsiteX0" fmla="*/ 10886 w 5497285"/>
                  <a:gd name="connsiteY0" fmla="*/ 0 h 1567543"/>
                  <a:gd name="connsiteX1" fmla="*/ 5497285 w 5497285"/>
                  <a:gd name="connsiteY1" fmla="*/ 816429 h 1567543"/>
                  <a:gd name="connsiteX2" fmla="*/ 5453743 w 5497285"/>
                  <a:gd name="connsiteY2" fmla="*/ 1567543 h 1567543"/>
                  <a:gd name="connsiteX3" fmla="*/ 0 w 5497285"/>
                  <a:gd name="connsiteY3" fmla="*/ 609600 h 1567543"/>
                  <a:gd name="connsiteX4" fmla="*/ 10886 w 5497285"/>
                  <a:gd name="connsiteY4" fmla="*/ 0 h 1567543"/>
                  <a:gd name="connsiteX0" fmla="*/ 10886 w 5508170"/>
                  <a:gd name="connsiteY0" fmla="*/ 0 h 1567543"/>
                  <a:gd name="connsiteX1" fmla="*/ 5508170 w 5508170"/>
                  <a:gd name="connsiteY1" fmla="*/ 794657 h 1567543"/>
                  <a:gd name="connsiteX2" fmla="*/ 5453743 w 5508170"/>
                  <a:gd name="connsiteY2" fmla="*/ 1567543 h 1567543"/>
                  <a:gd name="connsiteX3" fmla="*/ 0 w 5508170"/>
                  <a:gd name="connsiteY3" fmla="*/ 609600 h 1567543"/>
                  <a:gd name="connsiteX4" fmla="*/ 10886 w 5508170"/>
                  <a:gd name="connsiteY4" fmla="*/ 0 h 1567543"/>
                  <a:gd name="connsiteX0" fmla="*/ 10886 w 5508170"/>
                  <a:gd name="connsiteY0" fmla="*/ 0 h 1027793"/>
                  <a:gd name="connsiteX1" fmla="*/ 5508170 w 5508170"/>
                  <a:gd name="connsiteY1" fmla="*/ 794657 h 1027793"/>
                  <a:gd name="connsiteX2" fmla="*/ 5345793 w 5508170"/>
                  <a:gd name="connsiteY2" fmla="*/ 1027793 h 1027793"/>
                  <a:gd name="connsiteX3" fmla="*/ 0 w 5508170"/>
                  <a:gd name="connsiteY3" fmla="*/ 609600 h 1027793"/>
                  <a:gd name="connsiteX4" fmla="*/ 10886 w 5508170"/>
                  <a:gd name="connsiteY4" fmla="*/ 0 h 1027793"/>
                  <a:gd name="connsiteX0" fmla="*/ 10886 w 5508170"/>
                  <a:gd name="connsiteY0" fmla="*/ 0 h 1110343"/>
                  <a:gd name="connsiteX1" fmla="*/ 5508170 w 5508170"/>
                  <a:gd name="connsiteY1" fmla="*/ 794657 h 1110343"/>
                  <a:gd name="connsiteX2" fmla="*/ 5434693 w 5508170"/>
                  <a:gd name="connsiteY2" fmla="*/ 1110343 h 1110343"/>
                  <a:gd name="connsiteX3" fmla="*/ 0 w 5508170"/>
                  <a:gd name="connsiteY3" fmla="*/ 609600 h 1110343"/>
                  <a:gd name="connsiteX4" fmla="*/ 10886 w 5508170"/>
                  <a:gd name="connsiteY4" fmla="*/ 0 h 1110343"/>
                  <a:gd name="connsiteX0" fmla="*/ 245836 w 5743120"/>
                  <a:gd name="connsiteY0" fmla="*/ 0 h 1110343"/>
                  <a:gd name="connsiteX1" fmla="*/ 5743120 w 5743120"/>
                  <a:gd name="connsiteY1" fmla="*/ 794657 h 1110343"/>
                  <a:gd name="connsiteX2" fmla="*/ 5669643 w 5743120"/>
                  <a:gd name="connsiteY2" fmla="*/ 1110343 h 1110343"/>
                  <a:gd name="connsiteX3" fmla="*/ 0 w 5743120"/>
                  <a:gd name="connsiteY3" fmla="*/ 222250 h 1110343"/>
                  <a:gd name="connsiteX4" fmla="*/ 245836 w 5743120"/>
                  <a:gd name="connsiteY4" fmla="*/ 0 h 1110343"/>
                  <a:gd name="connsiteX0" fmla="*/ 645886 w 5743120"/>
                  <a:gd name="connsiteY0" fmla="*/ 0 h 900793"/>
                  <a:gd name="connsiteX1" fmla="*/ 5743120 w 5743120"/>
                  <a:gd name="connsiteY1" fmla="*/ 585107 h 900793"/>
                  <a:gd name="connsiteX2" fmla="*/ 5669643 w 5743120"/>
                  <a:gd name="connsiteY2" fmla="*/ 900793 h 900793"/>
                  <a:gd name="connsiteX3" fmla="*/ 0 w 5743120"/>
                  <a:gd name="connsiteY3" fmla="*/ 12700 h 900793"/>
                  <a:gd name="connsiteX4" fmla="*/ 645886 w 5743120"/>
                  <a:gd name="connsiteY4" fmla="*/ 0 h 900793"/>
                  <a:gd name="connsiteX0" fmla="*/ 709386 w 5743120"/>
                  <a:gd name="connsiteY0" fmla="*/ 228600 h 888093"/>
                  <a:gd name="connsiteX1" fmla="*/ 5743120 w 5743120"/>
                  <a:gd name="connsiteY1" fmla="*/ 572407 h 888093"/>
                  <a:gd name="connsiteX2" fmla="*/ 5669643 w 5743120"/>
                  <a:gd name="connsiteY2" fmla="*/ 888093 h 888093"/>
                  <a:gd name="connsiteX3" fmla="*/ 0 w 5743120"/>
                  <a:gd name="connsiteY3" fmla="*/ 0 h 888093"/>
                  <a:gd name="connsiteX4" fmla="*/ 709386 w 5743120"/>
                  <a:gd name="connsiteY4" fmla="*/ 228600 h 888093"/>
                  <a:gd name="connsiteX0" fmla="*/ 595086 w 5743120"/>
                  <a:gd name="connsiteY0" fmla="*/ 0 h 1034143"/>
                  <a:gd name="connsiteX1" fmla="*/ 5743120 w 5743120"/>
                  <a:gd name="connsiteY1" fmla="*/ 718457 h 1034143"/>
                  <a:gd name="connsiteX2" fmla="*/ 5669643 w 5743120"/>
                  <a:gd name="connsiteY2" fmla="*/ 1034143 h 1034143"/>
                  <a:gd name="connsiteX3" fmla="*/ 0 w 5743120"/>
                  <a:gd name="connsiteY3" fmla="*/ 146050 h 1034143"/>
                  <a:gd name="connsiteX4" fmla="*/ 595086 w 5743120"/>
                  <a:gd name="connsiteY4" fmla="*/ 0 h 1034143"/>
                  <a:gd name="connsiteX0" fmla="*/ 595086 w 5743120"/>
                  <a:gd name="connsiteY0" fmla="*/ 0 h 1021443"/>
                  <a:gd name="connsiteX1" fmla="*/ 5743120 w 5743120"/>
                  <a:gd name="connsiteY1" fmla="*/ 718457 h 1021443"/>
                  <a:gd name="connsiteX2" fmla="*/ 5675993 w 5743120"/>
                  <a:gd name="connsiteY2" fmla="*/ 1021443 h 1021443"/>
                  <a:gd name="connsiteX3" fmla="*/ 0 w 5743120"/>
                  <a:gd name="connsiteY3" fmla="*/ 146050 h 1021443"/>
                  <a:gd name="connsiteX4" fmla="*/ 595086 w 5743120"/>
                  <a:gd name="connsiteY4" fmla="*/ 0 h 1021443"/>
                  <a:gd name="connsiteX0" fmla="*/ 595086 w 5743120"/>
                  <a:gd name="connsiteY0" fmla="*/ 0 h 983343"/>
                  <a:gd name="connsiteX1" fmla="*/ 5743120 w 5743120"/>
                  <a:gd name="connsiteY1" fmla="*/ 718457 h 983343"/>
                  <a:gd name="connsiteX2" fmla="*/ 5682343 w 5743120"/>
                  <a:gd name="connsiteY2" fmla="*/ 983343 h 983343"/>
                  <a:gd name="connsiteX3" fmla="*/ 0 w 5743120"/>
                  <a:gd name="connsiteY3" fmla="*/ 146050 h 983343"/>
                  <a:gd name="connsiteX4" fmla="*/ 595086 w 5743120"/>
                  <a:gd name="connsiteY4" fmla="*/ 0 h 983343"/>
                  <a:gd name="connsiteX0" fmla="*/ 595086 w 5743120"/>
                  <a:gd name="connsiteY0" fmla="*/ 0 h 1027793"/>
                  <a:gd name="connsiteX1" fmla="*/ 5743120 w 5743120"/>
                  <a:gd name="connsiteY1" fmla="*/ 718457 h 1027793"/>
                  <a:gd name="connsiteX2" fmla="*/ 5669643 w 5743120"/>
                  <a:gd name="connsiteY2" fmla="*/ 1027793 h 1027793"/>
                  <a:gd name="connsiteX3" fmla="*/ 0 w 5743120"/>
                  <a:gd name="connsiteY3" fmla="*/ 146050 h 1027793"/>
                  <a:gd name="connsiteX4" fmla="*/ 595086 w 5743120"/>
                  <a:gd name="connsiteY4" fmla="*/ 0 h 1027793"/>
                  <a:gd name="connsiteX0" fmla="*/ 595086 w 5756660"/>
                  <a:gd name="connsiteY0" fmla="*/ 0 h 1078795"/>
                  <a:gd name="connsiteX1" fmla="*/ 5743120 w 5756660"/>
                  <a:gd name="connsiteY1" fmla="*/ 718457 h 1078795"/>
                  <a:gd name="connsiteX2" fmla="*/ 5756660 w 5756660"/>
                  <a:gd name="connsiteY2" fmla="*/ 1078795 h 1078795"/>
                  <a:gd name="connsiteX3" fmla="*/ 0 w 5756660"/>
                  <a:gd name="connsiteY3" fmla="*/ 146050 h 1078795"/>
                  <a:gd name="connsiteX4" fmla="*/ 595086 w 5756660"/>
                  <a:gd name="connsiteY4" fmla="*/ 0 h 107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6660" h="1078795">
                    <a:moveTo>
                      <a:pt x="595086" y="0"/>
                    </a:moveTo>
                    <a:lnTo>
                      <a:pt x="5743120" y="718457"/>
                    </a:lnTo>
                    <a:lnTo>
                      <a:pt x="5756660" y="1078795"/>
                    </a:lnTo>
                    <a:lnTo>
                      <a:pt x="0" y="146050"/>
                    </a:lnTo>
                    <a:lnTo>
                      <a:pt x="59508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2521C1BB-CBC9-5207-AEF7-5EF90171E4B1}"/>
                </a:ext>
              </a:extLst>
            </p:cNvPr>
            <p:cNvGrpSpPr/>
            <p:nvPr/>
          </p:nvGrpSpPr>
          <p:grpSpPr>
            <a:xfrm>
              <a:off x="7088776" y="2159140"/>
              <a:ext cx="1285963" cy="973125"/>
              <a:chOff x="7689849" y="1459263"/>
              <a:chExt cx="1512897" cy="1144853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BBE13E92-850D-CA92-86CB-EE17E91CA430}"/>
                  </a:ext>
                </a:extLst>
              </p:cNvPr>
              <p:cNvSpPr/>
              <p:nvPr/>
            </p:nvSpPr>
            <p:spPr>
              <a:xfrm>
                <a:off x="7804150" y="2057497"/>
                <a:ext cx="1263650" cy="323850"/>
              </a:xfrm>
              <a:custGeom>
                <a:avLst/>
                <a:gdLst>
                  <a:gd name="connsiteX0" fmla="*/ 0 w 1263650"/>
                  <a:gd name="connsiteY0" fmla="*/ 152400 h 323850"/>
                  <a:gd name="connsiteX1" fmla="*/ 196850 w 1263650"/>
                  <a:gd name="connsiteY1" fmla="*/ 0 h 323850"/>
                  <a:gd name="connsiteX2" fmla="*/ 1263650 w 1263650"/>
                  <a:gd name="connsiteY2" fmla="*/ 158750 h 323850"/>
                  <a:gd name="connsiteX3" fmla="*/ 1079500 w 1263650"/>
                  <a:gd name="connsiteY3" fmla="*/ 323850 h 323850"/>
                  <a:gd name="connsiteX4" fmla="*/ 0 w 1263650"/>
                  <a:gd name="connsiteY4" fmla="*/ 15240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3650" h="323850">
                    <a:moveTo>
                      <a:pt x="0" y="152400"/>
                    </a:moveTo>
                    <a:lnTo>
                      <a:pt x="196850" y="0"/>
                    </a:lnTo>
                    <a:lnTo>
                      <a:pt x="1263650" y="158750"/>
                    </a:lnTo>
                    <a:lnTo>
                      <a:pt x="1079500" y="323850"/>
                    </a:lnTo>
                    <a:lnTo>
                      <a:pt x="0" y="152400"/>
                    </a:lnTo>
                    <a:close/>
                  </a:path>
                </a:pathLst>
              </a:custGeom>
              <a:solidFill>
                <a:srgbClr val="4D4B4C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36917C61-2B89-359E-01A4-B831BC7AD0C7}"/>
                  </a:ext>
                </a:extLst>
              </p:cNvPr>
              <p:cNvGrpSpPr/>
              <p:nvPr/>
            </p:nvGrpSpPr>
            <p:grpSpPr>
              <a:xfrm>
                <a:off x="7689849" y="1459263"/>
                <a:ext cx="1203327" cy="1144853"/>
                <a:chOff x="3048000" y="1676399"/>
                <a:chExt cx="2482850" cy="2362201"/>
              </a:xfrm>
              <a:scene3d>
                <a:camera prst="isometricOffAxis2Left"/>
                <a:lightRig rig="threePt" dir="t"/>
              </a:scene3d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A2C3A3FB-9C66-D255-FB98-9B7CB0C733C3}"/>
                    </a:ext>
                  </a:extLst>
                </p:cNvPr>
                <p:cNvSpPr/>
                <p:nvPr/>
              </p:nvSpPr>
              <p:spPr>
                <a:xfrm>
                  <a:off x="3048000" y="1676399"/>
                  <a:ext cx="2482850" cy="1651001"/>
                </a:xfrm>
                <a:custGeom>
                  <a:avLst/>
                  <a:gdLst>
                    <a:gd name="connsiteX0" fmla="*/ 0 w 2482850"/>
                    <a:gd name="connsiteY0" fmla="*/ 0 h 1651000"/>
                    <a:gd name="connsiteX1" fmla="*/ 2463800 w 2482850"/>
                    <a:gd name="connsiteY1" fmla="*/ 6350 h 1651000"/>
                    <a:gd name="connsiteX2" fmla="*/ 2482850 w 2482850"/>
                    <a:gd name="connsiteY2" fmla="*/ 1651000 h 1651000"/>
                    <a:gd name="connsiteX3" fmla="*/ 0 w 2482850"/>
                    <a:gd name="connsiteY3" fmla="*/ 1644650 h 1651000"/>
                    <a:gd name="connsiteX4" fmla="*/ 0 w 2482850"/>
                    <a:gd name="connsiteY4" fmla="*/ 0 h 1651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2850" h="1651000">
                      <a:moveTo>
                        <a:pt x="0" y="0"/>
                      </a:moveTo>
                      <a:lnTo>
                        <a:pt x="2463800" y="6350"/>
                      </a:lnTo>
                      <a:lnTo>
                        <a:pt x="2482850" y="1651000"/>
                      </a:lnTo>
                      <a:lnTo>
                        <a:pt x="0" y="16446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546"/>
                </a:solidFill>
                <a:effectLst/>
                <a:sp3d extrusionH="196850" contourW="6350" prstMaterial="metal">
                  <a:bevelT w="425450" h="260350" prst="artDeco"/>
                  <a:bevelB w="10795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4D1B9853-2804-C1DB-20B9-0DFF992D3939}"/>
                    </a:ext>
                  </a:extLst>
                </p:cNvPr>
                <p:cNvSpPr/>
                <p:nvPr/>
              </p:nvSpPr>
              <p:spPr>
                <a:xfrm>
                  <a:off x="4032250" y="2611439"/>
                  <a:ext cx="514351" cy="924053"/>
                </a:xfrm>
                <a:custGeom>
                  <a:avLst/>
                  <a:gdLst>
                    <a:gd name="connsiteX0" fmla="*/ 0 w 495300"/>
                    <a:gd name="connsiteY0" fmla="*/ 0 h 552450"/>
                    <a:gd name="connsiteX1" fmla="*/ 469900 w 495300"/>
                    <a:gd name="connsiteY1" fmla="*/ 0 h 552450"/>
                    <a:gd name="connsiteX2" fmla="*/ 495300 w 495300"/>
                    <a:gd name="connsiteY2" fmla="*/ 552450 h 552450"/>
                    <a:gd name="connsiteX3" fmla="*/ 6350 w 495300"/>
                    <a:gd name="connsiteY3" fmla="*/ 552450 h 552450"/>
                    <a:gd name="connsiteX4" fmla="*/ 0 w 495300"/>
                    <a:gd name="connsiteY4" fmla="*/ 0 h 552450"/>
                    <a:gd name="connsiteX0" fmla="*/ 19050 w 514350"/>
                    <a:gd name="connsiteY0" fmla="*/ 0 h 552450"/>
                    <a:gd name="connsiteX1" fmla="*/ 488950 w 514350"/>
                    <a:gd name="connsiteY1" fmla="*/ 0 h 552450"/>
                    <a:gd name="connsiteX2" fmla="*/ 514350 w 514350"/>
                    <a:gd name="connsiteY2" fmla="*/ 552450 h 552450"/>
                    <a:gd name="connsiteX3" fmla="*/ 0 w 514350"/>
                    <a:gd name="connsiteY3" fmla="*/ 552450 h 552450"/>
                    <a:gd name="connsiteX4" fmla="*/ 19050 w 514350"/>
                    <a:gd name="connsiteY4" fmla="*/ 0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4350" h="552450">
                      <a:moveTo>
                        <a:pt x="19050" y="0"/>
                      </a:moveTo>
                      <a:lnTo>
                        <a:pt x="488950" y="0"/>
                      </a:lnTo>
                      <a:lnTo>
                        <a:pt x="514350" y="552450"/>
                      </a:lnTo>
                      <a:lnTo>
                        <a:pt x="0" y="552450"/>
                      </a:lnTo>
                      <a:cubicBezTo>
                        <a:pt x="2117" y="370417"/>
                        <a:pt x="29633" y="188383"/>
                        <a:pt x="19050" y="0"/>
                      </a:cubicBezTo>
                      <a:close/>
                    </a:path>
                  </a:pathLst>
                </a:custGeom>
                <a:solidFill>
                  <a:srgbClr val="4C4A4B"/>
                </a:solidFill>
                <a:ln>
                  <a:noFill/>
                </a:ln>
                <a:effectLst/>
                <a:sp3d>
                  <a:bevelT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Rectangle 33">
                  <a:extLst>
                    <a:ext uri="{FF2B5EF4-FFF2-40B4-BE49-F238E27FC236}">
                      <a16:creationId xmlns:a16="http://schemas.microsoft.com/office/drawing/2014/main" id="{3B9BB967-C174-8C51-88D4-D3C1FD3D82CB}"/>
                    </a:ext>
                  </a:extLst>
                </p:cNvPr>
                <p:cNvSpPr/>
                <p:nvPr/>
              </p:nvSpPr>
              <p:spPr>
                <a:xfrm>
                  <a:off x="3048000" y="3505200"/>
                  <a:ext cx="2482850" cy="533400"/>
                </a:xfrm>
                <a:prstGeom prst="rect">
                  <a:avLst/>
                </a:prstGeom>
                <a:solidFill>
                  <a:srgbClr val="4C4A4B"/>
                </a:solidFill>
                <a:ln>
                  <a:noFill/>
                </a:ln>
                <a:effectLst/>
                <a:sp3d>
                  <a:bevelT w="139700" h="139700" prst="divot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" name="Rectangle 88">
                <a:extLst>
                  <a:ext uri="{FF2B5EF4-FFF2-40B4-BE49-F238E27FC236}">
                    <a16:creationId xmlns:a16="http://schemas.microsoft.com/office/drawing/2014/main" id="{49693306-0EE7-0429-2150-0884B7C0159E}"/>
                  </a:ext>
                </a:extLst>
              </p:cNvPr>
              <p:cNvSpPr/>
              <p:nvPr/>
            </p:nvSpPr>
            <p:spPr>
              <a:xfrm>
                <a:off x="8769020" y="2259497"/>
                <a:ext cx="433726" cy="317069"/>
              </a:xfrm>
              <a:custGeom>
                <a:avLst/>
                <a:gdLst>
                  <a:gd name="connsiteX0" fmla="*/ 0 w 657563"/>
                  <a:gd name="connsiteY0" fmla="*/ 0 h 271826"/>
                  <a:gd name="connsiteX1" fmla="*/ 657563 w 657563"/>
                  <a:gd name="connsiteY1" fmla="*/ 0 h 271826"/>
                  <a:gd name="connsiteX2" fmla="*/ 657563 w 657563"/>
                  <a:gd name="connsiteY2" fmla="*/ 271826 h 271826"/>
                  <a:gd name="connsiteX3" fmla="*/ 0 w 657563"/>
                  <a:gd name="connsiteY3" fmla="*/ 271826 h 271826"/>
                  <a:gd name="connsiteX4" fmla="*/ 0 w 657563"/>
                  <a:gd name="connsiteY4" fmla="*/ 0 h 271826"/>
                  <a:gd name="connsiteX0" fmla="*/ 0 w 657563"/>
                  <a:gd name="connsiteY0" fmla="*/ 14288 h 286114"/>
                  <a:gd name="connsiteX1" fmla="*/ 631369 w 657563"/>
                  <a:gd name="connsiteY1" fmla="*/ 0 h 286114"/>
                  <a:gd name="connsiteX2" fmla="*/ 657563 w 657563"/>
                  <a:gd name="connsiteY2" fmla="*/ 286114 h 286114"/>
                  <a:gd name="connsiteX3" fmla="*/ 0 w 657563"/>
                  <a:gd name="connsiteY3" fmla="*/ 286114 h 286114"/>
                  <a:gd name="connsiteX4" fmla="*/ 0 w 657563"/>
                  <a:gd name="connsiteY4" fmla="*/ 14288 h 286114"/>
                  <a:gd name="connsiteX0" fmla="*/ 0 w 657563"/>
                  <a:gd name="connsiteY0" fmla="*/ 0 h 271826"/>
                  <a:gd name="connsiteX1" fmla="*/ 545644 w 657563"/>
                  <a:gd name="connsiteY1" fmla="*/ 2381 h 271826"/>
                  <a:gd name="connsiteX2" fmla="*/ 657563 w 657563"/>
                  <a:gd name="connsiteY2" fmla="*/ 271826 h 271826"/>
                  <a:gd name="connsiteX3" fmla="*/ 0 w 657563"/>
                  <a:gd name="connsiteY3" fmla="*/ 271826 h 271826"/>
                  <a:gd name="connsiteX4" fmla="*/ 0 w 657563"/>
                  <a:gd name="connsiteY4" fmla="*/ 0 h 271826"/>
                  <a:gd name="connsiteX0" fmla="*/ 0 w 657563"/>
                  <a:gd name="connsiteY0" fmla="*/ 30956 h 302782"/>
                  <a:gd name="connsiteX1" fmla="*/ 490875 w 657563"/>
                  <a:gd name="connsiteY1" fmla="*/ 0 h 302782"/>
                  <a:gd name="connsiteX2" fmla="*/ 657563 w 657563"/>
                  <a:gd name="connsiteY2" fmla="*/ 302782 h 302782"/>
                  <a:gd name="connsiteX3" fmla="*/ 0 w 657563"/>
                  <a:gd name="connsiteY3" fmla="*/ 302782 h 302782"/>
                  <a:gd name="connsiteX4" fmla="*/ 0 w 657563"/>
                  <a:gd name="connsiteY4" fmla="*/ 30956 h 302782"/>
                  <a:gd name="connsiteX0" fmla="*/ 0 w 657563"/>
                  <a:gd name="connsiteY0" fmla="*/ 26193 h 298019"/>
                  <a:gd name="connsiteX1" fmla="*/ 445631 w 657563"/>
                  <a:gd name="connsiteY1" fmla="*/ 0 h 298019"/>
                  <a:gd name="connsiteX2" fmla="*/ 657563 w 657563"/>
                  <a:gd name="connsiteY2" fmla="*/ 298019 h 298019"/>
                  <a:gd name="connsiteX3" fmla="*/ 0 w 657563"/>
                  <a:gd name="connsiteY3" fmla="*/ 298019 h 298019"/>
                  <a:gd name="connsiteX4" fmla="*/ 0 w 657563"/>
                  <a:gd name="connsiteY4" fmla="*/ 26193 h 298019"/>
                  <a:gd name="connsiteX0" fmla="*/ 0 w 657563"/>
                  <a:gd name="connsiteY0" fmla="*/ 35718 h 307544"/>
                  <a:gd name="connsiteX1" fmla="*/ 428963 w 657563"/>
                  <a:gd name="connsiteY1" fmla="*/ 0 h 307544"/>
                  <a:gd name="connsiteX2" fmla="*/ 657563 w 657563"/>
                  <a:gd name="connsiteY2" fmla="*/ 307544 h 307544"/>
                  <a:gd name="connsiteX3" fmla="*/ 0 w 657563"/>
                  <a:gd name="connsiteY3" fmla="*/ 307544 h 307544"/>
                  <a:gd name="connsiteX4" fmla="*/ 0 w 657563"/>
                  <a:gd name="connsiteY4" fmla="*/ 35718 h 307544"/>
                  <a:gd name="connsiteX0" fmla="*/ 0 w 657563"/>
                  <a:gd name="connsiteY0" fmla="*/ 54768 h 326594"/>
                  <a:gd name="connsiteX1" fmla="*/ 409913 w 657563"/>
                  <a:gd name="connsiteY1" fmla="*/ 0 h 326594"/>
                  <a:gd name="connsiteX2" fmla="*/ 657563 w 657563"/>
                  <a:gd name="connsiteY2" fmla="*/ 326594 h 326594"/>
                  <a:gd name="connsiteX3" fmla="*/ 0 w 657563"/>
                  <a:gd name="connsiteY3" fmla="*/ 326594 h 326594"/>
                  <a:gd name="connsiteX4" fmla="*/ 0 w 657563"/>
                  <a:gd name="connsiteY4" fmla="*/ 54768 h 326594"/>
                  <a:gd name="connsiteX0" fmla="*/ 0 w 657563"/>
                  <a:gd name="connsiteY0" fmla="*/ 38099 h 309925"/>
                  <a:gd name="connsiteX1" fmla="*/ 409913 w 657563"/>
                  <a:gd name="connsiteY1" fmla="*/ 0 h 309925"/>
                  <a:gd name="connsiteX2" fmla="*/ 657563 w 657563"/>
                  <a:gd name="connsiteY2" fmla="*/ 309925 h 309925"/>
                  <a:gd name="connsiteX3" fmla="*/ 0 w 657563"/>
                  <a:gd name="connsiteY3" fmla="*/ 309925 h 309925"/>
                  <a:gd name="connsiteX4" fmla="*/ 0 w 657563"/>
                  <a:gd name="connsiteY4" fmla="*/ 38099 h 309925"/>
                  <a:gd name="connsiteX0" fmla="*/ 0 w 657563"/>
                  <a:gd name="connsiteY0" fmla="*/ 45243 h 317069"/>
                  <a:gd name="connsiteX1" fmla="*/ 407532 w 657563"/>
                  <a:gd name="connsiteY1" fmla="*/ 0 h 317069"/>
                  <a:gd name="connsiteX2" fmla="*/ 657563 w 657563"/>
                  <a:gd name="connsiteY2" fmla="*/ 317069 h 317069"/>
                  <a:gd name="connsiteX3" fmla="*/ 0 w 657563"/>
                  <a:gd name="connsiteY3" fmla="*/ 317069 h 317069"/>
                  <a:gd name="connsiteX4" fmla="*/ 0 w 657563"/>
                  <a:gd name="connsiteY4" fmla="*/ 45243 h 317069"/>
                  <a:gd name="connsiteX0" fmla="*/ 0 w 657563"/>
                  <a:gd name="connsiteY0" fmla="*/ 45243 h 317069"/>
                  <a:gd name="connsiteX1" fmla="*/ 398007 w 657563"/>
                  <a:gd name="connsiteY1" fmla="*/ 0 h 317069"/>
                  <a:gd name="connsiteX2" fmla="*/ 657563 w 657563"/>
                  <a:gd name="connsiteY2" fmla="*/ 317069 h 317069"/>
                  <a:gd name="connsiteX3" fmla="*/ 0 w 657563"/>
                  <a:gd name="connsiteY3" fmla="*/ 317069 h 317069"/>
                  <a:gd name="connsiteX4" fmla="*/ 0 w 657563"/>
                  <a:gd name="connsiteY4" fmla="*/ 45243 h 317069"/>
                  <a:gd name="connsiteX0" fmla="*/ 0 w 562313"/>
                  <a:gd name="connsiteY0" fmla="*/ 45243 h 317069"/>
                  <a:gd name="connsiteX1" fmla="*/ 398007 w 562313"/>
                  <a:gd name="connsiteY1" fmla="*/ 0 h 317069"/>
                  <a:gd name="connsiteX2" fmla="*/ 562313 w 562313"/>
                  <a:gd name="connsiteY2" fmla="*/ 288494 h 317069"/>
                  <a:gd name="connsiteX3" fmla="*/ 0 w 562313"/>
                  <a:gd name="connsiteY3" fmla="*/ 317069 h 317069"/>
                  <a:gd name="connsiteX4" fmla="*/ 0 w 562313"/>
                  <a:gd name="connsiteY4" fmla="*/ 45243 h 317069"/>
                  <a:gd name="connsiteX0" fmla="*/ 0 w 507544"/>
                  <a:gd name="connsiteY0" fmla="*/ 45243 h 317069"/>
                  <a:gd name="connsiteX1" fmla="*/ 398007 w 507544"/>
                  <a:gd name="connsiteY1" fmla="*/ 0 h 317069"/>
                  <a:gd name="connsiteX2" fmla="*/ 507544 w 507544"/>
                  <a:gd name="connsiteY2" fmla="*/ 271825 h 317069"/>
                  <a:gd name="connsiteX3" fmla="*/ 0 w 507544"/>
                  <a:gd name="connsiteY3" fmla="*/ 317069 h 317069"/>
                  <a:gd name="connsiteX4" fmla="*/ 0 w 507544"/>
                  <a:gd name="connsiteY4" fmla="*/ 45243 h 317069"/>
                  <a:gd name="connsiteX0" fmla="*/ 0 w 433726"/>
                  <a:gd name="connsiteY0" fmla="*/ 45243 h 317069"/>
                  <a:gd name="connsiteX1" fmla="*/ 398007 w 433726"/>
                  <a:gd name="connsiteY1" fmla="*/ 0 h 317069"/>
                  <a:gd name="connsiteX2" fmla="*/ 433726 w 433726"/>
                  <a:gd name="connsiteY2" fmla="*/ 233725 h 317069"/>
                  <a:gd name="connsiteX3" fmla="*/ 0 w 433726"/>
                  <a:gd name="connsiteY3" fmla="*/ 317069 h 317069"/>
                  <a:gd name="connsiteX4" fmla="*/ 0 w 433726"/>
                  <a:gd name="connsiteY4" fmla="*/ 45243 h 317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726" h="317069">
                    <a:moveTo>
                      <a:pt x="0" y="45243"/>
                    </a:moveTo>
                    <a:lnTo>
                      <a:pt x="398007" y="0"/>
                    </a:lnTo>
                    <a:lnTo>
                      <a:pt x="433726" y="233725"/>
                    </a:lnTo>
                    <a:lnTo>
                      <a:pt x="0" y="317069"/>
                    </a:lnTo>
                    <a:lnTo>
                      <a:pt x="0" y="45243"/>
                    </a:lnTo>
                    <a:close/>
                  </a:path>
                </a:pathLst>
              </a:custGeom>
              <a:solidFill>
                <a:srgbClr val="4D4B4C"/>
              </a:solidFill>
              <a:ln>
                <a:noFill/>
              </a:ln>
              <a:effectLst/>
              <a:scene3d>
                <a:camera prst="isometricOffAxis2Right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7B5505B-2D41-7D1B-7DB9-21EAF3C48FCE}"/>
                </a:ext>
              </a:extLst>
            </p:cNvPr>
            <p:cNvGrpSpPr/>
            <p:nvPr/>
          </p:nvGrpSpPr>
          <p:grpSpPr>
            <a:xfrm>
              <a:off x="2747645" y="1501547"/>
              <a:ext cx="1945801" cy="977297"/>
              <a:chOff x="3952873" y="1030287"/>
              <a:chExt cx="2289177" cy="1149761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79E38BA9-EA67-5D4C-6415-0EC903252EF8}"/>
                  </a:ext>
                </a:extLst>
              </p:cNvPr>
              <p:cNvSpPr/>
              <p:nvPr/>
            </p:nvSpPr>
            <p:spPr>
              <a:xfrm>
                <a:off x="3952873" y="1068388"/>
                <a:ext cx="1841500" cy="1079500"/>
              </a:xfrm>
              <a:custGeom>
                <a:avLst/>
                <a:gdLst>
                  <a:gd name="connsiteX0" fmla="*/ 0 w 1841500"/>
                  <a:gd name="connsiteY0" fmla="*/ 831850 h 1079500"/>
                  <a:gd name="connsiteX1" fmla="*/ 1841500 w 1841500"/>
                  <a:gd name="connsiteY1" fmla="*/ 1079500 h 1079500"/>
                  <a:gd name="connsiteX2" fmla="*/ 1816100 w 1841500"/>
                  <a:gd name="connsiteY2" fmla="*/ 146050 h 1079500"/>
                  <a:gd name="connsiteX3" fmla="*/ 374650 w 1841500"/>
                  <a:gd name="connsiteY3" fmla="*/ 0 h 1079500"/>
                  <a:gd name="connsiteX4" fmla="*/ 0 w 1841500"/>
                  <a:gd name="connsiteY4" fmla="*/ 831850 h 107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1500" h="1079500">
                    <a:moveTo>
                      <a:pt x="0" y="831850"/>
                    </a:moveTo>
                    <a:lnTo>
                      <a:pt x="1841500" y="1079500"/>
                    </a:lnTo>
                    <a:lnTo>
                      <a:pt x="1816100" y="146050"/>
                    </a:lnTo>
                    <a:lnTo>
                      <a:pt x="374650" y="0"/>
                    </a:lnTo>
                    <a:lnTo>
                      <a:pt x="0" y="83185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76200">
                <a:solidFill>
                  <a:srgbClr val="CBCFD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B06D4D5-229D-C5B9-08C4-D4FD37F5C995}"/>
                  </a:ext>
                </a:extLst>
              </p:cNvPr>
              <p:cNvSpPr/>
              <p:nvPr/>
            </p:nvSpPr>
            <p:spPr>
              <a:xfrm>
                <a:off x="4327523" y="1030287"/>
                <a:ext cx="1758950" cy="158750"/>
              </a:xfrm>
              <a:custGeom>
                <a:avLst/>
                <a:gdLst>
                  <a:gd name="connsiteX0" fmla="*/ 0 w 1752600"/>
                  <a:gd name="connsiteY0" fmla="*/ 25400 h 171450"/>
                  <a:gd name="connsiteX1" fmla="*/ 1454150 w 1752600"/>
                  <a:gd name="connsiteY1" fmla="*/ 171450 h 171450"/>
                  <a:gd name="connsiteX2" fmla="*/ 1752600 w 1752600"/>
                  <a:gd name="connsiteY2" fmla="*/ 158750 h 171450"/>
                  <a:gd name="connsiteX3" fmla="*/ 304800 w 1752600"/>
                  <a:gd name="connsiteY3" fmla="*/ 0 h 171450"/>
                  <a:gd name="connsiteX4" fmla="*/ 0 w 1752600"/>
                  <a:gd name="connsiteY4" fmla="*/ 25400 h 171450"/>
                  <a:gd name="connsiteX0" fmla="*/ 0 w 1752600"/>
                  <a:gd name="connsiteY0" fmla="*/ 25400 h 171450"/>
                  <a:gd name="connsiteX1" fmla="*/ 1454150 w 1752600"/>
                  <a:gd name="connsiteY1" fmla="*/ 171450 h 171450"/>
                  <a:gd name="connsiteX2" fmla="*/ 1752600 w 1752600"/>
                  <a:gd name="connsiteY2" fmla="*/ 139700 h 171450"/>
                  <a:gd name="connsiteX3" fmla="*/ 304800 w 1752600"/>
                  <a:gd name="connsiteY3" fmla="*/ 0 h 171450"/>
                  <a:gd name="connsiteX4" fmla="*/ 0 w 1752600"/>
                  <a:gd name="connsiteY4" fmla="*/ 25400 h 171450"/>
                  <a:gd name="connsiteX0" fmla="*/ 0 w 1758950"/>
                  <a:gd name="connsiteY0" fmla="*/ 0 h 177800"/>
                  <a:gd name="connsiteX1" fmla="*/ 1460500 w 1758950"/>
                  <a:gd name="connsiteY1" fmla="*/ 177800 h 177800"/>
                  <a:gd name="connsiteX2" fmla="*/ 1758950 w 1758950"/>
                  <a:gd name="connsiteY2" fmla="*/ 146050 h 177800"/>
                  <a:gd name="connsiteX3" fmla="*/ 311150 w 1758950"/>
                  <a:gd name="connsiteY3" fmla="*/ 6350 h 177800"/>
                  <a:gd name="connsiteX4" fmla="*/ 0 w 1758950"/>
                  <a:gd name="connsiteY4" fmla="*/ 0 h 177800"/>
                  <a:gd name="connsiteX0" fmla="*/ 0 w 1758950"/>
                  <a:gd name="connsiteY0" fmla="*/ 0 h 155575"/>
                  <a:gd name="connsiteX1" fmla="*/ 1479550 w 1758950"/>
                  <a:gd name="connsiteY1" fmla="*/ 155575 h 155575"/>
                  <a:gd name="connsiteX2" fmla="*/ 1758950 w 1758950"/>
                  <a:gd name="connsiteY2" fmla="*/ 146050 h 155575"/>
                  <a:gd name="connsiteX3" fmla="*/ 311150 w 1758950"/>
                  <a:gd name="connsiteY3" fmla="*/ 6350 h 155575"/>
                  <a:gd name="connsiteX4" fmla="*/ 0 w 1758950"/>
                  <a:gd name="connsiteY4" fmla="*/ 0 h 155575"/>
                  <a:gd name="connsiteX0" fmla="*/ 0 w 1758950"/>
                  <a:gd name="connsiteY0" fmla="*/ 0 h 146050"/>
                  <a:gd name="connsiteX1" fmla="*/ 1492250 w 1758950"/>
                  <a:gd name="connsiteY1" fmla="*/ 130175 h 146050"/>
                  <a:gd name="connsiteX2" fmla="*/ 1758950 w 1758950"/>
                  <a:gd name="connsiteY2" fmla="*/ 146050 h 146050"/>
                  <a:gd name="connsiteX3" fmla="*/ 311150 w 1758950"/>
                  <a:gd name="connsiteY3" fmla="*/ 6350 h 146050"/>
                  <a:gd name="connsiteX4" fmla="*/ 0 w 1758950"/>
                  <a:gd name="connsiteY4" fmla="*/ 0 h 146050"/>
                  <a:gd name="connsiteX0" fmla="*/ 0 w 1758950"/>
                  <a:gd name="connsiteY0" fmla="*/ 0 h 158750"/>
                  <a:gd name="connsiteX1" fmla="*/ 1466850 w 1758950"/>
                  <a:gd name="connsiteY1" fmla="*/ 158750 h 158750"/>
                  <a:gd name="connsiteX2" fmla="*/ 1758950 w 1758950"/>
                  <a:gd name="connsiteY2" fmla="*/ 146050 h 158750"/>
                  <a:gd name="connsiteX3" fmla="*/ 311150 w 1758950"/>
                  <a:gd name="connsiteY3" fmla="*/ 6350 h 158750"/>
                  <a:gd name="connsiteX4" fmla="*/ 0 w 1758950"/>
                  <a:gd name="connsiteY4" fmla="*/ 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8950" h="158750">
                    <a:moveTo>
                      <a:pt x="0" y="0"/>
                    </a:moveTo>
                    <a:lnTo>
                      <a:pt x="1466850" y="158750"/>
                    </a:lnTo>
                    <a:lnTo>
                      <a:pt x="1758950" y="146050"/>
                    </a:lnTo>
                    <a:lnTo>
                      <a:pt x="311150" y="63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EB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F6ED4AC-6DF8-9822-5C3F-00B4455038E1}"/>
                  </a:ext>
                </a:extLst>
              </p:cNvPr>
              <p:cNvSpPr/>
              <p:nvPr/>
            </p:nvSpPr>
            <p:spPr>
              <a:xfrm>
                <a:off x="4191000" y="1387475"/>
                <a:ext cx="1806575" cy="288925"/>
              </a:xfrm>
              <a:custGeom>
                <a:avLst/>
                <a:gdLst>
                  <a:gd name="connsiteX0" fmla="*/ 1511300 w 1784350"/>
                  <a:gd name="connsiteY0" fmla="*/ 374650 h 374650"/>
                  <a:gd name="connsiteX1" fmla="*/ 0 w 1784350"/>
                  <a:gd name="connsiteY1" fmla="*/ 171450 h 374650"/>
                  <a:gd name="connsiteX2" fmla="*/ 247650 w 1784350"/>
                  <a:gd name="connsiteY2" fmla="*/ 0 h 374650"/>
                  <a:gd name="connsiteX3" fmla="*/ 1784350 w 1784350"/>
                  <a:gd name="connsiteY3" fmla="*/ 222250 h 374650"/>
                  <a:gd name="connsiteX4" fmla="*/ 1511300 w 1784350"/>
                  <a:gd name="connsiteY4" fmla="*/ 374650 h 374650"/>
                  <a:gd name="connsiteX0" fmla="*/ 1511300 w 1784350"/>
                  <a:gd name="connsiteY0" fmla="*/ 307975 h 307975"/>
                  <a:gd name="connsiteX1" fmla="*/ 0 w 1784350"/>
                  <a:gd name="connsiteY1" fmla="*/ 104775 h 307975"/>
                  <a:gd name="connsiteX2" fmla="*/ 419100 w 1784350"/>
                  <a:gd name="connsiteY2" fmla="*/ 0 h 307975"/>
                  <a:gd name="connsiteX3" fmla="*/ 1784350 w 1784350"/>
                  <a:gd name="connsiteY3" fmla="*/ 155575 h 307975"/>
                  <a:gd name="connsiteX4" fmla="*/ 1511300 w 1784350"/>
                  <a:gd name="connsiteY4" fmla="*/ 307975 h 307975"/>
                  <a:gd name="connsiteX0" fmla="*/ 1543050 w 1784350"/>
                  <a:gd name="connsiteY0" fmla="*/ 247650 h 247650"/>
                  <a:gd name="connsiteX1" fmla="*/ 0 w 1784350"/>
                  <a:gd name="connsiteY1" fmla="*/ 104775 h 247650"/>
                  <a:gd name="connsiteX2" fmla="*/ 419100 w 1784350"/>
                  <a:gd name="connsiteY2" fmla="*/ 0 h 247650"/>
                  <a:gd name="connsiteX3" fmla="*/ 1784350 w 1784350"/>
                  <a:gd name="connsiteY3" fmla="*/ 155575 h 247650"/>
                  <a:gd name="connsiteX4" fmla="*/ 1543050 w 1784350"/>
                  <a:gd name="connsiteY4" fmla="*/ 247650 h 247650"/>
                  <a:gd name="connsiteX0" fmla="*/ 1536700 w 1784350"/>
                  <a:gd name="connsiteY0" fmla="*/ 285750 h 285750"/>
                  <a:gd name="connsiteX1" fmla="*/ 0 w 1784350"/>
                  <a:gd name="connsiteY1" fmla="*/ 104775 h 285750"/>
                  <a:gd name="connsiteX2" fmla="*/ 419100 w 1784350"/>
                  <a:gd name="connsiteY2" fmla="*/ 0 h 285750"/>
                  <a:gd name="connsiteX3" fmla="*/ 1784350 w 1784350"/>
                  <a:gd name="connsiteY3" fmla="*/ 155575 h 285750"/>
                  <a:gd name="connsiteX4" fmla="*/ 1536700 w 1784350"/>
                  <a:gd name="connsiteY4" fmla="*/ 285750 h 285750"/>
                  <a:gd name="connsiteX0" fmla="*/ 1536700 w 1784350"/>
                  <a:gd name="connsiteY0" fmla="*/ 288925 h 288925"/>
                  <a:gd name="connsiteX1" fmla="*/ 0 w 1784350"/>
                  <a:gd name="connsiteY1" fmla="*/ 104775 h 288925"/>
                  <a:gd name="connsiteX2" fmla="*/ 419100 w 1784350"/>
                  <a:gd name="connsiteY2" fmla="*/ 0 h 288925"/>
                  <a:gd name="connsiteX3" fmla="*/ 1784350 w 1784350"/>
                  <a:gd name="connsiteY3" fmla="*/ 155575 h 288925"/>
                  <a:gd name="connsiteX4" fmla="*/ 1536700 w 1784350"/>
                  <a:gd name="connsiteY4" fmla="*/ 288925 h 288925"/>
                  <a:gd name="connsiteX0" fmla="*/ 1536700 w 1806575"/>
                  <a:gd name="connsiteY0" fmla="*/ 288925 h 288925"/>
                  <a:gd name="connsiteX1" fmla="*/ 0 w 1806575"/>
                  <a:gd name="connsiteY1" fmla="*/ 104775 h 288925"/>
                  <a:gd name="connsiteX2" fmla="*/ 419100 w 1806575"/>
                  <a:gd name="connsiteY2" fmla="*/ 0 h 288925"/>
                  <a:gd name="connsiteX3" fmla="*/ 1806575 w 1806575"/>
                  <a:gd name="connsiteY3" fmla="*/ 174625 h 288925"/>
                  <a:gd name="connsiteX4" fmla="*/ 1536700 w 1806575"/>
                  <a:gd name="connsiteY4" fmla="*/ 288925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575" h="288925">
                    <a:moveTo>
                      <a:pt x="1536700" y="288925"/>
                    </a:moveTo>
                    <a:lnTo>
                      <a:pt x="0" y="104775"/>
                    </a:lnTo>
                    <a:lnTo>
                      <a:pt x="419100" y="0"/>
                    </a:lnTo>
                    <a:lnTo>
                      <a:pt x="1806575" y="174625"/>
                    </a:lnTo>
                    <a:lnTo>
                      <a:pt x="1536700" y="288925"/>
                    </a:lnTo>
                    <a:close/>
                  </a:path>
                </a:pathLst>
              </a:custGeom>
              <a:solidFill>
                <a:srgbClr val="B0AEB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25D3377-1B52-F74A-432F-CF896864F410}"/>
                  </a:ext>
                </a:extLst>
              </p:cNvPr>
              <p:cNvSpPr/>
              <p:nvPr/>
            </p:nvSpPr>
            <p:spPr>
              <a:xfrm>
                <a:off x="4013200" y="1714842"/>
                <a:ext cx="2060573" cy="288925"/>
              </a:xfrm>
              <a:custGeom>
                <a:avLst/>
                <a:gdLst>
                  <a:gd name="connsiteX0" fmla="*/ 1511300 w 1784350"/>
                  <a:gd name="connsiteY0" fmla="*/ 374650 h 374650"/>
                  <a:gd name="connsiteX1" fmla="*/ 0 w 1784350"/>
                  <a:gd name="connsiteY1" fmla="*/ 171450 h 374650"/>
                  <a:gd name="connsiteX2" fmla="*/ 247650 w 1784350"/>
                  <a:gd name="connsiteY2" fmla="*/ 0 h 374650"/>
                  <a:gd name="connsiteX3" fmla="*/ 1784350 w 1784350"/>
                  <a:gd name="connsiteY3" fmla="*/ 222250 h 374650"/>
                  <a:gd name="connsiteX4" fmla="*/ 1511300 w 1784350"/>
                  <a:gd name="connsiteY4" fmla="*/ 374650 h 374650"/>
                  <a:gd name="connsiteX0" fmla="*/ 1511300 w 1784350"/>
                  <a:gd name="connsiteY0" fmla="*/ 307975 h 307975"/>
                  <a:gd name="connsiteX1" fmla="*/ 0 w 1784350"/>
                  <a:gd name="connsiteY1" fmla="*/ 104775 h 307975"/>
                  <a:gd name="connsiteX2" fmla="*/ 419100 w 1784350"/>
                  <a:gd name="connsiteY2" fmla="*/ 0 h 307975"/>
                  <a:gd name="connsiteX3" fmla="*/ 1784350 w 1784350"/>
                  <a:gd name="connsiteY3" fmla="*/ 155575 h 307975"/>
                  <a:gd name="connsiteX4" fmla="*/ 1511300 w 1784350"/>
                  <a:gd name="connsiteY4" fmla="*/ 307975 h 307975"/>
                  <a:gd name="connsiteX0" fmla="*/ 1543050 w 1784350"/>
                  <a:gd name="connsiteY0" fmla="*/ 247650 h 247650"/>
                  <a:gd name="connsiteX1" fmla="*/ 0 w 1784350"/>
                  <a:gd name="connsiteY1" fmla="*/ 104775 h 247650"/>
                  <a:gd name="connsiteX2" fmla="*/ 419100 w 1784350"/>
                  <a:gd name="connsiteY2" fmla="*/ 0 h 247650"/>
                  <a:gd name="connsiteX3" fmla="*/ 1784350 w 1784350"/>
                  <a:gd name="connsiteY3" fmla="*/ 155575 h 247650"/>
                  <a:gd name="connsiteX4" fmla="*/ 1543050 w 1784350"/>
                  <a:gd name="connsiteY4" fmla="*/ 247650 h 247650"/>
                  <a:gd name="connsiteX0" fmla="*/ 1536700 w 1784350"/>
                  <a:gd name="connsiteY0" fmla="*/ 285750 h 285750"/>
                  <a:gd name="connsiteX1" fmla="*/ 0 w 1784350"/>
                  <a:gd name="connsiteY1" fmla="*/ 104775 h 285750"/>
                  <a:gd name="connsiteX2" fmla="*/ 419100 w 1784350"/>
                  <a:gd name="connsiteY2" fmla="*/ 0 h 285750"/>
                  <a:gd name="connsiteX3" fmla="*/ 1784350 w 1784350"/>
                  <a:gd name="connsiteY3" fmla="*/ 155575 h 285750"/>
                  <a:gd name="connsiteX4" fmla="*/ 1536700 w 1784350"/>
                  <a:gd name="connsiteY4" fmla="*/ 285750 h 285750"/>
                  <a:gd name="connsiteX0" fmla="*/ 1536700 w 1784350"/>
                  <a:gd name="connsiteY0" fmla="*/ 288925 h 288925"/>
                  <a:gd name="connsiteX1" fmla="*/ 0 w 1784350"/>
                  <a:gd name="connsiteY1" fmla="*/ 104775 h 288925"/>
                  <a:gd name="connsiteX2" fmla="*/ 419100 w 1784350"/>
                  <a:gd name="connsiteY2" fmla="*/ 0 h 288925"/>
                  <a:gd name="connsiteX3" fmla="*/ 1784350 w 1784350"/>
                  <a:gd name="connsiteY3" fmla="*/ 155575 h 288925"/>
                  <a:gd name="connsiteX4" fmla="*/ 1536700 w 1784350"/>
                  <a:gd name="connsiteY4" fmla="*/ 288925 h 288925"/>
                  <a:gd name="connsiteX0" fmla="*/ 1536700 w 1806575"/>
                  <a:gd name="connsiteY0" fmla="*/ 288925 h 288925"/>
                  <a:gd name="connsiteX1" fmla="*/ 0 w 1806575"/>
                  <a:gd name="connsiteY1" fmla="*/ 104775 h 288925"/>
                  <a:gd name="connsiteX2" fmla="*/ 419100 w 1806575"/>
                  <a:gd name="connsiteY2" fmla="*/ 0 h 288925"/>
                  <a:gd name="connsiteX3" fmla="*/ 1806575 w 1806575"/>
                  <a:gd name="connsiteY3" fmla="*/ 174625 h 288925"/>
                  <a:gd name="connsiteX4" fmla="*/ 1536700 w 1806575"/>
                  <a:gd name="connsiteY4" fmla="*/ 288925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575" h="288925">
                    <a:moveTo>
                      <a:pt x="1536700" y="288925"/>
                    </a:moveTo>
                    <a:lnTo>
                      <a:pt x="0" y="104775"/>
                    </a:lnTo>
                    <a:lnTo>
                      <a:pt x="419100" y="0"/>
                    </a:lnTo>
                    <a:lnTo>
                      <a:pt x="1806575" y="174625"/>
                    </a:lnTo>
                    <a:lnTo>
                      <a:pt x="1536700" y="288925"/>
                    </a:lnTo>
                    <a:close/>
                  </a:path>
                </a:pathLst>
              </a:custGeom>
              <a:solidFill>
                <a:srgbClr val="B0AEB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F225FC3-C942-9318-3A8E-31565FC0B98D}"/>
                  </a:ext>
                </a:extLst>
              </p:cNvPr>
              <p:cNvSpPr/>
              <p:nvPr/>
            </p:nvSpPr>
            <p:spPr>
              <a:xfrm>
                <a:off x="5832475" y="1211264"/>
                <a:ext cx="409575" cy="939800"/>
              </a:xfrm>
              <a:custGeom>
                <a:avLst/>
                <a:gdLst>
                  <a:gd name="connsiteX0" fmla="*/ 0 w 1841500"/>
                  <a:gd name="connsiteY0" fmla="*/ 831850 h 1079500"/>
                  <a:gd name="connsiteX1" fmla="*/ 1841500 w 1841500"/>
                  <a:gd name="connsiteY1" fmla="*/ 1079500 h 1079500"/>
                  <a:gd name="connsiteX2" fmla="*/ 1816100 w 1841500"/>
                  <a:gd name="connsiteY2" fmla="*/ 146050 h 1079500"/>
                  <a:gd name="connsiteX3" fmla="*/ 374650 w 1841500"/>
                  <a:gd name="connsiteY3" fmla="*/ 0 h 1079500"/>
                  <a:gd name="connsiteX4" fmla="*/ 0 w 1841500"/>
                  <a:gd name="connsiteY4" fmla="*/ 831850 h 1079500"/>
                  <a:gd name="connsiteX0" fmla="*/ 0 w 2009775"/>
                  <a:gd name="connsiteY0" fmla="*/ 866775 h 1114425"/>
                  <a:gd name="connsiteX1" fmla="*/ 1841500 w 2009775"/>
                  <a:gd name="connsiteY1" fmla="*/ 1114425 h 1114425"/>
                  <a:gd name="connsiteX2" fmla="*/ 2009775 w 2009775"/>
                  <a:gd name="connsiteY2" fmla="*/ 0 h 1114425"/>
                  <a:gd name="connsiteX3" fmla="*/ 374650 w 2009775"/>
                  <a:gd name="connsiteY3" fmla="*/ 34925 h 1114425"/>
                  <a:gd name="connsiteX4" fmla="*/ 0 w 2009775"/>
                  <a:gd name="connsiteY4" fmla="*/ 866775 h 1114425"/>
                  <a:gd name="connsiteX0" fmla="*/ 0 w 2028825"/>
                  <a:gd name="connsiteY0" fmla="*/ 835025 h 1082675"/>
                  <a:gd name="connsiteX1" fmla="*/ 1841500 w 2028825"/>
                  <a:gd name="connsiteY1" fmla="*/ 1082675 h 1082675"/>
                  <a:gd name="connsiteX2" fmla="*/ 2028825 w 2028825"/>
                  <a:gd name="connsiteY2" fmla="*/ 0 h 1082675"/>
                  <a:gd name="connsiteX3" fmla="*/ 374650 w 2028825"/>
                  <a:gd name="connsiteY3" fmla="*/ 3175 h 1082675"/>
                  <a:gd name="connsiteX4" fmla="*/ 0 w 2028825"/>
                  <a:gd name="connsiteY4" fmla="*/ 835025 h 1082675"/>
                  <a:gd name="connsiteX0" fmla="*/ 0 w 2038350"/>
                  <a:gd name="connsiteY0" fmla="*/ 831850 h 1079500"/>
                  <a:gd name="connsiteX1" fmla="*/ 1841500 w 2038350"/>
                  <a:gd name="connsiteY1" fmla="*/ 1079500 h 1079500"/>
                  <a:gd name="connsiteX2" fmla="*/ 2038350 w 2038350"/>
                  <a:gd name="connsiteY2" fmla="*/ 28575 h 1079500"/>
                  <a:gd name="connsiteX3" fmla="*/ 374650 w 2038350"/>
                  <a:gd name="connsiteY3" fmla="*/ 0 h 1079500"/>
                  <a:gd name="connsiteX4" fmla="*/ 0 w 2038350"/>
                  <a:gd name="connsiteY4" fmla="*/ 831850 h 1079500"/>
                  <a:gd name="connsiteX0" fmla="*/ 0 w 2038350"/>
                  <a:gd name="connsiteY0" fmla="*/ 831850 h 1079500"/>
                  <a:gd name="connsiteX1" fmla="*/ 1841500 w 2038350"/>
                  <a:gd name="connsiteY1" fmla="*/ 1079500 h 1079500"/>
                  <a:gd name="connsiteX2" fmla="*/ 2038350 w 2038350"/>
                  <a:gd name="connsiteY2" fmla="*/ 9525 h 1079500"/>
                  <a:gd name="connsiteX3" fmla="*/ 374650 w 2038350"/>
                  <a:gd name="connsiteY3" fmla="*/ 0 h 1079500"/>
                  <a:gd name="connsiteX4" fmla="*/ 0 w 2038350"/>
                  <a:gd name="connsiteY4" fmla="*/ 831850 h 1079500"/>
                  <a:gd name="connsiteX0" fmla="*/ 0 w 2038350"/>
                  <a:gd name="connsiteY0" fmla="*/ 831850 h 1079500"/>
                  <a:gd name="connsiteX1" fmla="*/ 1841500 w 2038350"/>
                  <a:gd name="connsiteY1" fmla="*/ 1079500 h 1079500"/>
                  <a:gd name="connsiteX2" fmla="*/ 2038350 w 2038350"/>
                  <a:gd name="connsiteY2" fmla="*/ 9525 h 1079500"/>
                  <a:gd name="connsiteX3" fmla="*/ 374650 w 2038350"/>
                  <a:gd name="connsiteY3" fmla="*/ 0 h 1079500"/>
                  <a:gd name="connsiteX4" fmla="*/ 0 w 2038350"/>
                  <a:gd name="connsiteY4" fmla="*/ 831850 h 1079500"/>
                  <a:gd name="connsiteX0" fmla="*/ 0 w 2038350"/>
                  <a:gd name="connsiteY0" fmla="*/ 822325 h 1069975"/>
                  <a:gd name="connsiteX1" fmla="*/ 1841500 w 2038350"/>
                  <a:gd name="connsiteY1" fmla="*/ 1069975 h 1069975"/>
                  <a:gd name="connsiteX2" fmla="*/ 2038350 w 2038350"/>
                  <a:gd name="connsiteY2" fmla="*/ 0 h 1069975"/>
                  <a:gd name="connsiteX3" fmla="*/ 1622425 w 2038350"/>
                  <a:gd name="connsiteY3" fmla="*/ 44450 h 1069975"/>
                  <a:gd name="connsiteX4" fmla="*/ 0 w 2038350"/>
                  <a:gd name="connsiteY4" fmla="*/ 822325 h 1069975"/>
                  <a:gd name="connsiteX0" fmla="*/ 0 w 2038350"/>
                  <a:gd name="connsiteY0" fmla="*/ 838200 h 1085850"/>
                  <a:gd name="connsiteX1" fmla="*/ 1841500 w 2038350"/>
                  <a:gd name="connsiteY1" fmla="*/ 1085850 h 1085850"/>
                  <a:gd name="connsiteX2" fmla="*/ 2038350 w 2038350"/>
                  <a:gd name="connsiteY2" fmla="*/ 15875 h 1085850"/>
                  <a:gd name="connsiteX3" fmla="*/ 1704975 w 2038350"/>
                  <a:gd name="connsiteY3" fmla="*/ 0 h 1085850"/>
                  <a:gd name="connsiteX4" fmla="*/ 0 w 2038350"/>
                  <a:gd name="connsiteY4" fmla="*/ 838200 h 1085850"/>
                  <a:gd name="connsiteX0" fmla="*/ 0 w 2038350"/>
                  <a:gd name="connsiteY0" fmla="*/ 822325 h 1069975"/>
                  <a:gd name="connsiteX1" fmla="*/ 1841500 w 2038350"/>
                  <a:gd name="connsiteY1" fmla="*/ 1069975 h 1069975"/>
                  <a:gd name="connsiteX2" fmla="*/ 2038350 w 2038350"/>
                  <a:gd name="connsiteY2" fmla="*/ 0 h 1069975"/>
                  <a:gd name="connsiteX3" fmla="*/ 1730375 w 2038350"/>
                  <a:gd name="connsiteY3" fmla="*/ 3175 h 1069975"/>
                  <a:gd name="connsiteX4" fmla="*/ 0 w 2038350"/>
                  <a:gd name="connsiteY4" fmla="*/ 822325 h 1069975"/>
                  <a:gd name="connsiteX0" fmla="*/ 0 w 2038350"/>
                  <a:gd name="connsiteY0" fmla="*/ 822325 h 1069975"/>
                  <a:gd name="connsiteX1" fmla="*/ 1841500 w 2038350"/>
                  <a:gd name="connsiteY1" fmla="*/ 1069975 h 1069975"/>
                  <a:gd name="connsiteX2" fmla="*/ 2038350 w 2038350"/>
                  <a:gd name="connsiteY2" fmla="*/ 0 h 1069975"/>
                  <a:gd name="connsiteX3" fmla="*/ 1730375 w 2038350"/>
                  <a:gd name="connsiteY3" fmla="*/ 3175 h 1069975"/>
                  <a:gd name="connsiteX4" fmla="*/ 0 w 2038350"/>
                  <a:gd name="connsiteY4" fmla="*/ 822325 h 1069975"/>
                  <a:gd name="connsiteX0" fmla="*/ 0 w 2101850"/>
                  <a:gd name="connsiteY0" fmla="*/ 822325 h 828675"/>
                  <a:gd name="connsiteX1" fmla="*/ 2101850 w 2101850"/>
                  <a:gd name="connsiteY1" fmla="*/ 828675 h 828675"/>
                  <a:gd name="connsiteX2" fmla="*/ 2038350 w 2101850"/>
                  <a:gd name="connsiteY2" fmla="*/ 0 h 828675"/>
                  <a:gd name="connsiteX3" fmla="*/ 1730375 w 2101850"/>
                  <a:gd name="connsiteY3" fmla="*/ 3175 h 828675"/>
                  <a:gd name="connsiteX4" fmla="*/ 0 w 2101850"/>
                  <a:gd name="connsiteY4" fmla="*/ 822325 h 828675"/>
                  <a:gd name="connsiteX0" fmla="*/ 0 w 419100"/>
                  <a:gd name="connsiteY0" fmla="*/ 733425 h 828675"/>
                  <a:gd name="connsiteX1" fmla="*/ 419100 w 419100"/>
                  <a:gd name="connsiteY1" fmla="*/ 828675 h 828675"/>
                  <a:gd name="connsiteX2" fmla="*/ 355600 w 419100"/>
                  <a:gd name="connsiteY2" fmla="*/ 0 h 828675"/>
                  <a:gd name="connsiteX3" fmla="*/ 47625 w 419100"/>
                  <a:gd name="connsiteY3" fmla="*/ 3175 h 828675"/>
                  <a:gd name="connsiteX4" fmla="*/ 0 w 419100"/>
                  <a:gd name="connsiteY4" fmla="*/ 733425 h 828675"/>
                  <a:gd name="connsiteX0" fmla="*/ 73025 w 371475"/>
                  <a:gd name="connsiteY0" fmla="*/ 981075 h 981075"/>
                  <a:gd name="connsiteX1" fmla="*/ 371475 w 371475"/>
                  <a:gd name="connsiteY1" fmla="*/ 828675 h 981075"/>
                  <a:gd name="connsiteX2" fmla="*/ 307975 w 371475"/>
                  <a:gd name="connsiteY2" fmla="*/ 0 h 981075"/>
                  <a:gd name="connsiteX3" fmla="*/ 0 w 371475"/>
                  <a:gd name="connsiteY3" fmla="*/ 3175 h 981075"/>
                  <a:gd name="connsiteX4" fmla="*/ 73025 w 371475"/>
                  <a:gd name="connsiteY4" fmla="*/ 981075 h 981075"/>
                  <a:gd name="connsiteX0" fmla="*/ 76200 w 371475"/>
                  <a:gd name="connsiteY0" fmla="*/ 955675 h 955675"/>
                  <a:gd name="connsiteX1" fmla="*/ 371475 w 371475"/>
                  <a:gd name="connsiteY1" fmla="*/ 828675 h 955675"/>
                  <a:gd name="connsiteX2" fmla="*/ 307975 w 371475"/>
                  <a:gd name="connsiteY2" fmla="*/ 0 h 955675"/>
                  <a:gd name="connsiteX3" fmla="*/ 0 w 371475"/>
                  <a:gd name="connsiteY3" fmla="*/ 3175 h 955675"/>
                  <a:gd name="connsiteX4" fmla="*/ 76200 w 371475"/>
                  <a:gd name="connsiteY4" fmla="*/ 955675 h 955675"/>
                  <a:gd name="connsiteX0" fmla="*/ 63500 w 371475"/>
                  <a:gd name="connsiteY0" fmla="*/ 949325 h 949325"/>
                  <a:gd name="connsiteX1" fmla="*/ 371475 w 371475"/>
                  <a:gd name="connsiteY1" fmla="*/ 828675 h 949325"/>
                  <a:gd name="connsiteX2" fmla="*/ 307975 w 371475"/>
                  <a:gd name="connsiteY2" fmla="*/ 0 h 949325"/>
                  <a:gd name="connsiteX3" fmla="*/ 0 w 371475"/>
                  <a:gd name="connsiteY3" fmla="*/ 3175 h 949325"/>
                  <a:gd name="connsiteX4" fmla="*/ 63500 w 371475"/>
                  <a:gd name="connsiteY4" fmla="*/ 949325 h 949325"/>
                  <a:gd name="connsiteX0" fmla="*/ 28575 w 336550"/>
                  <a:gd name="connsiteY0" fmla="*/ 949325 h 949325"/>
                  <a:gd name="connsiteX1" fmla="*/ 336550 w 336550"/>
                  <a:gd name="connsiteY1" fmla="*/ 828675 h 949325"/>
                  <a:gd name="connsiteX2" fmla="*/ 273050 w 336550"/>
                  <a:gd name="connsiteY2" fmla="*/ 0 h 949325"/>
                  <a:gd name="connsiteX3" fmla="*/ 0 w 336550"/>
                  <a:gd name="connsiteY3" fmla="*/ 44450 h 949325"/>
                  <a:gd name="connsiteX4" fmla="*/ 28575 w 336550"/>
                  <a:gd name="connsiteY4" fmla="*/ 949325 h 949325"/>
                  <a:gd name="connsiteX0" fmla="*/ 19050 w 327025"/>
                  <a:gd name="connsiteY0" fmla="*/ 949325 h 949325"/>
                  <a:gd name="connsiteX1" fmla="*/ 327025 w 327025"/>
                  <a:gd name="connsiteY1" fmla="*/ 828675 h 949325"/>
                  <a:gd name="connsiteX2" fmla="*/ 263525 w 327025"/>
                  <a:gd name="connsiteY2" fmla="*/ 0 h 949325"/>
                  <a:gd name="connsiteX3" fmla="*/ 0 w 327025"/>
                  <a:gd name="connsiteY3" fmla="*/ 12700 h 949325"/>
                  <a:gd name="connsiteX4" fmla="*/ 19050 w 327025"/>
                  <a:gd name="connsiteY4" fmla="*/ 949325 h 949325"/>
                  <a:gd name="connsiteX0" fmla="*/ 9525 w 317500"/>
                  <a:gd name="connsiteY0" fmla="*/ 949325 h 949325"/>
                  <a:gd name="connsiteX1" fmla="*/ 317500 w 317500"/>
                  <a:gd name="connsiteY1" fmla="*/ 828675 h 949325"/>
                  <a:gd name="connsiteX2" fmla="*/ 254000 w 317500"/>
                  <a:gd name="connsiteY2" fmla="*/ 0 h 949325"/>
                  <a:gd name="connsiteX3" fmla="*/ 0 w 317500"/>
                  <a:gd name="connsiteY3" fmla="*/ 28575 h 949325"/>
                  <a:gd name="connsiteX4" fmla="*/ 9525 w 317500"/>
                  <a:gd name="connsiteY4" fmla="*/ 949325 h 949325"/>
                  <a:gd name="connsiteX0" fmla="*/ 9525 w 317500"/>
                  <a:gd name="connsiteY0" fmla="*/ 920750 h 920750"/>
                  <a:gd name="connsiteX1" fmla="*/ 317500 w 317500"/>
                  <a:gd name="connsiteY1" fmla="*/ 800100 h 920750"/>
                  <a:gd name="connsiteX2" fmla="*/ 254000 w 317500"/>
                  <a:gd name="connsiteY2" fmla="*/ 3175 h 920750"/>
                  <a:gd name="connsiteX3" fmla="*/ 0 w 317500"/>
                  <a:gd name="connsiteY3" fmla="*/ 0 h 920750"/>
                  <a:gd name="connsiteX4" fmla="*/ 9525 w 317500"/>
                  <a:gd name="connsiteY4" fmla="*/ 920750 h 920750"/>
                  <a:gd name="connsiteX0" fmla="*/ 9525 w 317500"/>
                  <a:gd name="connsiteY0" fmla="*/ 939800 h 939800"/>
                  <a:gd name="connsiteX1" fmla="*/ 317500 w 317500"/>
                  <a:gd name="connsiteY1" fmla="*/ 819150 h 939800"/>
                  <a:gd name="connsiteX2" fmla="*/ 263525 w 317500"/>
                  <a:gd name="connsiteY2" fmla="*/ 0 h 939800"/>
                  <a:gd name="connsiteX3" fmla="*/ 0 w 317500"/>
                  <a:gd name="connsiteY3" fmla="*/ 19050 h 939800"/>
                  <a:gd name="connsiteX4" fmla="*/ 9525 w 317500"/>
                  <a:gd name="connsiteY4" fmla="*/ 939800 h 939800"/>
                  <a:gd name="connsiteX0" fmla="*/ 9525 w 454025"/>
                  <a:gd name="connsiteY0" fmla="*/ 939800 h 939800"/>
                  <a:gd name="connsiteX1" fmla="*/ 454025 w 454025"/>
                  <a:gd name="connsiteY1" fmla="*/ 555625 h 939800"/>
                  <a:gd name="connsiteX2" fmla="*/ 263525 w 454025"/>
                  <a:gd name="connsiteY2" fmla="*/ 0 h 939800"/>
                  <a:gd name="connsiteX3" fmla="*/ 0 w 454025"/>
                  <a:gd name="connsiteY3" fmla="*/ 19050 h 939800"/>
                  <a:gd name="connsiteX4" fmla="*/ 9525 w 454025"/>
                  <a:gd name="connsiteY4" fmla="*/ 939800 h 939800"/>
                  <a:gd name="connsiteX0" fmla="*/ 403225 w 657225"/>
                  <a:gd name="connsiteY0" fmla="*/ 939800 h 939800"/>
                  <a:gd name="connsiteX1" fmla="*/ 0 w 657225"/>
                  <a:gd name="connsiteY1" fmla="*/ 466725 h 939800"/>
                  <a:gd name="connsiteX2" fmla="*/ 657225 w 657225"/>
                  <a:gd name="connsiteY2" fmla="*/ 0 h 939800"/>
                  <a:gd name="connsiteX3" fmla="*/ 393700 w 657225"/>
                  <a:gd name="connsiteY3" fmla="*/ 19050 h 939800"/>
                  <a:gd name="connsiteX4" fmla="*/ 403225 w 657225"/>
                  <a:gd name="connsiteY4" fmla="*/ 939800 h 939800"/>
                  <a:gd name="connsiteX0" fmla="*/ 9525 w 409575"/>
                  <a:gd name="connsiteY0" fmla="*/ 939800 h 939800"/>
                  <a:gd name="connsiteX1" fmla="*/ 409575 w 409575"/>
                  <a:gd name="connsiteY1" fmla="*/ 806450 h 939800"/>
                  <a:gd name="connsiteX2" fmla="*/ 263525 w 409575"/>
                  <a:gd name="connsiteY2" fmla="*/ 0 h 939800"/>
                  <a:gd name="connsiteX3" fmla="*/ 0 w 409575"/>
                  <a:gd name="connsiteY3" fmla="*/ 19050 h 939800"/>
                  <a:gd name="connsiteX4" fmla="*/ 9525 w 409575"/>
                  <a:gd name="connsiteY4" fmla="*/ 939800 h 93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939800">
                    <a:moveTo>
                      <a:pt x="9525" y="939800"/>
                    </a:moveTo>
                    <a:lnTo>
                      <a:pt x="409575" y="806450"/>
                    </a:lnTo>
                    <a:lnTo>
                      <a:pt x="263525" y="0"/>
                    </a:lnTo>
                    <a:lnTo>
                      <a:pt x="0" y="19050"/>
                    </a:lnTo>
                    <a:lnTo>
                      <a:pt x="9525" y="93980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76200">
                <a:solidFill>
                  <a:srgbClr val="CBCFD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28" name="Picture 27">
                <a:extLst>
                  <a:ext uri="{FF2B5EF4-FFF2-40B4-BE49-F238E27FC236}">
                    <a16:creationId xmlns:a16="http://schemas.microsoft.com/office/drawing/2014/main" id="{789A4E5C-EB0D-BFCD-4DEA-DA2E1CAEE4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94927" t="13750" r="1118"/>
              <a:stretch/>
            </p:blipFill>
            <p:spPr>
              <a:xfrm>
                <a:off x="5743574" y="1180984"/>
                <a:ext cx="76201" cy="999064"/>
              </a:xfrm>
              <a:prstGeom prst="rect">
                <a:avLst/>
              </a:prstGeom>
            </p:spPr>
          </p:pic>
        </p:grpSp>
        <p:pic>
          <p:nvPicPr>
            <p:cNvPr id="11" name="Picture 10" descr="Image result for potato wedges cartoon">
              <a:extLst>
                <a:ext uri="{FF2B5EF4-FFF2-40B4-BE49-F238E27FC236}">
                  <a16:creationId xmlns:a16="http://schemas.microsoft.com/office/drawing/2014/main" id="{1E43E7C5-FFEA-98F0-F964-31DBBB2A44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704" b="89815" l="4889" r="9422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0405" y="1655375"/>
              <a:ext cx="477001" cy="4266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B071425-8E54-0448-EC50-39FAD7692A2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138545" y="1642943"/>
              <a:ext cx="432881" cy="336119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40285B5-8A7B-7214-CFFE-919492596A20}"/>
                </a:ext>
              </a:extLst>
            </p:cNvPr>
            <p:cNvGrpSpPr/>
            <p:nvPr/>
          </p:nvGrpSpPr>
          <p:grpSpPr>
            <a:xfrm>
              <a:off x="3372134" y="1929034"/>
              <a:ext cx="396823" cy="358989"/>
              <a:chOff x="4373073" y="1526596"/>
              <a:chExt cx="832490" cy="753119"/>
            </a:xfrm>
          </p:grpSpPr>
          <p:sp>
            <p:nvSpPr>
              <p:cNvPr id="16" name="Rectangle 3">
                <a:extLst>
                  <a:ext uri="{FF2B5EF4-FFF2-40B4-BE49-F238E27FC236}">
                    <a16:creationId xmlns:a16="http://schemas.microsoft.com/office/drawing/2014/main" id="{63B18C13-8C7C-A302-14F6-2F1F32BE6606}"/>
                  </a:ext>
                </a:extLst>
              </p:cNvPr>
              <p:cNvSpPr/>
              <p:nvPr/>
            </p:nvSpPr>
            <p:spPr>
              <a:xfrm rot="2687462" flipH="1">
                <a:off x="4527259" y="1698430"/>
                <a:ext cx="515703" cy="581285"/>
              </a:xfrm>
              <a:custGeom>
                <a:avLst/>
                <a:gdLst>
                  <a:gd name="connsiteX0" fmla="*/ 0 w 2540000"/>
                  <a:gd name="connsiteY0" fmla="*/ 0 h 3606800"/>
                  <a:gd name="connsiteX1" fmla="*/ 2540000 w 2540000"/>
                  <a:gd name="connsiteY1" fmla="*/ 0 h 3606800"/>
                  <a:gd name="connsiteX2" fmla="*/ 2540000 w 2540000"/>
                  <a:gd name="connsiteY2" fmla="*/ 3606800 h 3606800"/>
                  <a:gd name="connsiteX3" fmla="*/ 0 w 2540000"/>
                  <a:gd name="connsiteY3" fmla="*/ 3606800 h 3606800"/>
                  <a:gd name="connsiteX4" fmla="*/ 0 w 2540000"/>
                  <a:gd name="connsiteY4" fmla="*/ 0 h 3606800"/>
                  <a:gd name="connsiteX0" fmla="*/ 96456 w 2540000"/>
                  <a:gd name="connsiteY0" fmla="*/ 0 h 4244754"/>
                  <a:gd name="connsiteX1" fmla="*/ 2540000 w 2540000"/>
                  <a:gd name="connsiteY1" fmla="*/ 637954 h 4244754"/>
                  <a:gd name="connsiteX2" fmla="*/ 2540000 w 2540000"/>
                  <a:gd name="connsiteY2" fmla="*/ 4244754 h 4244754"/>
                  <a:gd name="connsiteX3" fmla="*/ 0 w 2540000"/>
                  <a:gd name="connsiteY3" fmla="*/ 4244754 h 4244754"/>
                  <a:gd name="connsiteX4" fmla="*/ 96456 w 2540000"/>
                  <a:gd name="connsiteY4" fmla="*/ 0 h 4244754"/>
                  <a:gd name="connsiteX0" fmla="*/ 96456 w 3355855"/>
                  <a:gd name="connsiteY0" fmla="*/ 0 h 4244754"/>
                  <a:gd name="connsiteX1" fmla="*/ 2540000 w 3355855"/>
                  <a:gd name="connsiteY1" fmla="*/ 637954 h 4244754"/>
                  <a:gd name="connsiteX2" fmla="*/ 3355855 w 3355855"/>
                  <a:gd name="connsiteY2" fmla="*/ 3873585 h 4244754"/>
                  <a:gd name="connsiteX3" fmla="*/ 0 w 3355855"/>
                  <a:gd name="connsiteY3" fmla="*/ 4244754 h 4244754"/>
                  <a:gd name="connsiteX4" fmla="*/ 96456 w 3355855"/>
                  <a:gd name="connsiteY4" fmla="*/ 0 h 4244754"/>
                  <a:gd name="connsiteX0" fmla="*/ 0 w 3259399"/>
                  <a:gd name="connsiteY0" fmla="*/ 0 h 3873585"/>
                  <a:gd name="connsiteX1" fmla="*/ 2443544 w 3259399"/>
                  <a:gd name="connsiteY1" fmla="*/ 637954 h 3873585"/>
                  <a:gd name="connsiteX2" fmla="*/ 3259399 w 3259399"/>
                  <a:gd name="connsiteY2" fmla="*/ 3873585 h 3873585"/>
                  <a:gd name="connsiteX3" fmla="*/ 1021844 w 3259399"/>
                  <a:gd name="connsiteY3" fmla="*/ 3082214 h 3873585"/>
                  <a:gd name="connsiteX4" fmla="*/ 0 w 3259399"/>
                  <a:gd name="connsiteY4" fmla="*/ 0 h 3873585"/>
                  <a:gd name="connsiteX0" fmla="*/ 0 w 3259399"/>
                  <a:gd name="connsiteY0" fmla="*/ 0 h 3873585"/>
                  <a:gd name="connsiteX1" fmla="*/ 2443544 w 3259399"/>
                  <a:gd name="connsiteY1" fmla="*/ 637954 h 3873585"/>
                  <a:gd name="connsiteX2" fmla="*/ 3259399 w 3259399"/>
                  <a:gd name="connsiteY2" fmla="*/ 3873585 h 3873585"/>
                  <a:gd name="connsiteX3" fmla="*/ 896711 w 3259399"/>
                  <a:gd name="connsiteY3" fmla="*/ 3244316 h 3873585"/>
                  <a:gd name="connsiteX4" fmla="*/ 0 w 3259399"/>
                  <a:gd name="connsiteY4" fmla="*/ 0 h 3873585"/>
                  <a:gd name="connsiteX0" fmla="*/ 0 w 3259399"/>
                  <a:gd name="connsiteY0" fmla="*/ 0 h 3873585"/>
                  <a:gd name="connsiteX1" fmla="*/ 2443544 w 3259399"/>
                  <a:gd name="connsiteY1" fmla="*/ 637954 h 3873585"/>
                  <a:gd name="connsiteX2" fmla="*/ 3259399 w 3259399"/>
                  <a:gd name="connsiteY2" fmla="*/ 3873585 h 3873585"/>
                  <a:gd name="connsiteX3" fmla="*/ 905855 w 3259399"/>
                  <a:gd name="connsiteY3" fmla="*/ 3289184 h 3873585"/>
                  <a:gd name="connsiteX4" fmla="*/ 0 w 3259399"/>
                  <a:gd name="connsiteY4" fmla="*/ 0 h 3873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9399" h="3873585">
                    <a:moveTo>
                      <a:pt x="0" y="0"/>
                    </a:moveTo>
                    <a:lnTo>
                      <a:pt x="2443544" y="637954"/>
                    </a:lnTo>
                    <a:lnTo>
                      <a:pt x="3259399" y="3873585"/>
                    </a:lnTo>
                    <a:lnTo>
                      <a:pt x="905855" y="32891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C8985052-8149-B3A0-CD00-6F99A0FF368F}"/>
                  </a:ext>
                </a:extLst>
              </p:cNvPr>
              <p:cNvSpPr/>
              <p:nvPr/>
            </p:nvSpPr>
            <p:spPr>
              <a:xfrm flipH="1">
                <a:off x="4373969" y="1732597"/>
                <a:ext cx="477984" cy="328526"/>
              </a:xfrm>
              <a:custGeom>
                <a:avLst/>
                <a:gdLst>
                  <a:gd name="connsiteX0" fmla="*/ 38100 w 2959100"/>
                  <a:gd name="connsiteY0" fmla="*/ 0 h 2286000"/>
                  <a:gd name="connsiteX1" fmla="*/ 2959100 w 2959100"/>
                  <a:gd name="connsiteY1" fmla="*/ 1651000 h 2286000"/>
                  <a:gd name="connsiteX2" fmla="*/ 2933700 w 2959100"/>
                  <a:gd name="connsiteY2" fmla="*/ 2286000 h 2286000"/>
                  <a:gd name="connsiteX3" fmla="*/ 0 w 2959100"/>
                  <a:gd name="connsiteY3" fmla="*/ 584200 h 2286000"/>
                  <a:gd name="connsiteX4" fmla="*/ 38100 w 2959100"/>
                  <a:gd name="connsiteY4" fmla="*/ 0 h 2286000"/>
                  <a:gd name="connsiteX0" fmla="*/ 38100 w 3333191"/>
                  <a:gd name="connsiteY0" fmla="*/ 0 h 2286000"/>
                  <a:gd name="connsiteX1" fmla="*/ 3333191 w 3333191"/>
                  <a:gd name="connsiteY1" fmla="*/ 1587500 h 2286000"/>
                  <a:gd name="connsiteX2" fmla="*/ 2933700 w 3333191"/>
                  <a:gd name="connsiteY2" fmla="*/ 2286000 h 2286000"/>
                  <a:gd name="connsiteX3" fmla="*/ 0 w 3333191"/>
                  <a:gd name="connsiteY3" fmla="*/ 584200 h 2286000"/>
                  <a:gd name="connsiteX4" fmla="*/ 38100 w 3333191"/>
                  <a:gd name="connsiteY4" fmla="*/ 0 h 2286000"/>
                  <a:gd name="connsiteX0" fmla="*/ 38100 w 3333191"/>
                  <a:gd name="connsiteY0" fmla="*/ 0 h 2298700"/>
                  <a:gd name="connsiteX1" fmla="*/ 3333191 w 3333191"/>
                  <a:gd name="connsiteY1" fmla="*/ 1587500 h 2298700"/>
                  <a:gd name="connsiteX2" fmla="*/ 3279015 w 3333191"/>
                  <a:gd name="connsiteY2" fmla="*/ 2298700 h 2298700"/>
                  <a:gd name="connsiteX3" fmla="*/ 0 w 3333191"/>
                  <a:gd name="connsiteY3" fmla="*/ 584200 h 2298700"/>
                  <a:gd name="connsiteX4" fmla="*/ 38100 w 3333191"/>
                  <a:gd name="connsiteY4" fmla="*/ 0 h 2298700"/>
                  <a:gd name="connsiteX0" fmla="*/ 38100 w 3336567"/>
                  <a:gd name="connsiteY0" fmla="*/ 0 h 2311400"/>
                  <a:gd name="connsiteX1" fmla="*/ 3333191 w 3336567"/>
                  <a:gd name="connsiteY1" fmla="*/ 1587500 h 2311400"/>
                  <a:gd name="connsiteX2" fmla="*/ 3336567 w 3336567"/>
                  <a:gd name="connsiteY2" fmla="*/ 2311400 h 2311400"/>
                  <a:gd name="connsiteX3" fmla="*/ 0 w 3336567"/>
                  <a:gd name="connsiteY3" fmla="*/ 584200 h 2311400"/>
                  <a:gd name="connsiteX4" fmla="*/ 38100 w 3336567"/>
                  <a:gd name="connsiteY4" fmla="*/ 0 h 2311400"/>
                  <a:gd name="connsiteX0" fmla="*/ 81264 w 3336567"/>
                  <a:gd name="connsiteY0" fmla="*/ 0 h 2400300"/>
                  <a:gd name="connsiteX1" fmla="*/ 3333191 w 3336567"/>
                  <a:gd name="connsiteY1" fmla="*/ 1676400 h 2400300"/>
                  <a:gd name="connsiteX2" fmla="*/ 3336567 w 3336567"/>
                  <a:gd name="connsiteY2" fmla="*/ 2400300 h 2400300"/>
                  <a:gd name="connsiteX3" fmla="*/ 0 w 3336567"/>
                  <a:gd name="connsiteY3" fmla="*/ 673100 h 2400300"/>
                  <a:gd name="connsiteX4" fmla="*/ 81264 w 3336567"/>
                  <a:gd name="connsiteY4" fmla="*/ 0 h 2400300"/>
                  <a:gd name="connsiteX0" fmla="*/ 66876 w 3336567"/>
                  <a:gd name="connsiteY0" fmla="*/ 0 h 2400300"/>
                  <a:gd name="connsiteX1" fmla="*/ 3333191 w 3336567"/>
                  <a:gd name="connsiteY1" fmla="*/ 1676400 h 2400300"/>
                  <a:gd name="connsiteX2" fmla="*/ 3336567 w 3336567"/>
                  <a:gd name="connsiteY2" fmla="*/ 2400300 h 2400300"/>
                  <a:gd name="connsiteX3" fmla="*/ 0 w 3336567"/>
                  <a:gd name="connsiteY3" fmla="*/ 673100 h 2400300"/>
                  <a:gd name="connsiteX4" fmla="*/ 66876 w 3336567"/>
                  <a:gd name="connsiteY4" fmla="*/ 0 h 2400300"/>
                  <a:gd name="connsiteX0" fmla="*/ 23712 w 3293403"/>
                  <a:gd name="connsiteY0" fmla="*/ 0 h 2400300"/>
                  <a:gd name="connsiteX1" fmla="*/ 3290027 w 3293403"/>
                  <a:gd name="connsiteY1" fmla="*/ 1676400 h 2400300"/>
                  <a:gd name="connsiteX2" fmla="*/ 3293403 w 3293403"/>
                  <a:gd name="connsiteY2" fmla="*/ 2400300 h 2400300"/>
                  <a:gd name="connsiteX3" fmla="*/ 0 w 3293403"/>
                  <a:gd name="connsiteY3" fmla="*/ 685800 h 2400300"/>
                  <a:gd name="connsiteX4" fmla="*/ 23712 w 3293403"/>
                  <a:gd name="connsiteY4" fmla="*/ 0 h 240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3403" h="2400300">
                    <a:moveTo>
                      <a:pt x="23712" y="0"/>
                    </a:moveTo>
                    <a:lnTo>
                      <a:pt x="3290027" y="1676400"/>
                    </a:lnTo>
                    <a:cubicBezTo>
                      <a:pt x="3291152" y="1917700"/>
                      <a:pt x="3292278" y="2159000"/>
                      <a:pt x="3293403" y="2400300"/>
                    </a:cubicBezTo>
                    <a:lnTo>
                      <a:pt x="0" y="685800"/>
                    </a:lnTo>
                    <a:lnTo>
                      <a:pt x="237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DC5506E-5D7E-ABD6-5293-011DC2186F79}"/>
                  </a:ext>
                </a:extLst>
              </p:cNvPr>
              <p:cNvSpPr/>
              <p:nvPr/>
            </p:nvSpPr>
            <p:spPr>
              <a:xfrm flipH="1" flipV="1">
                <a:off x="4855447" y="1736238"/>
                <a:ext cx="348050" cy="255520"/>
              </a:xfrm>
              <a:custGeom>
                <a:avLst/>
                <a:gdLst>
                  <a:gd name="connsiteX0" fmla="*/ 38100 w 2959100"/>
                  <a:gd name="connsiteY0" fmla="*/ 0 h 2286000"/>
                  <a:gd name="connsiteX1" fmla="*/ 2959100 w 2959100"/>
                  <a:gd name="connsiteY1" fmla="*/ 1651000 h 2286000"/>
                  <a:gd name="connsiteX2" fmla="*/ 2933700 w 2959100"/>
                  <a:gd name="connsiteY2" fmla="*/ 2286000 h 2286000"/>
                  <a:gd name="connsiteX3" fmla="*/ 0 w 2959100"/>
                  <a:gd name="connsiteY3" fmla="*/ 584200 h 2286000"/>
                  <a:gd name="connsiteX4" fmla="*/ 38100 w 2959100"/>
                  <a:gd name="connsiteY4" fmla="*/ 0 h 2286000"/>
                  <a:gd name="connsiteX0" fmla="*/ 0 w 2984500"/>
                  <a:gd name="connsiteY0" fmla="*/ 0 h 2362200"/>
                  <a:gd name="connsiteX1" fmla="*/ 2984500 w 2984500"/>
                  <a:gd name="connsiteY1" fmla="*/ 1727200 h 2362200"/>
                  <a:gd name="connsiteX2" fmla="*/ 2959100 w 2984500"/>
                  <a:gd name="connsiteY2" fmla="*/ 2362200 h 2362200"/>
                  <a:gd name="connsiteX3" fmla="*/ 25400 w 2984500"/>
                  <a:gd name="connsiteY3" fmla="*/ 660400 h 2362200"/>
                  <a:gd name="connsiteX4" fmla="*/ 0 w 2984500"/>
                  <a:gd name="connsiteY4" fmla="*/ 0 h 2362200"/>
                  <a:gd name="connsiteX0" fmla="*/ 0 w 3155574"/>
                  <a:gd name="connsiteY0" fmla="*/ 0 h 2362200"/>
                  <a:gd name="connsiteX1" fmla="*/ 3155574 w 3155574"/>
                  <a:gd name="connsiteY1" fmla="*/ 1219200 h 2362200"/>
                  <a:gd name="connsiteX2" fmla="*/ 2959100 w 3155574"/>
                  <a:gd name="connsiteY2" fmla="*/ 2362200 h 2362200"/>
                  <a:gd name="connsiteX3" fmla="*/ 25400 w 3155574"/>
                  <a:gd name="connsiteY3" fmla="*/ 660400 h 2362200"/>
                  <a:gd name="connsiteX4" fmla="*/ 0 w 3155574"/>
                  <a:gd name="connsiteY4" fmla="*/ 0 h 2362200"/>
                  <a:gd name="connsiteX0" fmla="*/ 0 w 3168191"/>
                  <a:gd name="connsiteY0" fmla="*/ 0 h 1866900"/>
                  <a:gd name="connsiteX1" fmla="*/ 3155574 w 3168191"/>
                  <a:gd name="connsiteY1" fmla="*/ 1219200 h 1866900"/>
                  <a:gd name="connsiteX2" fmla="*/ 3168191 w 3168191"/>
                  <a:gd name="connsiteY2" fmla="*/ 1866900 h 1866900"/>
                  <a:gd name="connsiteX3" fmla="*/ 25400 w 3168191"/>
                  <a:gd name="connsiteY3" fmla="*/ 660400 h 1866900"/>
                  <a:gd name="connsiteX4" fmla="*/ 0 w 3168191"/>
                  <a:gd name="connsiteY4" fmla="*/ 0 h 186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8191" h="1866900">
                    <a:moveTo>
                      <a:pt x="0" y="0"/>
                    </a:moveTo>
                    <a:lnTo>
                      <a:pt x="3155574" y="1219200"/>
                    </a:lnTo>
                    <a:lnTo>
                      <a:pt x="3168191" y="1866900"/>
                    </a:lnTo>
                    <a:lnTo>
                      <a:pt x="25400" y="6604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19" name="Picture 6" descr="Image result for vector lettuce">
                <a:extLst>
                  <a:ext uri="{FF2B5EF4-FFF2-40B4-BE49-F238E27FC236}">
                    <a16:creationId xmlns:a16="http://schemas.microsoft.com/office/drawing/2014/main" id="{5017A3F7-221E-44FD-4330-59FA160CF8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 cstate="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18000" b="54444" l="66889" r="93556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7489" t="15951" r="6437" b="41390"/>
              <a:stretch/>
            </p:blipFill>
            <p:spPr bwMode="auto">
              <a:xfrm rot="2213199">
                <a:off x="4626641" y="1526596"/>
                <a:ext cx="451023" cy="73790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27830E5-4FE2-51D8-F2C1-EB5568661C74}"/>
                  </a:ext>
                </a:extLst>
              </p:cNvPr>
              <p:cNvSpPr/>
              <p:nvPr/>
            </p:nvSpPr>
            <p:spPr>
              <a:xfrm flipH="1">
                <a:off x="4719012" y="1909827"/>
                <a:ext cx="486551" cy="312882"/>
              </a:xfrm>
              <a:custGeom>
                <a:avLst/>
                <a:gdLst>
                  <a:gd name="connsiteX0" fmla="*/ 38100 w 2959100"/>
                  <a:gd name="connsiteY0" fmla="*/ 0 h 2286000"/>
                  <a:gd name="connsiteX1" fmla="*/ 2959100 w 2959100"/>
                  <a:gd name="connsiteY1" fmla="*/ 1651000 h 2286000"/>
                  <a:gd name="connsiteX2" fmla="*/ 2933700 w 2959100"/>
                  <a:gd name="connsiteY2" fmla="*/ 2286000 h 2286000"/>
                  <a:gd name="connsiteX3" fmla="*/ 0 w 2959100"/>
                  <a:gd name="connsiteY3" fmla="*/ 584200 h 2286000"/>
                  <a:gd name="connsiteX4" fmla="*/ 38100 w 2959100"/>
                  <a:gd name="connsiteY4" fmla="*/ 0 h 228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9100" h="2286000">
                    <a:moveTo>
                      <a:pt x="38100" y="0"/>
                    </a:moveTo>
                    <a:lnTo>
                      <a:pt x="2959100" y="1651000"/>
                    </a:lnTo>
                    <a:lnTo>
                      <a:pt x="2933700" y="2286000"/>
                    </a:lnTo>
                    <a:lnTo>
                      <a:pt x="0" y="58420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21" name="Picture 4" descr="Image result for vector sliced tomatoes">
                <a:extLst>
                  <a:ext uri="{FF2B5EF4-FFF2-40B4-BE49-F238E27FC236}">
                    <a16:creationId xmlns:a16="http://schemas.microsoft.com/office/drawing/2014/main" id="{C18DF57A-DACA-A4D3-D6DE-E0C678E412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 cstate="print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0" b="100000" l="0" r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 bwMode="auto">
              <a:xfrm>
                <a:off x="4553640" y="1838580"/>
                <a:ext cx="295143" cy="29874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D299CAA-6F2F-F2BF-E50B-E4D1B5B29C32}"/>
                  </a:ext>
                </a:extLst>
              </p:cNvPr>
              <p:cNvSpPr/>
              <p:nvPr/>
            </p:nvSpPr>
            <p:spPr>
              <a:xfrm flipH="1" flipV="1">
                <a:off x="4373073" y="1969279"/>
                <a:ext cx="348050" cy="255520"/>
              </a:xfrm>
              <a:custGeom>
                <a:avLst/>
                <a:gdLst>
                  <a:gd name="connsiteX0" fmla="*/ 38100 w 2959100"/>
                  <a:gd name="connsiteY0" fmla="*/ 0 h 2286000"/>
                  <a:gd name="connsiteX1" fmla="*/ 2959100 w 2959100"/>
                  <a:gd name="connsiteY1" fmla="*/ 1651000 h 2286000"/>
                  <a:gd name="connsiteX2" fmla="*/ 2933700 w 2959100"/>
                  <a:gd name="connsiteY2" fmla="*/ 2286000 h 2286000"/>
                  <a:gd name="connsiteX3" fmla="*/ 0 w 2959100"/>
                  <a:gd name="connsiteY3" fmla="*/ 584200 h 2286000"/>
                  <a:gd name="connsiteX4" fmla="*/ 38100 w 2959100"/>
                  <a:gd name="connsiteY4" fmla="*/ 0 h 2286000"/>
                  <a:gd name="connsiteX0" fmla="*/ 0 w 2984500"/>
                  <a:gd name="connsiteY0" fmla="*/ 0 h 2362200"/>
                  <a:gd name="connsiteX1" fmla="*/ 2984500 w 2984500"/>
                  <a:gd name="connsiteY1" fmla="*/ 1727200 h 2362200"/>
                  <a:gd name="connsiteX2" fmla="*/ 2959100 w 2984500"/>
                  <a:gd name="connsiteY2" fmla="*/ 2362200 h 2362200"/>
                  <a:gd name="connsiteX3" fmla="*/ 25400 w 2984500"/>
                  <a:gd name="connsiteY3" fmla="*/ 660400 h 2362200"/>
                  <a:gd name="connsiteX4" fmla="*/ 0 w 2984500"/>
                  <a:gd name="connsiteY4" fmla="*/ 0 h 2362200"/>
                  <a:gd name="connsiteX0" fmla="*/ 0 w 3155574"/>
                  <a:gd name="connsiteY0" fmla="*/ 0 h 2362200"/>
                  <a:gd name="connsiteX1" fmla="*/ 3155574 w 3155574"/>
                  <a:gd name="connsiteY1" fmla="*/ 1219200 h 2362200"/>
                  <a:gd name="connsiteX2" fmla="*/ 2959100 w 3155574"/>
                  <a:gd name="connsiteY2" fmla="*/ 2362200 h 2362200"/>
                  <a:gd name="connsiteX3" fmla="*/ 25400 w 3155574"/>
                  <a:gd name="connsiteY3" fmla="*/ 660400 h 2362200"/>
                  <a:gd name="connsiteX4" fmla="*/ 0 w 3155574"/>
                  <a:gd name="connsiteY4" fmla="*/ 0 h 2362200"/>
                  <a:gd name="connsiteX0" fmla="*/ 0 w 3168191"/>
                  <a:gd name="connsiteY0" fmla="*/ 0 h 1866900"/>
                  <a:gd name="connsiteX1" fmla="*/ 3155574 w 3168191"/>
                  <a:gd name="connsiteY1" fmla="*/ 1219200 h 1866900"/>
                  <a:gd name="connsiteX2" fmla="*/ 3168191 w 3168191"/>
                  <a:gd name="connsiteY2" fmla="*/ 1866900 h 1866900"/>
                  <a:gd name="connsiteX3" fmla="*/ 25400 w 3168191"/>
                  <a:gd name="connsiteY3" fmla="*/ 660400 h 1866900"/>
                  <a:gd name="connsiteX4" fmla="*/ 0 w 3168191"/>
                  <a:gd name="connsiteY4" fmla="*/ 0 h 186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8191" h="1866900">
                    <a:moveTo>
                      <a:pt x="0" y="0"/>
                    </a:moveTo>
                    <a:lnTo>
                      <a:pt x="3155574" y="1219200"/>
                    </a:lnTo>
                    <a:lnTo>
                      <a:pt x="3168191" y="1866900"/>
                    </a:lnTo>
                    <a:lnTo>
                      <a:pt x="25400" y="6604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A1C4A140-58FA-F73E-F546-87CC7DB95BFE}"/>
              </a:ext>
            </a:extLst>
          </p:cNvPr>
          <p:cNvGrpSpPr/>
          <p:nvPr/>
        </p:nvGrpSpPr>
        <p:grpSpPr>
          <a:xfrm>
            <a:off x="1526198" y="1480193"/>
            <a:ext cx="1088426" cy="2488665"/>
            <a:chOff x="725995" y="420319"/>
            <a:chExt cx="1088426" cy="2488665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AE46229-1D93-045E-ADFF-C4D6601FA007}"/>
                </a:ext>
              </a:extLst>
            </p:cNvPr>
            <p:cNvGrpSpPr/>
            <p:nvPr/>
          </p:nvGrpSpPr>
          <p:grpSpPr>
            <a:xfrm>
              <a:off x="725995" y="420319"/>
              <a:ext cx="1088426" cy="2488665"/>
              <a:chOff x="558160" y="442246"/>
              <a:chExt cx="1088426" cy="2488665"/>
            </a:xfrm>
          </p:grpSpPr>
          <p:pic>
            <p:nvPicPr>
              <p:cNvPr id="41" name="Picture 40">
                <a:extLst>
                  <a:ext uri="{FF2B5EF4-FFF2-40B4-BE49-F238E27FC236}">
                    <a16:creationId xmlns:a16="http://schemas.microsoft.com/office/drawing/2014/main" id="{6DDAB2FE-E001-8C3E-76BB-ABD65A943B9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58160" y="442246"/>
                <a:ext cx="877851" cy="2488665"/>
              </a:xfrm>
              <a:prstGeom prst="rect">
                <a:avLst/>
              </a:prstGeom>
            </p:spPr>
          </p:pic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6C6CD2F1-788B-DE19-B95F-5A4876DB4E33}"/>
                  </a:ext>
                </a:extLst>
              </p:cNvPr>
              <p:cNvSpPr/>
              <p:nvPr/>
            </p:nvSpPr>
            <p:spPr>
              <a:xfrm>
                <a:off x="829429" y="1550337"/>
                <a:ext cx="381000" cy="228600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95615416-92F6-E5C0-CB34-5276726D2273}"/>
                  </a:ext>
                </a:extLst>
              </p:cNvPr>
              <p:cNvSpPr txBox="1"/>
              <p:nvPr/>
            </p:nvSpPr>
            <p:spPr>
              <a:xfrm>
                <a:off x="687647" y="1452143"/>
                <a:ext cx="64112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CC66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LAB</a:t>
                </a:r>
                <a:endPara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FFCC66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4" name="Picture 12" descr="Related image">
                <a:extLst>
                  <a:ext uri="{FF2B5EF4-FFF2-40B4-BE49-F238E27FC236}">
                    <a16:creationId xmlns:a16="http://schemas.microsoft.com/office/drawing/2014/main" id="{AD83AC1E-028E-A7FF-D1FA-2899D82031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443230">
                <a:off x="1178058" y="1597016"/>
                <a:ext cx="436845" cy="63251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5" name="Rectangle: Rounded Corners 9">
                <a:extLst>
                  <a:ext uri="{FF2B5EF4-FFF2-40B4-BE49-F238E27FC236}">
                    <a16:creationId xmlns:a16="http://schemas.microsoft.com/office/drawing/2014/main" id="{64B3B76E-2227-F25C-87BA-EDC00563A22C}"/>
                  </a:ext>
                </a:extLst>
              </p:cNvPr>
              <p:cNvSpPr/>
              <p:nvPr/>
            </p:nvSpPr>
            <p:spPr>
              <a:xfrm rot="565894">
                <a:off x="1593215" y="1967495"/>
                <a:ext cx="53371" cy="167876"/>
              </a:xfrm>
              <a:custGeom>
                <a:avLst/>
                <a:gdLst>
                  <a:gd name="connsiteX0" fmla="*/ 0 w 45719"/>
                  <a:gd name="connsiteY0" fmla="*/ 7620 h 167876"/>
                  <a:gd name="connsiteX1" fmla="*/ 7620 w 45719"/>
                  <a:gd name="connsiteY1" fmla="*/ 0 h 167876"/>
                  <a:gd name="connsiteX2" fmla="*/ 38099 w 45719"/>
                  <a:gd name="connsiteY2" fmla="*/ 0 h 167876"/>
                  <a:gd name="connsiteX3" fmla="*/ 45719 w 45719"/>
                  <a:gd name="connsiteY3" fmla="*/ 7620 h 167876"/>
                  <a:gd name="connsiteX4" fmla="*/ 45719 w 45719"/>
                  <a:gd name="connsiteY4" fmla="*/ 160256 h 167876"/>
                  <a:gd name="connsiteX5" fmla="*/ 38099 w 45719"/>
                  <a:gd name="connsiteY5" fmla="*/ 167876 h 167876"/>
                  <a:gd name="connsiteX6" fmla="*/ 7620 w 45719"/>
                  <a:gd name="connsiteY6" fmla="*/ 167876 h 167876"/>
                  <a:gd name="connsiteX7" fmla="*/ 0 w 45719"/>
                  <a:gd name="connsiteY7" fmla="*/ 160256 h 167876"/>
                  <a:gd name="connsiteX8" fmla="*/ 0 w 45719"/>
                  <a:gd name="connsiteY8" fmla="*/ 7620 h 167876"/>
                  <a:gd name="connsiteX0" fmla="*/ 0 w 53371"/>
                  <a:gd name="connsiteY0" fmla="*/ 7620 h 167876"/>
                  <a:gd name="connsiteX1" fmla="*/ 7620 w 53371"/>
                  <a:gd name="connsiteY1" fmla="*/ 0 h 167876"/>
                  <a:gd name="connsiteX2" fmla="*/ 38099 w 53371"/>
                  <a:gd name="connsiteY2" fmla="*/ 0 h 167876"/>
                  <a:gd name="connsiteX3" fmla="*/ 45719 w 53371"/>
                  <a:gd name="connsiteY3" fmla="*/ 7620 h 167876"/>
                  <a:gd name="connsiteX4" fmla="*/ 45719 w 53371"/>
                  <a:gd name="connsiteY4" fmla="*/ 160256 h 167876"/>
                  <a:gd name="connsiteX5" fmla="*/ 38099 w 53371"/>
                  <a:gd name="connsiteY5" fmla="*/ 167876 h 167876"/>
                  <a:gd name="connsiteX6" fmla="*/ 7620 w 53371"/>
                  <a:gd name="connsiteY6" fmla="*/ 167876 h 167876"/>
                  <a:gd name="connsiteX7" fmla="*/ 0 w 53371"/>
                  <a:gd name="connsiteY7" fmla="*/ 160256 h 167876"/>
                  <a:gd name="connsiteX8" fmla="*/ 0 w 53371"/>
                  <a:gd name="connsiteY8" fmla="*/ 7620 h 167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71" h="167876">
                    <a:moveTo>
                      <a:pt x="0" y="7620"/>
                    </a:moveTo>
                    <a:cubicBezTo>
                      <a:pt x="0" y="3412"/>
                      <a:pt x="3412" y="0"/>
                      <a:pt x="7620" y="0"/>
                    </a:cubicBezTo>
                    <a:lnTo>
                      <a:pt x="38099" y="0"/>
                    </a:lnTo>
                    <a:cubicBezTo>
                      <a:pt x="42307" y="0"/>
                      <a:pt x="45719" y="3412"/>
                      <a:pt x="45719" y="7620"/>
                    </a:cubicBezTo>
                    <a:cubicBezTo>
                      <a:pt x="62936" y="74950"/>
                      <a:pt x="45719" y="109377"/>
                      <a:pt x="45719" y="160256"/>
                    </a:cubicBezTo>
                    <a:cubicBezTo>
                      <a:pt x="45719" y="164464"/>
                      <a:pt x="42307" y="167876"/>
                      <a:pt x="38099" y="167876"/>
                    </a:cubicBezTo>
                    <a:lnTo>
                      <a:pt x="7620" y="167876"/>
                    </a:lnTo>
                    <a:cubicBezTo>
                      <a:pt x="3412" y="167876"/>
                      <a:pt x="0" y="164464"/>
                      <a:pt x="0" y="160256"/>
                    </a:cubicBez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B0753A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A8445EA4-224E-A998-BFCA-4FB7CFD29D2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rot="422007">
              <a:off x="1384523" y="1651269"/>
              <a:ext cx="372475" cy="480154"/>
            </a:xfrm>
            <a:prstGeom prst="rect">
              <a:avLst/>
            </a:prstGeom>
          </p:spPr>
        </p:pic>
      </p:grp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E7709EB-0269-4ECC-81AC-3294C629B094}"/>
              </a:ext>
            </a:extLst>
          </p:cNvPr>
          <p:cNvSpPr/>
          <p:nvPr/>
        </p:nvSpPr>
        <p:spPr>
          <a:xfrm>
            <a:off x="382370" y="5244549"/>
            <a:ext cx="8632168" cy="1333743"/>
          </a:xfrm>
          <a:prstGeom prst="roundRect">
            <a:avLst>
              <a:gd name="adj" fmla="val 6518"/>
            </a:avLst>
          </a:prstGeom>
          <a:solidFill>
            <a:schemeClr val="bg2"/>
          </a:solidFill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Hub Sites order, prepare, and serve meals to their on-site program. Hub Sites also prepare and deliver meals to RAP and Hub Receiver Sites. 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3A154535-F28D-4EE8-820D-33415654F886}"/>
              </a:ext>
            </a:extLst>
          </p:cNvPr>
          <p:cNvSpPr/>
          <p:nvPr/>
        </p:nvSpPr>
        <p:spPr>
          <a:xfrm>
            <a:off x="109042" y="115914"/>
            <a:ext cx="2046929" cy="1108034"/>
          </a:xfrm>
          <a:prstGeom prst="roundRect">
            <a:avLst>
              <a:gd name="adj" fmla="val 6518"/>
            </a:avLst>
          </a:prstGeom>
          <a:solidFill>
            <a:schemeClr val="bg2"/>
          </a:solidFill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Hub 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Site</a:t>
            </a:r>
          </a:p>
        </p:txBody>
      </p:sp>
      <p:grpSp>
        <p:nvGrpSpPr>
          <p:cNvPr id="47" name="Bro Boy">
            <a:extLst>
              <a:ext uri="{FF2B5EF4-FFF2-40B4-BE49-F238E27FC236}">
                <a16:creationId xmlns:a16="http://schemas.microsoft.com/office/drawing/2014/main" id="{08E794AC-C655-87F3-B5D4-B1FAC6DB6E83}"/>
              </a:ext>
            </a:extLst>
          </p:cNvPr>
          <p:cNvGrpSpPr/>
          <p:nvPr/>
        </p:nvGrpSpPr>
        <p:grpSpPr>
          <a:xfrm>
            <a:off x="2876028" y="3429253"/>
            <a:ext cx="875381" cy="1434883"/>
            <a:chOff x="3038517" y="2464754"/>
            <a:chExt cx="1167175" cy="1913177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6A7D82E-2EBB-11F4-3614-2AC7320A7CC0}"/>
                </a:ext>
              </a:extLst>
            </p:cNvPr>
            <p:cNvSpPr/>
            <p:nvPr/>
          </p:nvSpPr>
          <p:spPr>
            <a:xfrm>
              <a:off x="3209024" y="3619667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67E0ED0-ABD5-3349-F25E-5C6B7861B66E}"/>
                </a:ext>
              </a:extLst>
            </p:cNvPr>
            <p:cNvSpPr/>
            <p:nvPr/>
          </p:nvSpPr>
          <p:spPr>
            <a:xfrm flipH="1">
              <a:off x="3859151" y="3615144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Rectangle 19">
              <a:extLst>
                <a:ext uri="{FF2B5EF4-FFF2-40B4-BE49-F238E27FC236}">
                  <a16:creationId xmlns:a16="http://schemas.microsoft.com/office/drawing/2014/main" id="{AC0350E4-8A2B-941D-1459-95BF97E00D9A}"/>
                </a:ext>
              </a:extLst>
            </p:cNvPr>
            <p:cNvSpPr/>
            <p:nvPr/>
          </p:nvSpPr>
          <p:spPr>
            <a:xfrm>
              <a:off x="3442722" y="4096615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Rectangle 19">
              <a:extLst>
                <a:ext uri="{FF2B5EF4-FFF2-40B4-BE49-F238E27FC236}">
                  <a16:creationId xmlns:a16="http://schemas.microsoft.com/office/drawing/2014/main" id="{8788F249-117D-E5D6-F7B9-0D8CC86C48ED}"/>
                </a:ext>
              </a:extLst>
            </p:cNvPr>
            <p:cNvSpPr/>
            <p:nvPr/>
          </p:nvSpPr>
          <p:spPr>
            <a:xfrm flipH="1">
              <a:off x="3712490" y="40966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Rectangle 17">
              <a:extLst>
                <a:ext uri="{FF2B5EF4-FFF2-40B4-BE49-F238E27FC236}">
                  <a16:creationId xmlns:a16="http://schemas.microsoft.com/office/drawing/2014/main" id="{6530AAE4-C6C5-A010-C550-084CA392847E}"/>
                </a:ext>
              </a:extLst>
            </p:cNvPr>
            <p:cNvSpPr/>
            <p:nvPr/>
          </p:nvSpPr>
          <p:spPr>
            <a:xfrm>
              <a:off x="3423199" y="3903956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Rectangle 19">
              <a:extLst>
                <a:ext uri="{FF2B5EF4-FFF2-40B4-BE49-F238E27FC236}">
                  <a16:creationId xmlns:a16="http://schemas.microsoft.com/office/drawing/2014/main" id="{9161E005-708E-1936-06DB-389DAA479F30}"/>
                </a:ext>
              </a:extLst>
            </p:cNvPr>
            <p:cNvSpPr/>
            <p:nvPr/>
          </p:nvSpPr>
          <p:spPr>
            <a:xfrm flipH="1">
              <a:off x="3374887" y="4293985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Rectangle 19">
              <a:extLst>
                <a:ext uri="{FF2B5EF4-FFF2-40B4-BE49-F238E27FC236}">
                  <a16:creationId xmlns:a16="http://schemas.microsoft.com/office/drawing/2014/main" id="{E9E4D919-32F4-8E19-2ACE-A78B4B06E68B}"/>
                </a:ext>
              </a:extLst>
            </p:cNvPr>
            <p:cNvSpPr/>
            <p:nvPr/>
          </p:nvSpPr>
          <p:spPr>
            <a:xfrm>
              <a:off x="3714014" y="4293985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Rectangle: Rounded Corners 20">
              <a:extLst>
                <a:ext uri="{FF2B5EF4-FFF2-40B4-BE49-F238E27FC236}">
                  <a16:creationId xmlns:a16="http://schemas.microsoft.com/office/drawing/2014/main" id="{20DDAB5E-8086-B490-A4D0-5230F571A129}"/>
                </a:ext>
              </a:extLst>
            </p:cNvPr>
            <p:cNvSpPr/>
            <p:nvPr/>
          </p:nvSpPr>
          <p:spPr>
            <a:xfrm>
              <a:off x="3377209" y="3410890"/>
              <a:ext cx="507384" cy="410268"/>
            </a:xfrm>
            <a:custGeom>
              <a:avLst/>
              <a:gdLst>
                <a:gd name="connsiteX0" fmla="*/ 0 w 533400"/>
                <a:gd name="connsiteY0" fmla="*/ 65846 h 395071"/>
                <a:gd name="connsiteX1" fmla="*/ 65846 w 533400"/>
                <a:gd name="connsiteY1" fmla="*/ 0 h 395071"/>
                <a:gd name="connsiteX2" fmla="*/ 467554 w 533400"/>
                <a:gd name="connsiteY2" fmla="*/ 0 h 395071"/>
                <a:gd name="connsiteX3" fmla="*/ 533400 w 533400"/>
                <a:gd name="connsiteY3" fmla="*/ 65846 h 395071"/>
                <a:gd name="connsiteX4" fmla="*/ 533400 w 533400"/>
                <a:gd name="connsiteY4" fmla="*/ 329225 h 395071"/>
                <a:gd name="connsiteX5" fmla="*/ 467554 w 533400"/>
                <a:gd name="connsiteY5" fmla="*/ 395071 h 395071"/>
                <a:gd name="connsiteX6" fmla="*/ 65846 w 533400"/>
                <a:gd name="connsiteY6" fmla="*/ 395071 h 395071"/>
                <a:gd name="connsiteX7" fmla="*/ 0 w 533400"/>
                <a:gd name="connsiteY7" fmla="*/ 329225 h 395071"/>
                <a:gd name="connsiteX8" fmla="*/ 0 w 533400"/>
                <a:gd name="connsiteY8" fmla="*/ 65846 h 395071"/>
                <a:gd name="connsiteX0" fmla="*/ 16933 w 550333"/>
                <a:gd name="connsiteY0" fmla="*/ 65846 h 395071"/>
                <a:gd name="connsiteX1" fmla="*/ 82779 w 550333"/>
                <a:gd name="connsiteY1" fmla="*/ 0 h 395071"/>
                <a:gd name="connsiteX2" fmla="*/ 484487 w 550333"/>
                <a:gd name="connsiteY2" fmla="*/ 0 h 395071"/>
                <a:gd name="connsiteX3" fmla="*/ 550333 w 550333"/>
                <a:gd name="connsiteY3" fmla="*/ 65846 h 395071"/>
                <a:gd name="connsiteX4" fmla="*/ 550333 w 550333"/>
                <a:gd name="connsiteY4" fmla="*/ 329225 h 395071"/>
                <a:gd name="connsiteX5" fmla="*/ 484487 w 550333"/>
                <a:gd name="connsiteY5" fmla="*/ 395071 h 395071"/>
                <a:gd name="connsiteX6" fmla="*/ 82779 w 550333"/>
                <a:gd name="connsiteY6" fmla="*/ 395071 h 395071"/>
                <a:gd name="connsiteX7" fmla="*/ 16933 w 550333"/>
                <a:gd name="connsiteY7" fmla="*/ 329225 h 395071"/>
                <a:gd name="connsiteX8" fmla="*/ 16933 w 550333"/>
                <a:gd name="connsiteY8" fmla="*/ 65846 h 395071"/>
                <a:gd name="connsiteX0" fmla="*/ 16933 w 563033"/>
                <a:gd name="connsiteY0" fmla="*/ 65846 h 395071"/>
                <a:gd name="connsiteX1" fmla="*/ 82779 w 563033"/>
                <a:gd name="connsiteY1" fmla="*/ 0 h 395071"/>
                <a:gd name="connsiteX2" fmla="*/ 484487 w 563033"/>
                <a:gd name="connsiteY2" fmla="*/ 0 h 395071"/>
                <a:gd name="connsiteX3" fmla="*/ 550333 w 563033"/>
                <a:gd name="connsiteY3" fmla="*/ 65846 h 395071"/>
                <a:gd name="connsiteX4" fmla="*/ 550333 w 563033"/>
                <a:gd name="connsiteY4" fmla="*/ 329225 h 395071"/>
                <a:gd name="connsiteX5" fmla="*/ 484487 w 563033"/>
                <a:gd name="connsiteY5" fmla="*/ 395071 h 395071"/>
                <a:gd name="connsiteX6" fmla="*/ 82779 w 563033"/>
                <a:gd name="connsiteY6" fmla="*/ 395071 h 395071"/>
                <a:gd name="connsiteX7" fmla="*/ 16933 w 563033"/>
                <a:gd name="connsiteY7" fmla="*/ 329225 h 395071"/>
                <a:gd name="connsiteX8" fmla="*/ 16933 w 563033"/>
                <a:gd name="connsiteY8" fmla="*/ 65846 h 395071"/>
                <a:gd name="connsiteX0" fmla="*/ 16933 w 574443"/>
                <a:gd name="connsiteY0" fmla="*/ 65846 h 395071"/>
                <a:gd name="connsiteX1" fmla="*/ 82779 w 574443"/>
                <a:gd name="connsiteY1" fmla="*/ 0 h 395071"/>
                <a:gd name="connsiteX2" fmla="*/ 484487 w 574443"/>
                <a:gd name="connsiteY2" fmla="*/ 0 h 395071"/>
                <a:gd name="connsiteX3" fmla="*/ 564621 w 574443"/>
                <a:gd name="connsiteY3" fmla="*/ 63465 h 395071"/>
                <a:gd name="connsiteX4" fmla="*/ 550333 w 574443"/>
                <a:gd name="connsiteY4" fmla="*/ 329225 h 395071"/>
                <a:gd name="connsiteX5" fmla="*/ 484487 w 574443"/>
                <a:gd name="connsiteY5" fmla="*/ 395071 h 395071"/>
                <a:gd name="connsiteX6" fmla="*/ 82779 w 574443"/>
                <a:gd name="connsiteY6" fmla="*/ 395071 h 395071"/>
                <a:gd name="connsiteX7" fmla="*/ 16933 w 574443"/>
                <a:gd name="connsiteY7" fmla="*/ 329225 h 395071"/>
                <a:gd name="connsiteX8" fmla="*/ 16933 w 574443"/>
                <a:gd name="connsiteY8" fmla="*/ 65846 h 395071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9363 w 566873"/>
                <a:gd name="connsiteY0" fmla="*/ 72990 h 402215"/>
                <a:gd name="connsiteX1" fmla="*/ 75209 w 566873"/>
                <a:gd name="connsiteY1" fmla="*/ 7144 h 402215"/>
                <a:gd name="connsiteX2" fmla="*/ 476917 w 566873"/>
                <a:gd name="connsiteY2" fmla="*/ 0 h 402215"/>
                <a:gd name="connsiteX3" fmla="*/ 557051 w 566873"/>
                <a:gd name="connsiteY3" fmla="*/ 70609 h 402215"/>
                <a:gd name="connsiteX4" fmla="*/ 542763 w 566873"/>
                <a:gd name="connsiteY4" fmla="*/ 336369 h 402215"/>
                <a:gd name="connsiteX5" fmla="*/ 476917 w 566873"/>
                <a:gd name="connsiteY5" fmla="*/ 402215 h 402215"/>
                <a:gd name="connsiteX6" fmla="*/ 75209 w 566873"/>
                <a:gd name="connsiteY6" fmla="*/ 402215 h 402215"/>
                <a:gd name="connsiteX7" fmla="*/ 61750 w 566873"/>
                <a:gd name="connsiteY7" fmla="*/ 305413 h 402215"/>
                <a:gd name="connsiteX8" fmla="*/ 9363 w 566873"/>
                <a:gd name="connsiteY8" fmla="*/ 72990 h 402215"/>
                <a:gd name="connsiteX0" fmla="*/ 9363 w 566873"/>
                <a:gd name="connsiteY0" fmla="*/ 72990 h 402215"/>
                <a:gd name="connsiteX1" fmla="*/ 75209 w 566873"/>
                <a:gd name="connsiteY1" fmla="*/ 7144 h 402215"/>
                <a:gd name="connsiteX2" fmla="*/ 476917 w 566873"/>
                <a:gd name="connsiteY2" fmla="*/ 0 h 402215"/>
                <a:gd name="connsiteX3" fmla="*/ 557051 w 566873"/>
                <a:gd name="connsiteY3" fmla="*/ 70609 h 402215"/>
                <a:gd name="connsiteX4" fmla="*/ 542763 w 566873"/>
                <a:gd name="connsiteY4" fmla="*/ 336369 h 402215"/>
                <a:gd name="connsiteX5" fmla="*/ 476917 w 566873"/>
                <a:gd name="connsiteY5" fmla="*/ 402215 h 402215"/>
                <a:gd name="connsiteX6" fmla="*/ 75209 w 566873"/>
                <a:gd name="connsiteY6" fmla="*/ 402215 h 402215"/>
                <a:gd name="connsiteX7" fmla="*/ 61750 w 566873"/>
                <a:gd name="connsiteY7" fmla="*/ 305413 h 402215"/>
                <a:gd name="connsiteX8" fmla="*/ 9363 w 566873"/>
                <a:gd name="connsiteY8" fmla="*/ 72990 h 402215"/>
                <a:gd name="connsiteX0" fmla="*/ 9363 w 562085"/>
                <a:gd name="connsiteY0" fmla="*/ 72990 h 402215"/>
                <a:gd name="connsiteX1" fmla="*/ 75209 w 562085"/>
                <a:gd name="connsiteY1" fmla="*/ 7144 h 402215"/>
                <a:gd name="connsiteX2" fmla="*/ 476917 w 562085"/>
                <a:gd name="connsiteY2" fmla="*/ 0 h 402215"/>
                <a:gd name="connsiteX3" fmla="*/ 557051 w 562085"/>
                <a:gd name="connsiteY3" fmla="*/ 70609 h 402215"/>
                <a:gd name="connsiteX4" fmla="*/ 483232 w 562085"/>
                <a:gd name="connsiteY4" fmla="*/ 310176 h 402215"/>
                <a:gd name="connsiteX5" fmla="*/ 476917 w 562085"/>
                <a:gd name="connsiteY5" fmla="*/ 402215 h 402215"/>
                <a:gd name="connsiteX6" fmla="*/ 75209 w 562085"/>
                <a:gd name="connsiteY6" fmla="*/ 402215 h 402215"/>
                <a:gd name="connsiteX7" fmla="*/ 61750 w 562085"/>
                <a:gd name="connsiteY7" fmla="*/ 305413 h 402215"/>
                <a:gd name="connsiteX8" fmla="*/ 9363 w 562085"/>
                <a:gd name="connsiteY8" fmla="*/ 72990 h 402215"/>
                <a:gd name="connsiteX0" fmla="*/ 9363 w 563017"/>
                <a:gd name="connsiteY0" fmla="*/ 72990 h 402215"/>
                <a:gd name="connsiteX1" fmla="*/ 75209 w 563017"/>
                <a:gd name="connsiteY1" fmla="*/ 7144 h 402215"/>
                <a:gd name="connsiteX2" fmla="*/ 476917 w 563017"/>
                <a:gd name="connsiteY2" fmla="*/ 0 h 402215"/>
                <a:gd name="connsiteX3" fmla="*/ 557051 w 563017"/>
                <a:gd name="connsiteY3" fmla="*/ 70609 h 402215"/>
                <a:gd name="connsiteX4" fmla="*/ 502282 w 563017"/>
                <a:gd name="connsiteY4" fmla="*/ 317320 h 402215"/>
                <a:gd name="connsiteX5" fmla="*/ 476917 w 563017"/>
                <a:gd name="connsiteY5" fmla="*/ 402215 h 402215"/>
                <a:gd name="connsiteX6" fmla="*/ 75209 w 563017"/>
                <a:gd name="connsiteY6" fmla="*/ 402215 h 402215"/>
                <a:gd name="connsiteX7" fmla="*/ 61750 w 563017"/>
                <a:gd name="connsiteY7" fmla="*/ 305413 h 402215"/>
                <a:gd name="connsiteX8" fmla="*/ 9363 w 563017"/>
                <a:gd name="connsiteY8" fmla="*/ 72990 h 402215"/>
                <a:gd name="connsiteX0" fmla="*/ 11086 w 564740"/>
                <a:gd name="connsiteY0" fmla="*/ 72990 h 402215"/>
                <a:gd name="connsiteX1" fmla="*/ 76932 w 564740"/>
                <a:gd name="connsiteY1" fmla="*/ 7144 h 402215"/>
                <a:gd name="connsiteX2" fmla="*/ 478640 w 564740"/>
                <a:gd name="connsiteY2" fmla="*/ 0 h 402215"/>
                <a:gd name="connsiteX3" fmla="*/ 558774 w 564740"/>
                <a:gd name="connsiteY3" fmla="*/ 70609 h 402215"/>
                <a:gd name="connsiteX4" fmla="*/ 504005 w 564740"/>
                <a:gd name="connsiteY4" fmla="*/ 317320 h 402215"/>
                <a:gd name="connsiteX5" fmla="*/ 478640 w 564740"/>
                <a:gd name="connsiteY5" fmla="*/ 402215 h 402215"/>
                <a:gd name="connsiteX6" fmla="*/ 76932 w 564740"/>
                <a:gd name="connsiteY6" fmla="*/ 402215 h 402215"/>
                <a:gd name="connsiteX7" fmla="*/ 63473 w 564740"/>
                <a:gd name="connsiteY7" fmla="*/ 305413 h 402215"/>
                <a:gd name="connsiteX8" fmla="*/ 11086 w 564740"/>
                <a:gd name="connsiteY8" fmla="*/ 72990 h 402215"/>
                <a:gd name="connsiteX0" fmla="*/ 10678 w 569094"/>
                <a:gd name="connsiteY0" fmla="*/ 70609 h 402215"/>
                <a:gd name="connsiteX1" fmla="*/ 81286 w 569094"/>
                <a:gd name="connsiteY1" fmla="*/ 7144 h 402215"/>
                <a:gd name="connsiteX2" fmla="*/ 482994 w 569094"/>
                <a:gd name="connsiteY2" fmla="*/ 0 h 402215"/>
                <a:gd name="connsiteX3" fmla="*/ 563128 w 569094"/>
                <a:gd name="connsiteY3" fmla="*/ 70609 h 402215"/>
                <a:gd name="connsiteX4" fmla="*/ 508359 w 569094"/>
                <a:gd name="connsiteY4" fmla="*/ 317320 h 402215"/>
                <a:gd name="connsiteX5" fmla="*/ 482994 w 569094"/>
                <a:gd name="connsiteY5" fmla="*/ 402215 h 402215"/>
                <a:gd name="connsiteX6" fmla="*/ 81286 w 569094"/>
                <a:gd name="connsiteY6" fmla="*/ 402215 h 402215"/>
                <a:gd name="connsiteX7" fmla="*/ 67827 w 569094"/>
                <a:gd name="connsiteY7" fmla="*/ 305413 h 402215"/>
                <a:gd name="connsiteX8" fmla="*/ 10678 w 569094"/>
                <a:gd name="connsiteY8" fmla="*/ 70609 h 402215"/>
                <a:gd name="connsiteX0" fmla="*/ 10120 w 575680"/>
                <a:gd name="connsiteY0" fmla="*/ 82516 h 402215"/>
                <a:gd name="connsiteX1" fmla="*/ 87872 w 575680"/>
                <a:gd name="connsiteY1" fmla="*/ 7144 h 402215"/>
                <a:gd name="connsiteX2" fmla="*/ 489580 w 575680"/>
                <a:gd name="connsiteY2" fmla="*/ 0 h 402215"/>
                <a:gd name="connsiteX3" fmla="*/ 569714 w 575680"/>
                <a:gd name="connsiteY3" fmla="*/ 70609 h 402215"/>
                <a:gd name="connsiteX4" fmla="*/ 514945 w 575680"/>
                <a:gd name="connsiteY4" fmla="*/ 317320 h 402215"/>
                <a:gd name="connsiteX5" fmla="*/ 489580 w 575680"/>
                <a:gd name="connsiteY5" fmla="*/ 402215 h 402215"/>
                <a:gd name="connsiteX6" fmla="*/ 87872 w 575680"/>
                <a:gd name="connsiteY6" fmla="*/ 402215 h 402215"/>
                <a:gd name="connsiteX7" fmla="*/ 74413 w 575680"/>
                <a:gd name="connsiteY7" fmla="*/ 305413 h 402215"/>
                <a:gd name="connsiteX8" fmla="*/ 10120 w 575680"/>
                <a:gd name="connsiteY8" fmla="*/ 82516 h 402215"/>
                <a:gd name="connsiteX0" fmla="*/ 10120 w 575680"/>
                <a:gd name="connsiteY0" fmla="*/ 87489 h 407188"/>
                <a:gd name="connsiteX1" fmla="*/ 87872 w 575680"/>
                <a:gd name="connsiteY1" fmla="*/ 12117 h 407188"/>
                <a:gd name="connsiteX2" fmla="*/ 489580 w 575680"/>
                <a:gd name="connsiteY2" fmla="*/ 4973 h 407188"/>
                <a:gd name="connsiteX3" fmla="*/ 569714 w 575680"/>
                <a:gd name="connsiteY3" fmla="*/ 75582 h 407188"/>
                <a:gd name="connsiteX4" fmla="*/ 514945 w 575680"/>
                <a:gd name="connsiteY4" fmla="*/ 322293 h 407188"/>
                <a:gd name="connsiteX5" fmla="*/ 489580 w 575680"/>
                <a:gd name="connsiteY5" fmla="*/ 407188 h 407188"/>
                <a:gd name="connsiteX6" fmla="*/ 87872 w 575680"/>
                <a:gd name="connsiteY6" fmla="*/ 407188 h 407188"/>
                <a:gd name="connsiteX7" fmla="*/ 74413 w 575680"/>
                <a:gd name="connsiteY7" fmla="*/ 310386 h 407188"/>
                <a:gd name="connsiteX8" fmla="*/ 10120 w 575680"/>
                <a:gd name="connsiteY8" fmla="*/ 87489 h 407188"/>
                <a:gd name="connsiteX0" fmla="*/ 10120 w 575680"/>
                <a:gd name="connsiteY0" fmla="*/ 90569 h 410268"/>
                <a:gd name="connsiteX1" fmla="*/ 87872 w 575680"/>
                <a:gd name="connsiteY1" fmla="*/ 15197 h 410268"/>
                <a:gd name="connsiteX2" fmla="*/ 489580 w 575680"/>
                <a:gd name="connsiteY2" fmla="*/ 8053 h 410268"/>
                <a:gd name="connsiteX3" fmla="*/ 569714 w 575680"/>
                <a:gd name="connsiteY3" fmla="*/ 78662 h 410268"/>
                <a:gd name="connsiteX4" fmla="*/ 514945 w 575680"/>
                <a:gd name="connsiteY4" fmla="*/ 325373 h 410268"/>
                <a:gd name="connsiteX5" fmla="*/ 489580 w 575680"/>
                <a:gd name="connsiteY5" fmla="*/ 410268 h 410268"/>
                <a:gd name="connsiteX6" fmla="*/ 87872 w 575680"/>
                <a:gd name="connsiteY6" fmla="*/ 410268 h 410268"/>
                <a:gd name="connsiteX7" fmla="*/ 74413 w 575680"/>
                <a:gd name="connsiteY7" fmla="*/ 313466 h 410268"/>
                <a:gd name="connsiteX8" fmla="*/ 10120 w 575680"/>
                <a:gd name="connsiteY8" fmla="*/ 90569 h 41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5680" h="410268">
                  <a:moveTo>
                    <a:pt x="10120" y="90569"/>
                  </a:moveTo>
                  <a:cubicBezTo>
                    <a:pt x="10120" y="54203"/>
                    <a:pt x="51506" y="15197"/>
                    <a:pt x="87872" y="15197"/>
                  </a:cubicBezTo>
                  <a:cubicBezTo>
                    <a:pt x="176531" y="-8615"/>
                    <a:pt x="360440" y="909"/>
                    <a:pt x="489580" y="8053"/>
                  </a:cubicBezTo>
                  <a:cubicBezTo>
                    <a:pt x="525946" y="8053"/>
                    <a:pt x="569714" y="42296"/>
                    <a:pt x="569714" y="78662"/>
                  </a:cubicBezTo>
                  <a:cubicBezTo>
                    <a:pt x="598289" y="161692"/>
                    <a:pt x="514945" y="237580"/>
                    <a:pt x="514945" y="325373"/>
                  </a:cubicBezTo>
                  <a:cubicBezTo>
                    <a:pt x="514945" y="361739"/>
                    <a:pt x="525946" y="410268"/>
                    <a:pt x="489580" y="410268"/>
                  </a:cubicBezTo>
                  <a:lnTo>
                    <a:pt x="87872" y="410268"/>
                  </a:lnTo>
                  <a:cubicBezTo>
                    <a:pt x="51506" y="410268"/>
                    <a:pt x="105369" y="337926"/>
                    <a:pt x="74413" y="313466"/>
                  </a:cubicBezTo>
                  <a:cubicBezTo>
                    <a:pt x="74413" y="225673"/>
                    <a:pt x="-32743" y="175981"/>
                    <a:pt x="10120" y="90569"/>
                  </a:cubicBezTo>
                  <a:close/>
                </a:path>
              </a:pathLst>
            </a:custGeom>
            <a:solidFill>
              <a:srgbClr val="68498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FDDD080-5CDE-9DC1-558A-7693216C4520}"/>
                </a:ext>
              </a:extLst>
            </p:cNvPr>
            <p:cNvSpPr/>
            <p:nvPr/>
          </p:nvSpPr>
          <p:spPr>
            <a:xfrm>
              <a:off x="3554456" y="3404136"/>
              <a:ext cx="164305" cy="135245"/>
            </a:xfrm>
            <a:custGeom>
              <a:avLst/>
              <a:gdLst>
                <a:gd name="connsiteX0" fmla="*/ 0 w 147638"/>
                <a:gd name="connsiteY0" fmla="*/ 4762 h 57150"/>
                <a:gd name="connsiteX1" fmla="*/ 147638 w 147638"/>
                <a:gd name="connsiteY1" fmla="*/ 0 h 57150"/>
                <a:gd name="connsiteX2" fmla="*/ 147638 w 147638"/>
                <a:gd name="connsiteY2" fmla="*/ 54769 h 57150"/>
                <a:gd name="connsiteX3" fmla="*/ 2382 w 147638"/>
                <a:gd name="connsiteY3" fmla="*/ 57150 h 57150"/>
                <a:gd name="connsiteX4" fmla="*/ 0 w 147638"/>
                <a:gd name="connsiteY4" fmla="*/ 4762 h 57150"/>
                <a:gd name="connsiteX0" fmla="*/ 0 w 147638"/>
                <a:gd name="connsiteY0" fmla="*/ 4762 h 83359"/>
                <a:gd name="connsiteX1" fmla="*/ 147638 w 147638"/>
                <a:gd name="connsiteY1" fmla="*/ 0 h 83359"/>
                <a:gd name="connsiteX2" fmla="*/ 147638 w 147638"/>
                <a:gd name="connsiteY2" fmla="*/ 54769 h 83359"/>
                <a:gd name="connsiteX3" fmla="*/ 73819 w 147638"/>
                <a:gd name="connsiteY3" fmla="*/ 83344 h 83359"/>
                <a:gd name="connsiteX4" fmla="*/ 2382 w 147638"/>
                <a:gd name="connsiteY4" fmla="*/ 57150 h 83359"/>
                <a:gd name="connsiteX5" fmla="*/ 0 w 147638"/>
                <a:gd name="connsiteY5" fmla="*/ 4762 h 83359"/>
                <a:gd name="connsiteX0" fmla="*/ 0 w 147638"/>
                <a:gd name="connsiteY0" fmla="*/ 4762 h 85057"/>
                <a:gd name="connsiteX1" fmla="*/ 147638 w 147638"/>
                <a:gd name="connsiteY1" fmla="*/ 0 h 85057"/>
                <a:gd name="connsiteX2" fmla="*/ 147638 w 147638"/>
                <a:gd name="connsiteY2" fmla="*/ 54769 h 85057"/>
                <a:gd name="connsiteX3" fmla="*/ 73819 w 147638"/>
                <a:gd name="connsiteY3" fmla="*/ 83344 h 85057"/>
                <a:gd name="connsiteX4" fmla="*/ 2382 w 147638"/>
                <a:gd name="connsiteY4" fmla="*/ 57150 h 85057"/>
                <a:gd name="connsiteX5" fmla="*/ 0 w 147638"/>
                <a:gd name="connsiteY5" fmla="*/ 4762 h 85057"/>
                <a:gd name="connsiteX0" fmla="*/ 0 w 147638"/>
                <a:gd name="connsiteY0" fmla="*/ 4762 h 85057"/>
                <a:gd name="connsiteX1" fmla="*/ 147638 w 147638"/>
                <a:gd name="connsiteY1" fmla="*/ 0 h 85057"/>
                <a:gd name="connsiteX2" fmla="*/ 147638 w 147638"/>
                <a:gd name="connsiteY2" fmla="*/ 54769 h 85057"/>
                <a:gd name="connsiteX3" fmla="*/ 73819 w 147638"/>
                <a:gd name="connsiteY3" fmla="*/ 83344 h 85057"/>
                <a:gd name="connsiteX4" fmla="*/ 2382 w 147638"/>
                <a:gd name="connsiteY4" fmla="*/ 57150 h 85057"/>
                <a:gd name="connsiteX5" fmla="*/ 0 w 147638"/>
                <a:gd name="connsiteY5" fmla="*/ 4762 h 85057"/>
                <a:gd name="connsiteX0" fmla="*/ 0 w 147638"/>
                <a:gd name="connsiteY0" fmla="*/ 4762 h 96296"/>
                <a:gd name="connsiteX1" fmla="*/ 147638 w 147638"/>
                <a:gd name="connsiteY1" fmla="*/ 0 h 96296"/>
                <a:gd name="connsiteX2" fmla="*/ 147638 w 147638"/>
                <a:gd name="connsiteY2" fmla="*/ 54769 h 96296"/>
                <a:gd name="connsiteX3" fmla="*/ 73819 w 147638"/>
                <a:gd name="connsiteY3" fmla="*/ 83344 h 96296"/>
                <a:gd name="connsiteX4" fmla="*/ 2382 w 147638"/>
                <a:gd name="connsiteY4" fmla="*/ 57150 h 96296"/>
                <a:gd name="connsiteX5" fmla="*/ 0 w 147638"/>
                <a:gd name="connsiteY5" fmla="*/ 4762 h 96296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11905 w 159543"/>
                <a:gd name="connsiteY0" fmla="*/ 4762 h 135245"/>
                <a:gd name="connsiteX1" fmla="*/ 159543 w 159543"/>
                <a:gd name="connsiteY1" fmla="*/ 0 h 135245"/>
                <a:gd name="connsiteX2" fmla="*/ 159543 w 159543"/>
                <a:gd name="connsiteY2" fmla="*/ 54769 h 135245"/>
                <a:gd name="connsiteX3" fmla="*/ 78581 w 159543"/>
                <a:gd name="connsiteY3" fmla="*/ 126206 h 135245"/>
                <a:gd name="connsiteX4" fmla="*/ 0 w 159543"/>
                <a:gd name="connsiteY4" fmla="*/ 57150 h 135245"/>
                <a:gd name="connsiteX5" fmla="*/ 11905 w 159543"/>
                <a:gd name="connsiteY5" fmla="*/ 4762 h 135245"/>
                <a:gd name="connsiteX0" fmla="*/ 11905 w 164305"/>
                <a:gd name="connsiteY0" fmla="*/ 4762 h 135245"/>
                <a:gd name="connsiteX1" fmla="*/ 159543 w 164305"/>
                <a:gd name="connsiteY1" fmla="*/ 0 h 135245"/>
                <a:gd name="connsiteX2" fmla="*/ 164305 w 164305"/>
                <a:gd name="connsiteY2" fmla="*/ 54769 h 135245"/>
                <a:gd name="connsiteX3" fmla="*/ 78581 w 164305"/>
                <a:gd name="connsiteY3" fmla="*/ 126206 h 135245"/>
                <a:gd name="connsiteX4" fmla="*/ 0 w 164305"/>
                <a:gd name="connsiteY4" fmla="*/ 57150 h 135245"/>
                <a:gd name="connsiteX5" fmla="*/ 11905 w 164305"/>
                <a:gd name="connsiteY5" fmla="*/ 4762 h 13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305" h="135245">
                  <a:moveTo>
                    <a:pt x="11905" y="4762"/>
                  </a:moveTo>
                  <a:cubicBezTo>
                    <a:pt x="65881" y="19844"/>
                    <a:pt x="115092" y="13493"/>
                    <a:pt x="159543" y="0"/>
                  </a:cubicBezTo>
                  <a:lnTo>
                    <a:pt x="164305" y="54769"/>
                  </a:lnTo>
                  <a:cubicBezTo>
                    <a:pt x="138905" y="53975"/>
                    <a:pt x="130175" y="167482"/>
                    <a:pt x="78581" y="126206"/>
                  </a:cubicBezTo>
                  <a:cubicBezTo>
                    <a:pt x="21432" y="141288"/>
                    <a:pt x="23812" y="65881"/>
                    <a:pt x="0" y="57150"/>
                  </a:cubicBezTo>
                  <a:lnTo>
                    <a:pt x="11905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Rectangle: Rounded Corners 2">
              <a:extLst>
                <a:ext uri="{FF2B5EF4-FFF2-40B4-BE49-F238E27FC236}">
                  <a16:creationId xmlns:a16="http://schemas.microsoft.com/office/drawing/2014/main" id="{760A183B-3D91-7917-B535-BC4C1361AFB8}"/>
                </a:ext>
              </a:extLst>
            </p:cNvPr>
            <p:cNvSpPr/>
            <p:nvPr/>
          </p:nvSpPr>
          <p:spPr>
            <a:xfrm>
              <a:off x="3297008" y="3455169"/>
              <a:ext cx="709613" cy="471487"/>
            </a:xfrm>
            <a:custGeom>
              <a:avLst/>
              <a:gdLst>
                <a:gd name="connsiteX0" fmla="*/ 0 w 838200"/>
                <a:gd name="connsiteY0" fmla="*/ 139703 h 990600"/>
                <a:gd name="connsiteX1" fmla="*/ 139703 w 838200"/>
                <a:gd name="connsiteY1" fmla="*/ 0 h 990600"/>
                <a:gd name="connsiteX2" fmla="*/ 698497 w 838200"/>
                <a:gd name="connsiteY2" fmla="*/ 0 h 990600"/>
                <a:gd name="connsiteX3" fmla="*/ 838200 w 838200"/>
                <a:gd name="connsiteY3" fmla="*/ 139703 h 990600"/>
                <a:gd name="connsiteX4" fmla="*/ 838200 w 838200"/>
                <a:gd name="connsiteY4" fmla="*/ 850897 h 990600"/>
                <a:gd name="connsiteX5" fmla="*/ 698497 w 838200"/>
                <a:gd name="connsiteY5" fmla="*/ 990600 h 990600"/>
                <a:gd name="connsiteX6" fmla="*/ 139703 w 838200"/>
                <a:gd name="connsiteY6" fmla="*/ 990600 h 990600"/>
                <a:gd name="connsiteX7" fmla="*/ 0 w 838200"/>
                <a:gd name="connsiteY7" fmla="*/ 850897 h 990600"/>
                <a:gd name="connsiteX8" fmla="*/ 0 w 838200"/>
                <a:gd name="connsiteY8" fmla="*/ 139703 h 990600"/>
                <a:gd name="connsiteX0" fmla="*/ 0 w 838200"/>
                <a:gd name="connsiteY0" fmla="*/ 139703 h 990600"/>
                <a:gd name="connsiteX1" fmla="*/ 139703 w 838200"/>
                <a:gd name="connsiteY1" fmla="*/ 0 h 990600"/>
                <a:gd name="connsiteX2" fmla="*/ 698497 w 838200"/>
                <a:gd name="connsiteY2" fmla="*/ 0 h 990600"/>
                <a:gd name="connsiteX3" fmla="*/ 838200 w 838200"/>
                <a:gd name="connsiteY3" fmla="*/ 139703 h 990600"/>
                <a:gd name="connsiteX4" fmla="*/ 838200 w 838200"/>
                <a:gd name="connsiteY4" fmla="*/ 850897 h 990600"/>
                <a:gd name="connsiteX5" fmla="*/ 698497 w 838200"/>
                <a:gd name="connsiteY5" fmla="*/ 990600 h 990600"/>
                <a:gd name="connsiteX6" fmla="*/ 163516 w 838200"/>
                <a:gd name="connsiteY6" fmla="*/ 338137 h 990600"/>
                <a:gd name="connsiteX7" fmla="*/ 0 w 838200"/>
                <a:gd name="connsiteY7" fmla="*/ 850897 h 990600"/>
                <a:gd name="connsiteX8" fmla="*/ 0 w 838200"/>
                <a:gd name="connsiteY8" fmla="*/ 139703 h 990600"/>
                <a:gd name="connsiteX0" fmla="*/ 0 w 838200"/>
                <a:gd name="connsiteY0" fmla="*/ 139703 h 859362"/>
                <a:gd name="connsiteX1" fmla="*/ 139703 w 838200"/>
                <a:gd name="connsiteY1" fmla="*/ 0 h 859362"/>
                <a:gd name="connsiteX2" fmla="*/ 698497 w 838200"/>
                <a:gd name="connsiteY2" fmla="*/ 0 h 859362"/>
                <a:gd name="connsiteX3" fmla="*/ 838200 w 838200"/>
                <a:gd name="connsiteY3" fmla="*/ 139703 h 859362"/>
                <a:gd name="connsiteX4" fmla="*/ 838200 w 838200"/>
                <a:gd name="connsiteY4" fmla="*/ 850897 h 859362"/>
                <a:gd name="connsiteX5" fmla="*/ 579434 w 838200"/>
                <a:gd name="connsiteY5" fmla="*/ 452438 h 859362"/>
                <a:gd name="connsiteX6" fmla="*/ 163516 w 838200"/>
                <a:gd name="connsiteY6" fmla="*/ 338137 h 859362"/>
                <a:gd name="connsiteX7" fmla="*/ 0 w 838200"/>
                <a:gd name="connsiteY7" fmla="*/ 850897 h 859362"/>
                <a:gd name="connsiteX8" fmla="*/ 0 w 838200"/>
                <a:gd name="connsiteY8" fmla="*/ 139703 h 859362"/>
                <a:gd name="connsiteX0" fmla="*/ 0 w 885825"/>
                <a:gd name="connsiteY0" fmla="*/ 139703 h 857855"/>
                <a:gd name="connsiteX1" fmla="*/ 139703 w 885825"/>
                <a:gd name="connsiteY1" fmla="*/ 0 h 857855"/>
                <a:gd name="connsiteX2" fmla="*/ 698497 w 885825"/>
                <a:gd name="connsiteY2" fmla="*/ 0 h 857855"/>
                <a:gd name="connsiteX3" fmla="*/ 838200 w 885825"/>
                <a:gd name="connsiteY3" fmla="*/ 139703 h 857855"/>
                <a:gd name="connsiteX4" fmla="*/ 885825 w 885825"/>
                <a:gd name="connsiteY4" fmla="*/ 284159 h 857855"/>
                <a:gd name="connsiteX5" fmla="*/ 579434 w 885825"/>
                <a:gd name="connsiteY5" fmla="*/ 452438 h 857855"/>
                <a:gd name="connsiteX6" fmla="*/ 163516 w 885825"/>
                <a:gd name="connsiteY6" fmla="*/ 338137 h 857855"/>
                <a:gd name="connsiteX7" fmla="*/ 0 w 885825"/>
                <a:gd name="connsiteY7" fmla="*/ 850897 h 857855"/>
                <a:gd name="connsiteX8" fmla="*/ 0 w 885825"/>
                <a:gd name="connsiteY8" fmla="*/ 139703 h 857855"/>
                <a:gd name="connsiteX0" fmla="*/ 0 w 885825"/>
                <a:gd name="connsiteY0" fmla="*/ 139703 h 857855"/>
                <a:gd name="connsiteX1" fmla="*/ 139703 w 885825"/>
                <a:gd name="connsiteY1" fmla="*/ 0 h 857855"/>
                <a:gd name="connsiteX2" fmla="*/ 698497 w 885825"/>
                <a:gd name="connsiteY2" fmla="*/ 0 h 857855"/>
                <a:gd name="connsiteX3" fmla="*/ 838200 w 885825"/>
                <a:gd name="connsiteY3" fmla="*/ 139703 h 857855"/>
                <a:gd name="connsiteX4" fmla="*/ 885825 w 885825"/>
                <a:gd name="connsiteY4" fmla="*/ 284159 h 857855"/>
                <a:gd name="connsiteX5" fmla="*/ 688971 w 885825"/>
                <a:gd name="connsiteY5" fmla="*/ 490538 h 857855"/>
                <a:gd name="connsiteX6" fmla="*/ 163516 w 885825"/>
                <a:gd name="connsiteY6" fmla="*/ 338137 h 857855"/>
                <a:gd name="connsiteX7" fmla="*/ 0 w 885825"/>
                <a:gd name="connsiteY7" fmla="*/ 850897 h 857855"/>
                <a:gd name="connsiteX8" fmla="*/ 0 w 885825"/>
                <a:gd name="connsiteY8" fmla="*/ 139703 h 857855"/>
                <a:gd name="connsiteX0" fmla="*/ 0 w 885825"/>
                <a:gd name="connsiteY0" fmla="*/ 139703 h 859933"/>
                <a:gd name="connsiteX1" fmla="*/ 139703 w 885825"/>
                <a:gd name="connsiteY1" fmla="*/ 0 h 859933"/>
                <a:gd name="connsiteX2" fmla="*/ 698497 w 885825"/>
                <a:gd name="connsiteY2" fmla="*/ 0 h 859933"/>
                <a:gd name="connsiteX3" fmla="*/ 838200 w 885825"/>
                <a:gd name="connsiteY3" fmla="*/ 139703 h 859933"/>
                <a:gd name="connsiteX4" fmla="*/ 885825 w 885825"/>
                <a:gd name="connsiteY4" fmla="*/ 284159 h 859933"/>
                <a:gd name="connsiteX5" fmla="*/ 688971 w 885825"/>
                <a:gd name="connsiteY5" fmla="*/ 490538 h 859933"/>
                <a:gd name="connsiteX6" fmla="*/ 220666 w 885825"/>
                <a:gd name="connsiteY6" fmla="*/ 485775 h 859933"/>
                <a:gd name="connsiteX7" fmla="*/ 0 w 885825"/>
                <a:gd name="connsiteY7" fmla="*/ 850897 h 859933"/>
                <a:gd name="connsiteX8" fmla="*/ 0 w 885825"/>
                <a:gd name="connsiteY8" fmla="*/ 139703 h 859933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180975 w 885825"/>
                <a:gd name="connsiteY7" fmla="*/ 265109 h 490538"/>
                <a:gd name="connsiteX8" fmla="*/ 0 w 885825"/>
                <a:gd name="connsiteY8" fmla="*/ 139703 h 490538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295275 w 885825"/>
                <a:gd name="connsiteY7" fmla="*/ 169859 h 490538"/>
                <a:gd name="connsiteX8" fmla="*/ 0 w 885825"/>
                <a:gd name="connsiteY8" fmla="*/ 139703 h 490538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209550 w 885825"/>
                <a:gd name="connsiteY7" fmla="*/ 269872 h 490538"/>
                <a:gd name="connsiteX8" fmla="*/ 0 w 885825"/>
                <a:gd name="connsiteY8" fmla="*/ 139703 h 490538"/>
                <a:gd name="connsiteX0" fmla="*/ 6884 w 797459"/>
                <a:gd name="connsiteY0" fmla="*/ 215903 h 490538"/>
                <a:gd name="connsiteX1" fmla="*/ 51337 w 797459"/>
                <a:gd name="connsiteY1" fmla="*/ 0 h 490538"/>
                <a:gd name="connsiteX2" fmla="*/ 610131 w 797459"/>
                <a:gd name="connsiteY2" fmla="*/ 0 h 490538"/>
                <a:gd name="connsiteX3" fmla="*/ 749834 w 797459"/>
                <a:gd name="connsiteY3" fmla="*/ 139703 h 490538"/>
                <a:gd name="connsiteX4" fmla="*/ 797459 w 797459"/>
                <a:gd name="connsiteY4" fmla="*/ 284159 h 490538"/>
                <a:gd name="connsiteX5" fmla="*/ 600605 w 797459"/>
                <a:gd name="connsiteY5" fmla="*/ 490538 h 490538"/>
                <a:gd name="connsiteX6" fmla="*/ 132300 w 797459"/>
                <a:gd name="connsiteY6" fmla="*/ 485775 h 490538"/>
                <a:gd name="connsiteX7" fmla="*/ 121184 w 797459"/>
                <a:gd name="connsiteY7" fmla="*/ 269872 h 490538"/>
                <a:gd name="connsiteX8" fmla="*/ 6884 w 797459"/>
                <a:gd name="connsiteY8" fmla="*/ 215903 h 490538"/>
                <a:gd name="connsiteX0" fmla="*/ 0 w 790575"/>
                <a:gd name="connsiteY0" fmla="*/ 215903 h 490538"/>
                <a:gd name="connsiteX1" fmla="*/ 111128 w 790575"/>
                <a:gd name="connsiteY1" fmla="*/ 42863 h 490538"/>
                <a:gd name="connsiteX2" fmla="*/ 603247 w 790575"/>
                <a:gd name="connsiteY2" fmla="*/ 0 h 490538"/>
                <a:gd name="connsiteX3" fmla="*/ 742950 w 790575"/>
                <a:gd name="connsiteY3" fmla="*/ 139703 h 490538"/>
                <a:gd name="connsiteX4" fmla="*/ 790575 w 790575"/>
                <a:gd name="connsiteY4" fmla="*/ 284159 h 490538"/>
                <a:gd name="connsiteX5" fmla="*/ 593721 w 790575"/>
                <a:gd name="connsiteY5" fmla="*/ 490538 h 490538"/>
                <a:gd name="connsiteX6" fmla="*/ 125416 w 790575"/>
                <a:gd name="connsiteY6" fmla="*/ 485775 h 490538"/>
                <a:gd name="connsiteX7" fmla="*/ 114300 w 790575"/>
                <a:gd name="connsiteY7" fmla="*/ 269872 h 490538"/>
                <a:gd name="connsiteX8" fmla="*/ 0 w 790575"/>
                <a:gd name="connsiteY8" fmla="*/ 215903 h 490538"/>
                <a:gd name="connsiteX0" fmla="*/ 0 w 790575"/>
                <a:gd name="connsiteY0" fmla="*/ 215903 h 490538"/>
                <a:gd name="connsiteX1" fmla="*/ 254003 w 790575"/>
                <a:gd name="connsiteY1" fmla="*/ 19051 h 490538"/>
                <a:gd name="connsiteX2" fmla="*/ 603247 w 790575"/>
                <a:gd name="connsiteY2" fmla="*/ 0 h 490538"/>
                <a:gd name="connsiteX3" fmla="*/ 742950 w 790575"/>
                <a:gd name="connsiteY3" fmla="*/ 139703 h 490538"/>
                <a:gd name="connsiteX4" fmla="*/ 790575 w 790575"/>
                <a:gd name="connsiteY4" fmla="*/ 284159 h 490538"/>
                <a:gd name="connsiteX5" fmla="*/ 593721 w 790575"/>
                <a:gd name="connsiteY5" fmla="*/ 490538 h 490538"/>
                <a:gd name="connsiteX6" fmla="*/ 125416 w 790575"/>
                <a:gd name="connsiteY6" fmla="*/ 485775 h 490538"/>
                <a:gd name="connsiteX7" fmla="*/ 114300 w 790575"/>
                <a:gd name="connsiteY7" fmla="*/ 269872 h 490538"/>
                <a:gd name="connsiteX8" fmla="*/ 0 w 790575"/>
                <a:gd name="connsiteY8" fmla="*/ 215903 h 490538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03222 w 790575"/>
                <a:gd name="connsiteY2" fmla="*/ 90486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523875 w 790575"/>
                <a:gd name="connsiteY3" fmla="*/ 68265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523875 w 790575"/>
                <a:gd name="connsiteY3" fmla="*/ 68265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609938"/>
                <a:gd name="connsiteY0" fmla="*/ 196852 h 471487"/>
                <a:gd name="connsiteX1" fmla="*/ 254003 w 609938"/>
                <a:gd name="connsiteY1" fmla="*/ 0 h 471487"/>
                <a:gd name="connsiteX2" fmla="*/ 417510 w 609938"/>
                <a:gd name="connsiteY2" fmla="*/ 4761 h 471487"/>
                <a:gd name="connsiteX3" fmla="*/ 523875 w 609938"/>
                <a:gd name="connsiteY3" fmla="*/ 68265 h 471487"/>
                <a:gd name="connsiteX4" fmla="*/ 447675 w 609938"/>
                <a:gd name="connsiteY4" fmla="*/ 260345 h 471487"/>
                <a:gd name="connsiteX5" fmla="*/ 593721 w 609938"/>
                <a:gd name="connsiteY5" fmla="*/ 471487 h 471487"/>
                <a:gd name="connsiteX6" fmla="*/ 125416 w 609938"/>
                <a:gd name="connsiteY6" fmla="*/ 466724 h 471487"/>
                <a:gd name="connsiteX7" fmla="*/ 114300 w 609938"/>
                <a:gd name="connsiteY7" fmla="*/ 250821 h 471487"/>
                <a:gd name="connsiteX8" fmla="*/ 0 w 609938"/>
                <a:gd name="connsiteY8" fmla="*/ 196852 h 471487"/>
                <a:gd name="connsiteX0" fmla="*/ 0 w 707932"/>
                <a:gd name="connsiteY0" fmla="*/ 196852 h 471487"/>
                <a:gd name="connsiteX1" fmla="*/ 254003 w 707932"/>
                <a:gd name="connsiteY1" fmla="*/ 0 h 471487"/>
                <a:gd name="connsiteX2" fmla="*/ 417510 w 707932"/>
                <a:gd name="connsiteY2" fmla="*/ 4761 h 471487"/>
                <a:gd name="connsiteX3" fmla="*/ 676275 w 707932"/>
                <a:gd name="connsiteY3" fmla="*/ 192090 h 471487"/>
                <a:gd name="connsiteX4" fmla="*/ 447675 w 707932"/>
                <a:gd name="connsiteY4" fmla="*/ 260345 h 471487"/>
                <a:gd name="connsiteX5" fmla="*/ 593721 w 707932"/>
                <a:gd name="connsiteY5" fmla="*/ 471487 h 471487"/>
                <a:gd name="connsiteX6" fmla="*/ 125416 w 707932"/>
                <a:gd name="connsiteY6" fmla="*/ 466724 h 471487"/>
                <a:gd name="connsiteX7" fmla="*/ 114300 w 707932"/>
                <a:gd name="connsiteY7" fmla="*/ 250821 h 471487"/>
                <a:gd name="connsiteX8" fmla="*/ 0 w 707932"/>
                <a:gd name="connsiteY8" fmla="*/ 196852 h 471487"/>
                <a:gd name="connsiteX0" fmla="*/ 0 w 715906"/>
                <a:gd name="connsiteY0" fmla="*/ 196852 h 471487"/>
                <a:gd name="connsiteX1" fmla="*/ 254003 w 715906"/>
                <a:gd name="connsiteY1" fmla="*/ 0 h 471487"/>
                <a:gd name="connsiteX2" fmla="*/ 417510 w 715906"/>
                <a:gd name="connsiteY2" fmla="*/ 4761 h 471487"/>
                <a:gd name="connsiteX3" fmla="*/ 676275 w 715906"/>
                <a:gd name="connsiteY3" fmla="*/ 192090 h 471487"/>
                <a:gd name="connsiteX4" fmla="*/ 561975 w 715906"/>
                <a:gd name="connsiteY4" fmla="*/ 236533 h 471487"/>
                <a:gd name="connsiteX5" fmla="*/ 593721 w 715906"/>
                <a:gd name="connsiteY5" fmla="*/ 471487 h 471487"/>
                <a:gd name="connsiteX6" fmla="*/ 125416 w 715906"/>
                <a:gd name="connsiteY6" fmla="*/ 466724 h 471487"/>
                <a:gd name="connsiteX7" fmla="*/ 114300 w 715906"/>
                <a:gd name="connsiteY7" fmla="*/ 250821 h 471487"/>
                <a:gd name="connsiteX8" fmla="*/ 0 w 715906"/>
                <a:gd name="connsiteY8" fmla="*/ 196852 h 471487"/>
                <a:gd name="connsiteX0" fmla="*/ 0 w 728346"/>
                <a:gd name="connsiteY0" fmla="*/ 196852 h 471487"/>
                <a:gd name="connsiteX1" fmla="*/ 254003 w 728346"/>
                <a:gd name="connsiteY1" fmla="*/ 0 h 471487"/>
                <a:gd name="connsiteX2" fmla="*/ 417510 w 728346"/>
                <a:gd name="connsiteY2" fmla="*/ 4761 h 471487"/>
                <a:gd name="connsiteX3" fmla="*/ 676275 w 728346"/>
                <a:gd name="connsiteY3" fmla="*/ 192090 h 471487"/>
                <a:gd name="connsiteX4" fmla="*/ 561975 w 728346"/>
                <a:gd name="connsiteY4" fmla="*/ 236533 h 471487"/>
                <a:gd name="connsiteX5" fmla="*/ 593721 w 728346"/>
                <a:gd name="connsiteY5" fmla="*/ 471487 h 471487"/>
                <a:gd name="connsiteX6" fmla="*/ 125416 w 728346"/>
                <a:gd name="connsiteY6" fmla="*/ 466724 h 471487"/>
                <a:gd name="connsiteX7" fmla="*/ 114300 w 728346"/>
                <a:gd name="connsiteY7" fmla="*/ 250821 h 471487"/>
                <a:gd name="connsiteX8" fmla="*/ 0 w 728346"/>
                <a:gd name="connsiteY8" fmla="*/ 196852 h 471487"/>
                <a:gd name="connsiteX0" fmla="*/ 0 w 729053"/>
                <a:gd name="connsiteY0" fmla="*/ 196852 h 471487"/>
                <a:gd name="connsiteX1" fmla="*/ 254003 w 729053"/>
                <a:gd name="connsiteY1" fmla="*/ 0 h 471487"/>
                <a:gd name="connsiteX2" fmla="*/ 417510 w 729053"/>
                <a:gd name="connsiteY2" fmla="*/ 4761 h 471487"/>
                <a:gd name="connsiteX3" fmla="*/ 676275 w 729053"/>
                <a:gd name="connsiteY3" fmla="*/ 192090 h 471487"/>
                <a:gd name="connsiteX4" fmla="*/ 566738 w 729053"/>
                <a:gd name="connsiteY4" fmla="*/ 269871 h 471487"/>
                <a:gd name="connsiteX5" fmla="*/ 593721 w 729053"/>
                <a:gd name="connsiteY5" fmla="*/ 471487 h 471487"/>
                <a:gd name="connsiteX6" fmla="*/ 125416 w 729053"/>
                <a:gd name="connsiteY6" fmla="*/ 466724 h 471487"/>
                <a:gd name="connsiteX7" fmla="*/ 114300 w 729053"/>
                <a:gd name="connsiteY7" fmla="*/ 250821 h 471487"/>
                <a:gd name="connsiteX8" fmla="*/ 0 w 729053"/>
                <a:gd name="connsiteY8" fmla="*/ 196852 h 471487"/>
                <a:gd name="connsiteX0" fmla="*/ 0 w 676275"/>
                <a:gd name="connsiteY0" fmla="*/ 196852 h 471487"/>
                <a:gd name="connsiteX1" fmla="*/ 254003 w 676275"/>
                <a:gd name="connsiteY1" fmla="*/ 0 h 471487"/>
                <a:gd name="connsiteX2" fmla="*/ 417510 w 676275"/>
                <a:gd name="connsiteY2" fmla="*/ 4761 h 471487"/>
                <a:gd name="connsiteX3" fmla="*/ 676275 w 676275"/>
                <a:gd name="connsiteY3" fmla="*/ 192090 h 471487"/>
                <a:gd name="connsiteX4" fmla="*/ 566738 w 676275"/>
                <a:gd name="connsiteY4" fmla="*/ 269871 h 471487"/>
                <a:gd name="connsiteX5" fmla="*/ 593721 w 676275"/>
                <a:gd name="connsiteY5" fmla="*/ 471487 h 471487"/>
                <a:gd name="connsiteX6" fmla="*/ 125416 w 676275"/>
                <a:gd name="connsiteY6" fmla="*/ 466724 h 471487"/>
                <a:gd name="connsiteX7" fmla="*/ 114300 w 676275"/>
                <a:gd name="connsiteY7" fmla="*/ 250821 h 471487"/>
                <a:gd name="connsiteX8" fmla="*/ 0 w 676275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9613" h="471487">
                  <a:moveTo>
                    <a:pt x="0" y="196852"/>
                  </a:moveTo>
                  <a:cubicBezTo>
                    <a:pt x="0" y="119696"/>
                    <a:pt x="176847" y="0"/>
                    <a:pt x="254003" y="0"/>
                  </a:cubicBezTo>
                  <a:cubicBezTo>
                    <a:pt x="313268" y="53974"/>
                    <a:pt x="363008" y="46037"/>
                    <a:pt x="417510" y="4761"/>
                  </a:cubicBezTo>
                  <a:cubicBezTo>
                    <a:pt x="494666" y="4761"/>
                    <a:pt x="657225" y="119697"/>
                    <a:pt x="709613" y="187328"/>
                  </a:cubicBezTo>
                  <a:cubicBezTo>
                    <a:pt x="622300" y="229130"/>
                    <a:pt x="596901" y="223307"/>
                    <a:pt x="566738" y="269871"/>
                  </a:cubicBezTo>
                  <a:cubicBezTo>
                    <a:pt x="566738" y="347027"/>
                    <a:pt x="670877" y="471487"/>
                    <a:pt x="593721" y="471487"/>
                  </a:cubicBezTo>
                  <a:cubicBezTo>
                    <a:pt x="407456" y="471487"/>
                    <a:pt x="311681" y="466724"/>
                    <a:pt x="125416" y="466724"/>
                  </a:cubicBezTo>
                  <a:cubicBezTo>
                    <a:pt x="48260" y="466724"/>
                    <a:pt x="114300" y="327977"/>
                    <a:pt x="114300" y="250821"/>
                  </a:cubicBezTo>
                  <a:lnTo>
                    <a:pt x="0" y="1968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BD2DAC0-06BE-9860-5418-65DB6F0BE965}"/>
                </a:ext>
              </a:extLst>
            </p:cNvPr>
            <p:cNvSpPr/>
            <p:nvPr/>
          </p:nvSpPr>
          <p:spPr>
            <a:xfrm>
              <a:off x="3394603" y="3452788"/>
              <a:ext cx="121443" cy="334485"/>
            </a:xfrm>
            <a:custGeom>
              <a:avLst/>
              <a:gdLst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3" h="400050">
                  <a:moveTo>
                    <a:pt x="42862" y="16668"/>
                  </a:moveTo>
                  <a:lnTo>
                    <a:pt x="121443" y="0"/>
                  </a:lnTo>
                  <a:lnTo>
                    <a:pt x="21431" y="400050"/>
                  </a:lnTo>
                  <a:lnTo>
                    <a:pt x="0" y="390525"/>
                  </a:lnTo>
                  <a:lnTo>
                    <a:pt x="19050" y="335756"/>
                  </a:lnTo>
                  <a:cubicBezTo>
                    <a:pt x="15081" y="227012"/>
                    <a:pt x="8731" y="113506"/>
                    <a:pt x="42862" y="16668"/>
                  </a:cubicBezTo>
                  <a:close/>
                </a:path>
              </a:pathLst>
            </a:custGeom>
            <a:solidFill>
              <a:srgbClr val="754F9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8B6D04-01DD-C78A-9B91-D05D90AFB29D}"/>
                </a:ext>
              </a:extLst>
            </p:cNvPr>
            <p:cNvSpPr/>
            <p:nvPr/>
          </p:nvSpPr>
          <p:spPr>
            <a:xfrm flipH="1">
              <a:off x="3763150" y="3452788"/>
              <a:ext cx="121443" cy="334485"/>
            </a:xfrm>
            <a:custGeom>
              <a:avLst/>
              <a:gdLst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3" h="400050">
                  <a:moveTo>
                    <a:pt x="42862" y="16668"/>
                  </a:moveTo>
                  <a:lnTo>
                    <a:pt x="121443" y="0"/>
                  </a:lnTo>
                  <a:lnTo>
                    <a:pt x="21431" y="400050"/>
                  </a:lnTo>
                  <a:lnTo>
                    <a:pt x="0" y="390525"/>
                  </a:lnTo>
                  <a:lnTo>
                    <a:pt x="19050" y="335756"/>
                  </a:lnTo>
                  <a:cubicBezTo>
                    <a:pt x="15081" y="227012"/>
                    <a:pt x="8731" y="113506"/>
                    <a:pt x="42862" y="16668"/>
                  </a:cubicBezTo>
                  <a:close/>
                </a:path>
              </a:pathLst>
            </a:custGeom>
            <a:solidFill>
              <a:srgbClr val="754F9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36">
              <a:extLst>
                <a:ext uri="{FF2B5EF4-FFF2-40B4-BE49-F238E27FC236}">
                  <a16:creationId xmlns:a16="http://schemas.microsoft.com/office/drawing/2014/main" id="{569D084A-BF65-EB0D-A332-CCECEFD88098}"/>
                </a:ext>
              </a:extLst>
            </p:cNvPr>
            <p:cNvSpPr/>
            <p:nvPr/>
          </p:nvSpPr>
          <p:spPr>
            <a:xfrm>
              <a:off x="3038517" y="3015642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Oval 36">
              <a:extLst>
                <a:ext uri="{FF2B5EF4-FFF2-40B4-BE49-F238E27FC236}">
                  <a16:creationId xmlns:a16="http://schemas.microsoft.com/office/drawing/2014/main" id="{30F6C9EB-5C34-B1AA-0C15-51C7EE3EAA33}"/>
                </a:ext>
              </a:extLst>
            </p:cNvPr>
            <p:cNvSpPr/>
            <p:nvPr/>
          </p:nvSpPr>
          <p:spPr>
            <a:xfrm flipH="1">
              <a:off x="4035185" y="2996803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33">
              <a:extLst>
                <a:ext uri="{FF2B5EF4-FFF2-40B4-BE49-F238E27FC236}">
                  <a16:creationId xmlns:a16="http://schemas.microsoft.com/office/drawing/2014/main" id="{167E3699-0D25-D777-29BA-83805A8D92BD}"/>
                </a:ext>
              </a:extLst>
            </p:cNvPr>
            <p:cNvSpPr/>
            <p:nvPr/>
          </p:nvSpPr>
          <p:spPr>
            <a:xfrm>
              <a:off x="3119549" y="2572390"/>
              <a:ext cx="990601" cy="851629"/>
            </a:xfrm>
            <a:custGeom>
              <a:avLst/>
              <a:gdLst>
                <a:gd name="connsiteX0" fmla="*/ 0 w 990600"/>
                <a:gd name="connsiteY0" fmla="*/ 411509 h 823018"/>
                <a:gd name="connsiteX1" fmla="*/ 495300 w 990600"/>
                <a:gd name="connsiteY1" fmla="*/ 0 h 823018"/>
                <a:gd name="connsiteX2" fmla="*/ 990600 w 990600"/>
                <a:gd name="connsiteY2" fmla="*/ 411509 h 823018"/>
                <a:gd name="connsiteX3" fmla="*/ 495300 w 990600"/>
                <a:gd name="connsiteY3" fmla="*/ 823018 h 823018"/>
                <a:gd name="connsiteX4" fmla="*/ 0 w 990600"/>
                <a:gd name="connsiteY4" fmla="*/ 411509 h 823018"/>
                <a:gd name="connsiteX0" fmla="*/ 0 w 990600"/>
                <a:gd name="connsiteY0" fmla="*/ 411509 h 829292"/>
                <a:gd name="connsiteX1" fmla="*/ 495300 w 990600"/>
                <a:gd name="connsiteY1" fmla="*/ 0 h 829292"/>
                <a:gd name="connsiteX2" fmla="*/ 990600 w 990600"/>
                <a:gd name="connsiteY2" fmla="*/ 411509 h 829292"/>
                <a:gd name="connsiteX3" fmla="*/ 495300 w 990600"/>
                <a:gd name="connsiteY3" fmla="*/ 823018 h 829292"/>
                <a:gd name="connsiteX4" fmla="*/ 0 w 990600"/>
                <a:gd name="connsiteY4" fmla="*/ 411509 h 829292"/>
                <a:gd name="connsiteX0" fmla="*/ 0 w 990600"/>
                <a:gd name="connsiteY0" fmla="*/ 411509 h 823986"/>
                <a:gd name="connsiteX1" fmla="*/ 495300 w 990600"/>
                <a:gd name="connsiteY1" fmla="*/ 0 h 823986"/>
                <a:gd name="connsiteX2" fmla="*/ 990600 w 990600"/>
                <a:gd name="connsiteY2" fmla="*/ 411509 h 823986"/>
                <a:gd name="connsiteX3" fmla="*/ 495300 w 990600"/>
                <a:gd name="connsiteY3" fmla="*/ 823018 h 823986"/>
                <a:gd name="connsiteX4" fmla="*/ 0 w 990600"/>
                <a:gd name="connsiteY4" fmla="*/ 411509 h 823986"/>
                <a:gd name="connsiteX0" fmla="*/ 0 w 990600"/>
                <a:gd name="connsiteY0" fmla="*/ 411509 h 845332"/>
                <a:gd name="connsiteX1" fmla="*/ 495300 w 990600"/>
                <a:gd name="connsiteY1" fmla="*/ 0 h 845332"/>
                <a:gd name="connsiteX2" fmla="*/ 990600 w 990600"/>
                <a:gd name="connsiteY2" fmla="*/ 411509 h 845332"/>
                <a:gd name="connsiteX3" fmla="*/ 495300 w 990600"/>
                <a:gd name="connsiteY3" fmla="*/ 844450 h 845332"/>
                <a:gd name="connsiteX4" fmla="*/ 0 w 990600"/>
                <a:gd name="connsiteY4" fmla="*/ 411509 h 845332"/>
                <a:gd name="connsiteX0" fmla="*/ 0 w 990600"/>
                <a:gd name="connsiteY0" fmla="*/ 411509 h 844470"/>
                <a:gd name="connsiteX1" fmla="*/ 495300 w 990600"/>
                <a:gd name="connsiteY1" fmla="*/ 0 h 844470"/>
                <a:gd name="connsiteX2" fmla="*/ 990600 w 990600"/>
                <a:gd name="connsiteY2" fmla="*/ 411509 h 844470"/>
                <a:gd name="connsiteX3" fmla="*/ 495300 w 990600"/>
                <a:gd name="connsiteY3" fmla="*/ 844450 h 844470"/>
                <a:gd name="connsiteX4" fmla="*/ 0 w 990600"/>
                <a:gd name="connsiteY4" fmla="*/ 411509 h 844470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68 h 851629"/>
                <a:gd name="connsiteX1" fmla="*/ 497682 w 990601"/>
                <a:gd name="connsiteY1" fmla="*/ 15 h 851629"/>
                <a:gd name="connsiteX2" fmla="*/ 990601 w 990601"/>
                <a:gd name="connsiteY2" fmla="*/ 418668 h 851629"/>
                <a:gd name="connsiteX3" fmla="*/ 495301 w 990601"/>
                <a:gd name="connsiteY3" fmla="*/ 851609 h 851629"/>
                <a:gd name="connsiteX4" fmla="*/ 1 w 990601"/>
                <a:gd name="connsiteY4" fmla="*/ 418668 h 85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1" h="851629">
                  <a:moveTo>
                    <a:pt x="1" y="418668"/>
                  </a:moveTo>
                  <a:cubicBezTo>
                    <a:pt x="398" y="276736"/>
                    <a:pt x="97929" y="-2366"/>
                    <a:pt x="497682" y="15"/>
                  </a:cubicBezTo>
                  <a:cubicBezTo>
                    <a:pt x="897435" y="2396"/>
                    <a:pt x="990601" y="191398"/>
                    <a:pt x="990601" y="418668"/>
                  </a:cubicBezTo>
                  <a:cubicBezTo>
                    <a:pt x="990601" y="645938"/>
                    <a:pt x="873623" y="853991"/>
                    <a:pt x="495301" y="851609"/>
                  </a:cubicBezTo>
                  <a:cubicBezTo>
                    <a:pt x="116979" y="849227"/>
                    <a:pt x="-396" y="560600"/>
                    <a:pt x="1" y="418668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>
              <a:outerShdw blurRad="25400" dist="25400" dir="5400000" algn="t" rotWithShape="0">
                <a:srgbClr val="DA9E6F">
                  <a:alpha val="56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Teardrop 63">
              <a:extLst>
                <a:ext uri="{FF2B5EF4-FFF2-40B4-BE49-F238E27FC236}">
                  <a16:creationId xmlns:a16="http://schemas.microsoft.com/office/drawing/2014/main" id="{878553EC-9F75-B45D-C7EC-7E5E4C0774A4}"/>
                </a:ext>
              </a:extLst>
            </p:cNvPr>
            <p:cNvSpPr/>
            <p:nvPr/>
          </p:nvSpPr>
          <p:spPr>
            <a:xfrm rot="16200000">
              <a:off x="3629049" y="3189968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Moon 64">
              <a:extLst>
                <a:ext uri="{FF2B5EF4-FFF2-40B4-BE49-F238E27FC236}">
                  <a16:creationId xmlns:a16="http://schemas.microsoft.com/office/drawing/2014/main" id="{313958C7-1471-A67E-5282-168FA798AE71}"/>
                </a:ext>
              </a:extLst>
            </p:cNvPr>
            <p:cNvSpPr/>
            <p:nvPr/>
          </p:nvSpPr>
          <p:spPr>
            <a:xfrm rot="16200000">
              <a:off x="3594859" y="3273025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1E28DC69-87C2-77DE-B61F-3144FE6C6C5A}"/>
                </a:ext>
              </a:extLst>
            </p:cNvPr>
            <p:cNvGrpSpPr/>
            <p:nvPr/>
          </p:nvGrpSpPr>
          <p:grpSpPr>
            <a:xfrm>
              <a:off x="3439868" y="2956552"/>
              <a:ext cx="455745" cy="187081"/>
              <a:chOff x="7261929" y="1088663"/>
              <a:chExt cx="455745" cy="187081"/>
            </a:xfrm>
          </p:grpSpPr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D6DF0602-3F8F-3E42-4C6F-7DCFB5E5CDA3}"/>
                  </a:ext>
                </a:extLst>
              </p:cNvPr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39BE6509-CEBC-B848-40F7-8FECACB4492A}"/>
                  </a:ext>
                </a:extLst>
              </p:cNvPr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D2C33242-A540-71DB-2094-3B16A5CF015F}"/>
                  </a:ext>
                </a:extLst>
              </p:cNvPr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B4E13903-0DDA-B0C8-C191-1C7EB9236E66}"/>
                  </a:ext>
                </a:extLst>
              </p:cNvPr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" name="Picture 71">
                <a:extLst>
                  <a:ext uri="{FF2B5EF4-FFF2-40B4-BE49-F238E27FC236}">
                    <a16:creationId xmlns:a16="http://schemas.microsoft.com/office/drawing/2014/main" id="{EDE0C4DE-07DA-F46F-ED12-E648081B72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1336CC8E-6E41-0F64-544D-299D2C56766C}"/>
                  </a:ext>
                </a:extLst>
              </p:cNvPr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4729340B-49DC-84BF-E209-73A5C4BE587C}"/>
                  </a:ext>
                </a:extLst>
              </p:cNvPr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DB3DE66A-E273-1291-406B-DDDA3B22C5A2}"/>
                  </a:ext>
                </a:extLst>
              </p:cNvPr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41552AF1-9B09-CA5C-2EBA-BC54730698E6}"/>
                  </a:ext>
                </a:extLst>
              </p:cNvPr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7" name="Picture 76">
                <a:extLst>
                  <a:ext uri="{FF2B5EF4-FFF2-40B4-BE49-F238E27FC236}">
                    <a16:creationId xmlns:a16="http://schemas.microsoft.com/office/drawing/2014/main" id="{B420FDE3-3A74-3B77-F0B2-AE1946DDFF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sp>
          <p:nvSpPr>
            <p:cNvPr id="67" name="Oval 1">
              <a:extLst>
                <a:ext uri="{FF2B5EF4-FFF2-40B4-BE49-F238E27FC236}">
                  <a16:creationId xmlns:a16="http://schemas.microsoft.com/office/drawing/2014/main" id="{CC780CC9-3F7E-18FB-632F-5BC859195F9E}"/>
                </a:ext>
              </a:extLst>
            </p:cNvPr>
            <p:cNvSpPr/>
            <p:nvPr/>
          </p:nvSpPr>
          <p:spPr>
            <a:xfrm>
              <a:off x="3089039" y="2464754"/>
              <a:ext cx="1051620" cy="613369"/>
            </a:xfrm>
            <a:custGeom>
              <a:avLst/>
              <a:gdLst>
                <a:gd name="connsiteX0" fmla="*/ 0 w 966374"/>
                <a:gd name="connsiteY0" fmla="*/ 266700 h 533400"/>
                <a:gd name="connsiteX1" fmla="*/ 483187 w 966374"/>
                <a:gd name="connsiteY1" fmla="*/ 0 h 533400"/>
                <a:gd name="connsiteX2" fmla="*/ 966374 w 966374"/>
                <a:gd name="connsiteY2" fmla="*/ 266700 h 533400"/>
                <a:gd name="connsiteX3" fmla="*/ 483187 w 966374"/>
                <a:gd name="connsiteY3" fmla="*/ 533400 h 533400"/>
                <a:gd name="connsiteX4" fmla="*/ 0 w 966374"/>
                <a:gd name="connsiteY4" fmla="*/ 266700 h 533400"/>
                <a:gd name="connsiteX0" fmla="*/ 119 w 966493"/>
                <a:gd name="connsiteY0" fmla="*/ 309562 h 576262"/>
                <a:gd name="connsiteX1" fmla="*/ 449968 w 966493"/>
                <a:gd name="connsiteY1" fmla="*/ 0 h 576262"/>
                <a:gd name="connsiteX2" fmla="*/ 966493 w 966493"/>
                <a:gd name="connsiteY2" fmla="*/ 309562 h 576262"/>
                <a:gd name="connsiteX3" fmla="*/ 483306 w 966493"/>
                <a:gd name="connsiteY3" fmla="*/ 576262 h 576262"/>
                <a:gd name="connsiteX4" fmla="*/ 119 w 966493"/>
                <a:gd name="connsiteY4" fmla="*/ 309562 h 576262"/>
                <a:gd name="connsiteX0" fmla="*/ 11 w 966385"/>
                <a:gd name="connsiteY0" fmla="*/ 309562 h 384946"/>
                <a:gd name="connsiteX1" fmla="*/ 449860 w 966385"/>
                <a:gd name="connsiteY1" fmla="*/ 0 h 384946"/>
                <a:gd name="connsiteX2" fmla="*/ 966385 w 966385"/>
                <a:gd name="connsiteY2" fmla="*/ 309562 h 384946"/>
                <a:gd name="connsiteX3" fmla="*/ 459385 w 966385"/>
                <a:gd name="connsiteY3" fmla="*/ 342899 h 384946"/>
                <a:gd name="connsiteX4" fmla="*/ 11 w 966385"/>
                <a:gd name="connsiteY4" fmla="*/ 309562 h 384946"/>
                <a:gd name="connsiteX0" fmla="*/ 22 w 966396"/>
                <a:gd name="connsiteY0" fmla="*/ 309562 h 390148"/>
                <a:gd name="connsiteX1" fmla="*/ 449871 w 966396"/>
                <a:gd name="connsiteY1" fmla="*/ 0 h 390148"/>
                <a:gd name="connsiteX2" fmla="*/ 966396 w 966396"/>
                <a:gd name="connsiteY2" fmla="*/ 309562 h 390148"/>
                <a:gd name="connsiteX3" fmla="*/ 464158 w 966396"/>
                <a:gd name="connsiteY3" fmla="*/ 357187 h 390148"/>
                <a:gd name="connsiteX4" fmla="*/ 22 w 966396"/>
                <a:gd name="connsiteY4" fmla="*/ 309562 h 390148"/>
                <a:gd name="connsiteX0" fmla="*/ 22 w 1007037"/>
                <a:gd name="connsiteY0" fmla="*/ 309562 h 389630"/>
                <a:gd name="connsiteX1" fmla="*/ 449871 w 1007037"/>
                <a:gd name="connsiteY1" fmla="*/ 0 h 389630"/>
                <a:gd name="connsiteX2" fmla="*/ 966396 w 1007037"/>
                <a:gd name="connsiteY2" fmla="*/ 309562 h 389630"/>
                <a:gd name="connsiteX3" fmla="*/ 940203 w 1007037"/>
                <a:gd name="connsiteY3" fmla="*/ 388143 h 389630"/>
                <a:gd name="connsiteX4" fmla="*/ 464158 w 1007037"/>
                <a:gd name="connsiteY4" fmla="*/ 357187 h 389630"/>
                <a:gd name="connsiteX5" fmla="*/ 22 w 1007037"/>
                <a:gd name="connsiteY5" fmla="*/ 309562 h 389630"/>
                <a:gd name="connsiteX0" fmla="*/ 14 w 968149"/>
                <a:gd name="connsiteY0" fmla="*/ 315583 h 395651"/>
                <a:gd name="connsiteX1" fmla="*/ 449863 w 968149"/>
                <a:gd name="connsiteY1" fmla="*/ 6021 h 395651"/>
                <a:gd name="connsiteX2" fmla="*/ 840182 w 968149"/>
                <a:gd name="connsiteY2" fmla="*/ 132227 h 395651"/>
                <a:gd name="connsiteX3" fmla="*/ 940195 w 968149"/>
                <a:gd name="connsiteY3" fmla="*/ 394164 h 395651"/>
                <a:gd name="connsiteX4" fmla="*/ 464150 w 968149"/>
                <a:gd name="connsiteY4" fmla="*/ 363208 h 395651"/>
                <a:gd name="connsiteX5" fmla="*/ 14 w 968149"/>
                <a:gd name="connsiteY5" fmla="*/ 315583 h 395651"/>
                <a:gd name="connsiteX0" fmla="*/ 8897 w 977032"/>
                <a:gd name="connsiteY0" fmla="*/ 311701 h 391769"/>
                <a:gd name="connsiteX1" fmla="*/ 189460 w 977032"/>
                <a:gd name="connsiteY1" fmla="*/ 68815 h 391769"/>
                <a:gd name="connsiteX2" fmla="*/ 458746 w 977032"/>
                <a:gd name="connsiteY2" fmla="*/ 2139 h 391769"/>
                <a:gd name="connsiteX3" fmla="*/ 849065 w 977032"/>
                <a:gd name="connsiteY3" fmla="*/ 128345 h 391769"/>
                <a:gd name="connsiteX4" fmla="*/ 949078 w 977032"/>
                <a:gd name="connsiteY4" fmla="*/ 390282 h 391769"/>
                <a:gd name="connsiteX5" fmla="*/ 473033 w 977032"/>
                <a:gd name="connsiteY5" fmla="*/ 359326 h 391769"/>
                <a:gd name="connsiteX6" fmla="*/ 8897 w 977032"/>
                <a:gd name="connsiteY6" fmla="*/ 311701 h 391769"/>
                <a:gd name="connsiteX0" fmla="*/ 8579 w 983857"/>
                <a:gd name="connsiteY0" fmla="*/ 399807 h 414416"/>
                <a:gd name="connsiteX1" fmla="*/ 196285 w 983857"/>
                <a:gd name="connsiteY1" fmla="*/ 68815 h 414416"/>
                <a:gd name="connsiteX2" fmla="*/ 465571 w 983857"/>
                <a:gd name="connsiteY2" fmla="*/ 2139 h 414416"/>
                <a:gd name="connsiteX3" fmla="*/ 855890 w 983857"/>
                <a:gd name="connsiteY3" fmla="*/ 128345 h 414416"/>
                <a:gd name="connsiteX4" fmla="*/ 955903 w 983857"/>
                <a:gd name="connsiteY4" fmla="*/ 390282 h 414416"/>
                <a:gd name="connsiteX5" fmla="*/ 479858 w 983857"/>
                <a:gd name="connsiteY5" fmla="*/ 359326 h 414416"/>
                <a:gd name="connsiteX6" fmla="*/ 8579 w 983857"/>
                <a:gd name="connsiteY6" fmla="*/ 399807 h 414416"/>
                <a:gd name="connsiteX0" fmla="*/ 9609 w 963455"/>
                <a:gd name="connsiteY0" fmla="*/ 380757 h 397615"/>
                <a:gd name="connsiteX1" fmla="*/ 175883 w 963455"/>
                <a:gd name="connsiteY1" fmla="*/ 68815 h 397615"/>
                <a:gd name="connsiteX2" fmla="*/ 445169 w 963455"/>
                <a:gd name="connsiteY2" fmla="*/ 2139 h 397615"/>
                <a:gd name="connsiteX3" fmla="*/ 835488 w 963455"/>
                <a:gd name="connsiteY3" fmla="*/ 128345 h 397615"/>
                <a:gd name="connsiteX4" fmla="*/ 935501 w 963455"/>
                <a:gd name="connsiteY4" fmla="*/ 390282 h 397615"/>
                <a:gd name="connsiteX5" fmla="*/ 459456 w 963455"/>
                <a:gd name="connsiteY5" fmla="*/ 359326 h 397615"/>
                <a:gd name="connsiteX6" fmla="*/ 9609 w 963455"/>
                <a:gd name="connsiteY6" fmla="*/ 380757 h 397615"/>
                <a:gd name="connsiteX0" fmla="*/ 629 w 954475"/>
                <a:gd name="connsiteY0" fmla="*/ 380757 h 392126"/>
                <a:gd name="connsiteX1" fmla="*/ 166903 w 954475"/>
                <a:gd name="connsiteY1" fmla="*/ 68815 h 392126"/>
                <a:gd name="connsiteX2" fmla="*/ 436189 w 954475"/>
                <a:gd name="connsiteY2" fmla="*/ 2139 h 392126"/>
                <a:gd name="connsiteX3" fmla="*/ 826508 w 954475"/>
                <a:gd name="connsiteY3" fmla="*/ 128345 h 392126"/>
                <a:gd name="connsiteX4" fmla="*/ 926521 w 954475"/>
                <a:gd name="connsiteY4" fmla="*/ 390282 h 392126"/>
                <a:gd name="connsiteX5" fmla="*/ 450476 w 954475"/>
                <a:gd name="connsiteY5" fmla="*/ 359326 h 392126"/>
                <a:gd name="connsiteX6" fmla="*/ 224054 w 954475"/>
                <a:gd name="connsiteY6" fmla="*/ 271221 h 392126"/>
                <a:gd name="connsiteX7" fmla="*/ 629 w 954475"/>
                <a:gd name="connsiteY7" fmla="*/ 380757 h 392126"/>
                <a:gd name="connsiteX0" fmla="*/ 1989 w 955835"/>
                <a:gd name="connsiteY0" fmla="*/ 380757 h 392053"/>
                <a:gd name="connsiteX1" fmla="*/ 168263 w 955835"/>
                <a:gd name="connsiteY1" fmla="*/ 68815 h 392053"/>
                <a:gd name="connsiteX2" fmla="*/ 437549 w 955835"/>
                <a:gd name="connsiteY2" fmla="*/ 2139 h 392053"/>
                <a:gd name="connsiteX3" fmla="*/ 827868 w 955835"/>
                <a:gd name="connsiteY3" fmla="*/ 128345 h 392053"/>
                <a:gd name="connsiteX4" fmla="*/ 927881 w 955835"/>
                <a:gd name="connsiteY4" fmla="*/ 390282 h 392053"/>
                <a:gd name="connsiteX5" fmla="*/ 451836 w 955835"/>
                <a:gd name="connsiteY5" fmla="*/ 359326 h 392053"/>
                <a:gd name="connsiteX6" fmla="*/ 101589 w 955835"/>
                <a:gd name="connsiteY6" fmla="*/ 278365 h 392053"/>
                <a:gd name="connsiteX7" fmla="*/ 1989 w 955835"/>
                <a:gd name="connsiteY7" fmla="*/ 380757 h 392053"/>
                <a:gd name="connsiteX0" fmla="*/ 340 w 954186"/>
                <a:gd name="connsiteY0" fmla="*/ 380757 h 392481"/>
                <a:gd name="connsiteX1" fmla="*/ 166614 w 954186"/>
                <a:gd name="connsiteY1" fmla="*/ 68815 h 392481"/>
                <a:gd name="connsiteX2" fmla="*/ 435900 w 954186"/>
                <a:gd name="connsiteY2" fmla="*/ 2139 h 392481"/>
                <a:gd name="connsiteX3" fmla="*/ 826219 w 954186"/>
                <a:gd name="connsiteY3" fmla="*/ 128345 h 392481"/>
                <a:gd name="connsiteX4" fmla="*/ 926232 w 954186"/>
                <a:gd name="connsiteY4" fmla="*/ 390282 h 392481"/>
                <a:gd name="connsiteX5" fmla="*/ 450187 w 954186"/>
                <a:gd name="connsiteY5" fmla="*/ 359326 h 392481"/>
                <a:gd name="connsiteX6" fmla="*/ 133278 w 954186"/>
                <a:gd name="connsiteY6" fmla="*/ 242646 h 392481"/>
                <a:gd name="connsiteX7" fmla="*/ 340 w 954186"/>
                <a:gd name="connsiteY7" fmla="*/ 380757 h 392481"/>
                <a:gd name="connsiteX0" fmla="*/ 8999 w 962845"/>
                <a:gd name="connsiteY0" fmla="*/ 380410 h 392134"/>
                <a:gd name="connsiteX1" fmla="*/ 30016 w 962845"/>
                <a:gd name="connsiteY1" fmla="*/ 228012 h 392134"/>
                <a:gd name="connsiteX2" fmla="*/ 175273 w 962845"/>
                <a:gd name="connsiteY2" fmla="*/ 68468 h 392134"/>
                <a:gd name="connsiteX3" fmla="*/ 444559 w 962845"/>
                <a:gd name="connsiteY3" fmla="*/ 1792 h 392134"/>
                <a:gd name="connsiteX4" fmla="*/ 834878 w 962845"/>
                <a:gd name="connsiteY4" fmla="*/ 127998 h 392134"/>
                <a:gd name="connsiteX5" fmla="*/ 934891 w 962845"/>
                <a:gd name="connsiteY5" fmla="*/ 389935 h 392134"/>
                <a:gd name="connsiteX6" fmla="*/ 458846 w 962845"/>
                <a:gd name="connsiteY6" fmla="*/ 358979 h 392134"/>
                <a:gd name="connsiteX7" fmla="*/ 141937 w 962845"/>
                <a:gd name="connsiteY7" fmla="*/ 242299 h 392134"/>
                <a:gd name="connsiteX8" fmla="*/ 8999 w 962845"/>
                <a:gd name="connsiteY8" fmla="*/ 380410 h 392134"/>
                <a:gd name="connsiteX0" fmla="*/ 6178 w 960024"/>
                <a:gd name="connsiteY0" fmla="*/ 380410 h 392437"/>
                <a:gd name="connsiteX1" fmla="*/ 27195 w 960024"/>
                <a:gd name="connsiteY1" fmla="*/ 228012 h 392437"/>
                <a:gd name="connsiteX2" fmla="*/ 172452 w 960024"/>
                <a:gd name="connsiteY2" fmla="*/ 68468 h 392437"/>
                <a:gd name="connsiteX3" fmla="*/ 441738 w 960024"/>
                <a:gd name="connsiteY3" fmla="*/ 1792 h 392437"/>
                <a:gd name="connsiteX4" fmla="*/ 832057 w 960024"/>
                <a:gd name="connsiteY4" fmla="*/ 127998 h 392437"/>
                <a:gd name="connsiteX5" fmla="*/ 932070 w 960024"/>
                <a:gd name="connsiteY5" fmla="*/ 389935 h 392437"/>
                <a:gd name="connsiteX6" fmla="*/ 456025 w 960024"/>
                <a:gd name="connsiteY6" fmla="*/ 358979 h 392437"/>
                <a:gd name="connsiteX7" fmla="*/ 101016 w 960024"/>
                <a:gd name="connsiteY7" fmla="*/ 223249 h 392437"/>
                <a:gd name="connsiteX8" fmla="*/ 6178 w 960024"/>
                <a:gd name="connsiteY8" fmla="*/ 380410 h 392437"/>
                <a:gd name="connsiteX0" fmla="*/ 6002 w 959848"/>
                <a:gd name="connsiteY0" fmla="*/ 380410 h 393080"/>
                <a:gd name="connsiteX1" fmla="*/ 27019 w 959848"/>
                <a:gd name="connsiteY1" fmla="*/ 228012 h 393080"/>
                <a:gd name="connsiteX2" fmla="*/ 172276 w 959848"/>
                <a:gd name="connsiteY2" fmla="*/ 68468 h 393080"/>
                <a:gd name="connsiteX3" fmla="*/ 441562 w 959848"/>
                <a:gd name="connsiteY3" fmla="*/ 1792 h 393080"/>
                <a:gd name="connsiteX4" fmla="*/ 831881 w 959848"/>
                <a:gd name="connsiteY4" fmla="*/ 127998 h 393080"/>
                <a:gd name="connsiteX5" fmla="*/ 931894 w 959848"/>
                <a:gd name="connsiteY5" fmla="*/ 389935 h 393080"/>
                <a:gd name="connsiteX6" fmla="*/ 455849 w 959848"/>
                <a:gd name="connsiteY6" fmla="*/ 358979 h 393080"/>
                <a:gd name="connsiteX7" fmla="*/ 98459 w 959848"/>
                <a:gd name="connsiteY7" fmla="*/ 192293 h 393080"/>
                <a:gd name="connsiteX8" fmla="*/ 6002 w 959848"/>
                <a:gd name="connsiteY8" fmla="*/ 380410 h 393080"/>
                <a:gd name="connsiteX0" fmla="*/ 5473 w 959319"/>
                <a:gd name="connsiteY0" fmla="*/ 380410 h 392568"/>
                <a:gd name="connsiteX1" fmla="*/ 26490 w 959319"/>
                <a:gd name="connsiteY1" fmla="*/ 228012 h 392568"/>
                <a:gd name="connsiteX2" fmla="*/ 171747 w 959319"/>
                <a:gd name="connsiteY2" fmla="*/ 68468 h 392568"/>
                <a:gd name="connsiteX3" fmla="*/ 441033 w 959319"/>
                <a:gd name="connsiteY3" fmla="*/ 1792 h 392568"/>
                <a:gd name="connsiteX4" fmla="*/ 831352 w 959319"/>
                <a:gd name="connsiteY4" fmla="*/ 127998 h 392568"/>
                <a:gd name="connsiteX5" fmla="*/ 931365 w 959319"/>
                <a:gd name="connsiteY5" fmla="*/ 389935 h 392568"/>
                <a:gd name="connsiteX6" fmla="*/ 455320 w 959319"/>
                <a:gd name="connsiteY6" fmla="*/ 358979 h 392568"/>
                <a:gd name="connsiteX7" fmla="*/ 90786 w 959319"/>
                <a:gd name="connsiteY7" fmla="*/ 216105 h 392568"/>
                <a:gd name="connsiteX8" fmla="*/ 5473 w 959319"/>
                <a:gd name="connsiteY8" fmla="*/ 380410 h 392568"/>
                <a:gd name="connsiteX0" fmla="*/ 5473 w 959319"/>
                <a:gd name="connsiteY0" fmla="*/ 380410 h 391325"/>
                <a:gd name="connsiteX1" fmla="*/ 26490 w 959319"/>
                <a:gd name="connsiteY1" fmla="*/ 228012 h 391325"/>
                <a:gd name="connsiteX2" fmla="*/ 171747 w 959319"/>
                <a:gd name="connsiteY2" fmla="*/ 68468 h 391325"/>
                <a:gd name="connsiteX3" fmla="*/ 441033 w 959319"/>
                <a:gd name="connsiteY3" fmla="*/ 1792 h 391325"/>
                <a:gd name="connsiteX4" fmla="*/ 831352 w 959319"/>
                <a:gd name="connsiteY4" fmla="*/ 127998 h 391325"/>
                <a:gd name="connsiteX5" fmla="*/ 931365 w 959319"/>
                <a:gd name="connsiteY5" fmla="*/ 389935 h 391325"/>
                <a:gd name="connsiteX6" fmla="*/ 455320 w 959319"/>
                <a:gd name="connsiteY6" fmla="*/ 358979 h 391325"/>
                <a:gd name="connsiteX7" fmla="*/ 240803 w 959319"/>
                <a:gd name="connsiteY7" fmla="*/ 325642 h 391325"/>
                <a:gd name="connsiteX8" fmla="*/ 90786 w 959319"/>
                <a:gd name="connsiteY8" fmla="*/ 216105 h 391325"/>
                <a:gd name="connsiteX9" fmla="*/ 5473 w 959319"/>
                <a:gd name="connsiteY9" fmla="*/ 380410 h 391325"/>
                <a:gd name="connsiteX0" fmla="*/ 5473 w 931868"/>
                <a:gd name="connsiteY0" fmla="*/ 380410 h 401695"/>
                <a:gd name="connsiteX1" fmla="*/ 26490 w 931868"/>
                <a:gd name="connsiteY1" fmla="*/ 228012 h 401695"/>
                <a:gd name="connsiteX2" fmla="*/ 171747 w 931868"/>
                <a:gd name="connsiteY2" fmla="*/ 68468 h 401695"/>
                <a:gd name="connsiteX3" fmla="*/ 441033 w 931868"/>
                <a:gd name="connsiteY3" fmla="*/ 1792 h 401695"/>
                <a:gd name="connsiteX4" fmla="*/ 831352 w 931868"/>
                <a:gd name="connsiteY4" fmla="*/ 127998 h 401695"/>
                <a:gd name="connsiteX5" fmla="*/ 931365 w 931868"/>
                <a:gd name="connsiteY5" fmla="*/ 389935 h 401695"/>
                <a:gd name="connsiteX6" fmla="*/ 786109 w 931868"/>
                <a:gd name="connsiteY6" fmla="*/ 339930 h 401695"/>
                <a:gd name="connsiteX7" fmla="*/ 455320 w 931868"/>
                <a:gd name="connsiteY7" fmla="*/ 358979 h 401695"/>
                <a:gd name="connsiteX8" fmla="*/ 240803 w 931868"/>
                <a:gd name="connsiteY8" fmla="*/ 325642 h 401695"/>
                <a:gd name="connsiteX9" fmla="*/ 90786 w 931868"/>
                <a:gd name="connsiteY9" fmla="*/ 216105 h 401695"/>
                <a:gd name="connsiteX10" fmla="*/ 5473 w 931868"/>
                <a:gd name="connsiteY10" fmla="*/ 380410 h 401695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095 h 404163"/>
                <a:gd name="connsiteX1" fmla="*/ 42746 w 948124"/>
                <a:gd name="connsiteY1" fmla="*/ 227884 h 404163"/>
                <a:gd name="connsiteX2" fmla="*/ 188003 w 948124"/>
                <a:gd name="connsiteY2" fmla="*/ 68340 h 404163"/>
                <a:gd name="connsiteX3" fmla="*/ 457289 w 948124"/>
                <a:gd name="connsiteY3" fmla="*/ 1664 h 404163"/>
                <a:gd name="connsiteX4" fmla="*/ 847608 w 948124"/>
                <a:gd name="connsiteY4" fmla="*/ 127870 h 404163"/>
                <a:gd name="connsiteX5" fmla="*/ 947621 w 948124"/>
                <a:gd name="connsiteY5" fmla="*/ 389807 h 404163"/>
                <a:gd name="connsiteX6" fmla="*/ 816652 w 948124"/>
                <a:gd name="connsiteY6" fmla="*/ 361233 h 404163"/>
                <a:gd name="connsiteX7" fmla="*/ 471576 w 948124"/>
                <a:gd name="connsiteY7" fmla="*/ 358851 h 404163"/>
                <a:gd name="connsiteX8" fmla="*/ 257059 w 948124"/>
                <a:gd name="connsiteY8" fmla="*/ 325514 h 404163"/>
                <a:gd name="connsiteX9" fmla="*/ 107042 w 948124"/>
                <a:gd name="connsiteY9" fmla="*/ 215977 h 404163"/>
                <a:gd name="connsiteX10" fmla="*/ 2679 w 948124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68376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49272"/>
                <a:gd name="connsiteY0" fmla="*/ 404095 h 404118"/>
                <a:gd name="connsiteX1" fmla="*/ 42746 w 949272"/>
                <a:gd name="connsiteY1" fmla="*/ 227884 h 404118"/>
                <a:gd name="connsiteX2" fmla="*/ 188003 w 949272"/>
                <a:gd name="connsiteY2" fmla="*/ 68340 h 404118"/>
                <a:gd name="connsiteX3" fmla="*/ 457289 w 949272"/>
                <a:gd name="connsiteY3" fmla="*/ 1664 h 404118"/>
                <a:gd name="connsiteX4" fmla="*/ 847608 w 949272"/>
                <a:gd name="connsiteY4" fmla="*/ 127870 h 404118"/>
                <a:gd name="connsiteX5" fmla="*/ 945239 w 949272"/>
                <a:gd name="connsiteY5" fmla="*/ 349326 h 404118"/>
                <a:gd name="connsiteX6" fmla="*/ 816652 w 949272"/>
                <a:gd name="connsiteY6" fmla="*/ 361233 h 404118"/>
                <a:gd name="connsiteX7" fmla="*/ 471576 w 949272"/>
                <a:gd name="connsiteY7" fmla="*/ 368376 h 404118"/>
                <a:gd name="connsiteX8" fmla="*/ 257059 w 949272"/>
                <a:gd name="connsiteY8" fmla="*/ 325514 h 404118"/>
                <a:gd name="connsiteX9" fmla="*/ 107042 w 949272"/>
                <a:gd name="connsiteY9" fmla="*/ 215977 h 404118"/>
                <a:gd name="connsiteX10" fmla="*/ 2679 w 94927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95318 h 495341"/>
                <a:gd name="connsiteX1" fmla="*/ 42746 w 960652"/>
                <a:gd name="connsiteY1" fmla="*/ 319107 h 495341"/>
                <a:gd name="connsiteX2" fmla="*/ 188003 w 960652"/>
                <a:gd name="connsiteY2" fmla="*/ 159563 h 495341"/>
                <a:gd name="connsiteX3" fmla="*/ 504914 w 960652"/>
                <a:gd name="connsiteY3" fmla="*/ 812 h 495341"/>
                <a:gd name="connsiteX4" fmla="*/ 847608 w 960652"/>
                <a:gd name="connsiteY4" fmla="*/ 219093 h 495341"/>
                <a:gd name="connsiteX5" fmla="*/ 957146 w 960652"/>
                <a:gd name="connsiteY5" fmla="*/ 476268 h 495341"/>
                <a:gd name="connsiteX6" fmla="*/ 816652 w 960652"/>
                <a:gd name="connsiteY6" fmla="*/ 452456 h 495341"/>
                <a:gd name="connsiteX7" fmla="*/ 471576 w 960652"/>
                <a:gd name="connsiteY7" fmla="*/ 459599 h 495341"/>
                <a:gd name="connsiteX8" fmla="*/ 257059 w 960652"/>
                <a:gd name="connsiteY8" fmla="*/ 416737 h 495341"/>
                <a:gd name="connsiteX9" fmla="*/ 107042 w 960652"/>
                <a:gd name="connsiteY9" fmla="*/ 307200 h 495341"/>
                <a:gd name="connsiteX10" fmla="*/ 2679 w 960652"/>
                <a:gd name="connsiteY10" fmla="*/ 495318 h 495341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88003 w 960652"/>
                <a:gd name="connsiteY2" fmla="*/ 164719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38778 w 960652"/>
                <a:gd name="connsiteY2" fmla="*/ 28194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14300 w 960652"/>
                <a:gd name="connsiteY2" fmla="*/ 140275 h 500497"/>
                <a:gd name="connsiteX3" fmla="*/ 38778 w 960652"/>
                <a:gd name="connsiteY3" fmla="*/ 28194 h 500497"/>
                <a:gd name="connsiteX4" fmla="*/ 504825 w 960652"/>
                <a:gd name="connsiteY4" fmla="*/ 70425 h 500497"/>
                <a:gd name="connsiteX5" fmla="*/ 504914 w 960652"/>
                <a:gd name="connsiteY5" fmla="*/ 5968 h 500497"/>
                <a:gd name="connsiteX6" fmla="*/ 847608 w 960652"/>
                <a:gd name="connsiteY6" fmla="*/ 224249 h 500497"/>
                <a:gd name="connsiteX7" fmla="*/ 957146 w 960652"/>
                <a:gd name="connsiteY7" fmla="*/ 481424 h 500497"/>
                <a:gd name="connsiteX8" fmla="*/ 816652 w 960652"/>
                <a:gd name="connsiteY8" fmla="*/ 457612 h 500497"/>
                <a:gd name="connsiteX9" fmla="*/ 471576 w 960652"/>
                <a:gd name="connsiteY9" fmla="*/ 464755 h 500497"/>
                <a:gd name="connsiteX10" fmla="*/ 257059 w 960652"/>
                <a:gd name="connsiteY10" fmla="*/ 421893 h 500497"/>
                <a:gd name="connsiteX11" fmla="*/ 107042 w 960652"/>
                <a:gd name="connsiteY11" fmla="*/ 312356 h 500497"/>
                <a:gd name="connsiteX12" fmla="*/ 2679 w 960652"/>
                <a:gd name="connsiteY12" fmla="*/ 500474 h 500497"/>
                <a:gd name="connsiteX0" fmla="*/ 17909 w 975882"/>
                <a:gd name="connsiteY0" fmla="*/ 500474 h 504534"/>
                <a:gd name="connsiteX1" fmla="*/ 16701 w 975882"/>
                <a:gd name="connsiteY1" fmla="*/ 140113 h 504534"/>
                <a:gd name="connsiteX2" fmla="*/ 129530 w 975882"/>
                <a:gd name="connsiteY2" fmla="*/ 140275 h 504534"/>
                <a:gd name="connsiteX3" fmla="*/ 54008 w 975882"/>
                <a:gd name="connsiteY3" fmla="*/ 28194 h 504534"/>
                <a:gd name="connsiteX4" fmla="*/ 520055 w 975882"/>
                <a:gd name="connsiteY4" fmla="*/ 70425 h 504534"/>
                <a:gd name="connsiteX5" fmla="*/ 520144 w 975882"/>
                <a:gd name="connsiteY5" fmla="*/ 5968 h 504534"/>
                <a:gd name="connsiteX6" fmla="*/ 862838 w 975882"/>
                <a:gd name="connsiteY6" fmla="*/ 224249 h 504534"/>
                <a:gd name="connsiteX7" fmla="*/ 972376 w 975882"/>
                <a:gd name="connsiteY7" fmla="*/ 481424 h 504534"/>
                <a:gd name="connsiteX8" fmla="*/ 831882 w 975882"/>
                <a:gd name="connsiteY8" fmla="*/ 457612 h 504534"/>
                <a:gd name="connsiteX9" fmla="*/ 486806 w 975882"/>
                <a:gd name="connsiteY9" fmla="*/ 464755 h 504534"/>
                <a:gd name="connsiteX10" fmla="*/ 272289 w 975882"/>
                <a:gd name="connsiteY10" fmla="*/ 421893 h 504534"/>
                <a:gd name="connsiteX11" fmla="*/ 122272 w 975882"/>
                <a:gd name="connsiteY11" fmla="*/ 312356 h 504534"/>
                <a:gd name="connsiteX12" fmla="*/ 17909 w 975882"/>
                <a:gd name="connsiteY12" fmla="*/ 500474 h 504534"/>
                <a:gd name="connsiteX0" fmla="*/ 17909 w 988647"/>
                <a:gd name="connsiteY0" fmla="*/ 499069 h 503129"/>
                <a:gd name="connsiteX1" fmla="*/ 16701 w 988647"/>
                <a:gd name="connsiteY1" fmla="*/ 138708 h 503129"/>
                <a:gd name="connsiteX2" fmla="*/ 129530 w 988647"/>
                <a:gd name="connsiteY2" fmla="*/ 138870 h 503129"/>
                <a:gd name="connsiteX3" fmla="*/ 54008 w 988647"/>
                <a:gd name="connsiteY3" fmla="*/ 26789 h 503129"/>
                <a:gd name="connsiteX4" fmla="*/ 520055 w 988647"/>
                <a:gd name="connsiteY4" fmla="*/ 69020 h 503129"/>
                <a:gd name="connsiteX5" fmla="*/ 520144 w 988647"/>
                <a:gd name="connsiteY5" fmla="*/ 4563 h 503129"/>
                <a:gd name="connsiteX6" fmla="*/ 945388 w 988647"/>
                <a:gd name="connsiteY6" fmla="*/ 197444 h 503129"/>
                <a:gd name="connsiteX7" fmla="*/ 972376 w 988647"/>
                <a:gd name="connsiteY7" fmla="*/ 480019 h 503129"/>
                <a:gd name="connsiteX8" fmla="*/ 831882 w 988647"/>
                <a:gd name="connsiteY8" fmla="*/ 456207 h 503129"/>
                <a:gd name="connsiteX9" fmla="*/ 486806 w 988647"/>
                <a:gd name="connsiteY9" fmla="*/ 463350 h 503129"/>
                <a:gd name="connsiteX10" fmla="*/ 272289 w 988647"/>
                <a:gd name="connsiteY10" fmla="*/ 420488 h 503129"/>
                <a:gd name="connsiteX11" fmla="*/ 122272 w 988647"/>
                <a:gd name="connsiteY11" fmla="*/ 310951 h 503129"/>
                <a:gd name="connsiteX12" fmla="*/ 17909 w 988647"/>
                <a:gd name="connsiteY12" fmla="*/ 499069 h 50312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06442"/>
                <a:gd name="connsiteY0" fmla="*/ 499069 h 613369"/>
                <a:gd name="connsiteX1" fmla="*/ 16701 w 1006442"/>
                <a:gd name="connsiteY1" fmla="*/ 138708 h 613369"/>
                <a:gd name="connsiteX2" fmla="*/ 129530 w 1006442"/>
                <a:gd name="connsiteY2" fmla="*/ 138870 h 613369"/>
                <a:gd name="connsiteX3" fmla="*/ 54008 w 1006442"/>
                <a:gd name="connsiteY3" fmla="*/ 26789 h 613369"/>
                <a:gd name="connsiteX4" fmla="*/ 520055 w 1006442"/>
                <a:gd name="connsiteY4" fmla="*/ 69020 h 613369"/>
                <a:gd name="connsiteX5" fmla="*/ 520144 w 1006442"/>
                <a:gd name="connsiteY5" fmla="*/ 4563 h 613369"/>
                <a:gd name="connsiteX6" fmla="*/ 945388 w 1006442"/>
                <a:gd name="connsiteY6" fmla="*/ 197444 h 613369"/>
                <a:gd name="connsiteX7" fmla="*/ 997776 w 1006442"/>
                <a:gd name="connsiteY7" fmla="*/ 613369 h 613369"/>
                <a:gd name="connsiteX8" fmla="*/ 831882 w 1006442"/>
                <a:gd name="connsiteY8" fmla="*/ 456207 h 613369"/>
                <a:gd name="connsiteX9" fmla="*/ 486806 w 1006442"/>
                <a:gd name="connsiteY9" fmla="*/ 463350 h 613369"/>
                <a:gd name="connsiteX10" fmla="*/ 272289 w 1006442"/>
                <a:gd name="connsiteY10" fmla="*/ 420488 h 613369"/>
                <a:gd name="connsiteX11" fmla="*/ 122272 w 1006442"/>
                <a:gd name="connsiteY11" fmla="*/ 310951 h 613369"/>
                <a:gd name="connsiteX12" fmla="*/ 17909 w 1006442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56207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3673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12832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2276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946182 w 1016207"/>
                <a:gd name="connsiteY8" fmla="*/ 17363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524906 w 1016207"/>
                <a:gd name="connsiteY9" fmla="*/ 2919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524906 w 1016207"/>
                <a:gd name="connsiteY10" fmla="*/ 2919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307214 w 1016207"/>
                <a:gd name="connsiteY11" fmla="*/ 3315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53249 w 1007097"/>
                <a:gd name="connsiteY0" fmla="*/ 594319 h 613369"/>
                <a:gd name="connsiteX1" fmla="*/ 7591 w 1007097"/>
                <a:gd name="connsiteY1" fmla="*/ 138708 h 613369"/>
                <a:gd name="connsiteX2" fmla="*/ 120420 w 1007097"/>
                <a:gd name="connsiteY2" fmla="*/ 138870 h 613369"/>
                <a:gd name="connsiteX3" fmla="*/ 44898 w 1007097"/>
                <a:gd name="connsiteY3" fmla="*/ 26789 h 613369"/>
                <a:gd name="connsiteX4" fmla="*/ 510945 w 1007097"/>
                <a:gd name="connsiteY4" fmla="*/ 69020 h 613369"/>
                <a:gd name="connsiteX5" fmla="*/ 511034 w 1007097"/>
                <a:gd name="connsiteY5" fmla="*/ 4563 h 613369"/>
                <a:gd name="connsiteX6" fmla="*/ 936278 w 1007097"/>
                <a:gd name="connsiteY6" fmla="*/ 197444 h 613369"/>
                <a:gd name="connsiteX7" fmla="*/ 988666 w 1007097"/>
                <a:gd name="connsiteY7" fmla="*/ 613369 h 613369"/>
                <a:gd name="connsiteX8" fmla="*/ 864047 w 1007097"/>
                <a:gd name="connsiteY8" fmla="*/ 332382 h 613369"/>
                <a:gd name="connsiteX9" fmla="*/ 625244 w 1007097"/>
                <a:gd name="connsiteY9" fmla="*/ 399219 h 613369"/>
                <a:gd name="connsiteX10" fmla="*/ 633271 w 1007097"/>
                <a:gd name="connsiteY10" fmla="*/ 342700 h 613369"/>
                <a:gd name="connsiteX11" fmla="*/ 272704 w 1007097"/>
                <a:gd name="connsiteY11" fmla="*/ 404613 h 613369"/>
                <a:gd name="connsiteX12" fmla="*/ 113162 w 1007097"/>
                <a:gd name="connsiteY12" fmla="*/ 310951 h 613369"/>
                <a:gd name="connsiteX13" fmla="*/ 53249 w 1007097"/>
                <a:gd name="connsiteY13" fmla="*/ 594319 h 613369"/>
                <a:gd name="connsiteX0" fmla="*/ 53596 w 1007444"/>
                <a:gd name="connsiteY0" fmla="*/ 594319 h 613369"/>
                <a:gd name="connsiteX1" fmla="*/ 7938 w 1007444"/>
                <a:gd name="connsiteY1" fmla="*/ 138708 h 613369"/>
                <a:gd name="connsiteX2" fmla="*/ 120767 w 1007444"/>
                <a:gd name="connsiteY2" fmla="*/ 138870 h 613369"/>
                <a:gd name="connsiteX3" fmla="*/ 45245 w 1007444"/>
                <a:gd name="connsiteY3" fmla="*/ 26789 h 613369"/>
                <a:gd name="connsiteX4" fmla="*/ 511292 w 1007444"/>
                <a:gd name="connsiteY4" fmla="*/ 69020 h 613369"/>
                <a:gd name="connsiteX5" fmla="*/ 511381 w 1007444"/>
                <a:gd name="connsiteY5" fmla="*/ 4563 h 613369"/>
                <a:gd name="connsiteX6" fmla="*/ 936625 w 1007444"/>
                <a:gd name="connsiteY6" fmla="*/ 197444 h 613369"/>
                <a:gd name="connsiteX7" fmla="*/ 989013 w 1007444"/>
                <a:gd name="connsiteY7" fmla="*/ 613369 h 613369"/>
                <a:gd name="connsiteX8" fmla="*/ 864394 w 1007444"/>
                <a:gd name="connsiteY8" fmla="*/ 332382 h 613369"/>
                <a:gd name="connsiteX9" fmla="*/ 625591 w 1007444"/>
                <a:gd name="connsiteY9" fmla="*/ 399219 h 613369"/>
                <a:gd name="connsiteX10" fmla="*/ 633618 w 1007444"/>
                <a:gd name="connsiteY10" fmla="*/ 342700 h 613369"/>
                <a:gd name="connsiteX11" fmla="*/ 273051 w 1007444"/>
                <a:gd name="connsiteY11" fmla="*/ 404613 h 613369"/>
                <a:gd name="connsiteX12" fmla="*/ 135734 w 1007444"/>
                <a:gd name="connsiteY12" fmla="*/ 361751 h 613369"/>
                <a:gd name="connsiteX13" fmla="*/ 53596 w 1007444"/>
                <a:gd name="connsiteY13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267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521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55541 w 1005040"/>
                <a:gd name="connsiteY4" fmla="*/ 394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5040" h="613369">
                  <a:moveTo>
                    <a:pt x="51192" y="594319"/>
                  </a:moveTo>
                  <a:cubicBezTo>
                    <a:pt x="38643" y="582572"/>
                    <a:pt x="33897" y="364029"/>
                    <a:pt x="58037" y="291269"/>
                  </a:cubicBezTo>
                  <a:cubicBezTo>
                    <a:pt x="21852" y="231209"/>
                    <a:pt x="-14045" y="169400"/>
                    <a:pt x="5534" y="138708"/>
                  </a:cubicBezTo>
                  <a:cubicBezTo>
                    <a:pt x="7733" y="79204"/>
                    <a:pt x="119024" y="188215"/>
                    <a:pt x="118363" y="138870"/>
                  </a:cubicBezTo>
                  <a:cubicBezTo>
                    <a:pt x="117702" y="89525"/>
                    <a:pt x="-16426" y="45310"/>
                    <a:pt x="65066" y="33139"/>
                  </a:cubicBezTo>
                  <a:cubicBezTo>
                    <a:pt x="146558" y="20968"/>
                    <a:pt x="443370" y="38329"/>
                    <a:pt x="508888" y="69020"/>
                  </a:cubicBezTo>
                  <a:cubicBezTo>
                    <a:pt x="561707" y="42561"/>
                    <a:pt x="438088" y="-16841"/>
                    <a:pt x="508977" y="4563"/>
                  </a:cubicBezTo>
                  <a:cubicBezTo>
                    <a:pt x="579866" y="25967"/>
                    <a:pt x="875915" y="133150"/>
                    <a:pt x="934221" y="197444"/>
                  </a:cubicBezTo>
                  <a:cubicBezTo>
                    <a:pt x="992527" y="261738"/>
                    <a:pt x="1029074" y="480813"/>
                    <a:pt x="986609" y="613369"/>
                  </a:cubicBezTo>
                  <a:cubicBezTo>
                    <a:pt x="960019" y="516532"/>
                    <a:pt x="943713" y="339922"/>
                    <a:pt x="861990" y="332382"/>
                  </a:cubicBezTo>
                  <a:cubicBezTo>
                    <a:pt x="813591" y="282403"/>
                    <a:pt x="681229" y="405966"/>
                    <a:pt x="623187" y="399219"/>
                  </a:cubicBezTo>
                  <a:cubicBezTo>
                    <a:pt x="565145" y="392472"/>
                    <a:pt x="689971" y="341801"/>
                    <a:pt x="631214" y="342700"/>
                  </a:cubicBezTo>
                  <a:cubicBezTo>
                    <a:pt x="572457" y="343599"/>
                    <a:pt x="356803" y="403025"/>
                    <a:pt x="270647" y="404613"/>
                  </a:cubicBezTo>
                  <a:cubicBezTo>
                    <a:pt x="209891" y="380801"/>
                    <a:pt x="185648" y="405407"/>
                    <a:pt x="133330" y="361751"/>
                  </a:cubicBezTo>
                  <a:cubicBezTo>
                    <a:pt x="98838" y="448667"/>
                    <a:pt x="63741" y="606066"/>
                    <a:pt x="51192" y="594319"/>
                  </a:cubicBezTo>
                  <a:close/>
                </a:path>
              </a:pathLst>
            </a:custGeom>
            <a:solidFill>
              <a:srgbClr val="654122"/>
            </a:solidFill>
            <a:ln>
              <a:noFill/>
            </a:ln>
            <a:effectLst>
              <a:outerShdw dist="38100" dir="4200000" sx="96000" sy="96000" algn="t" rotWithShape="0">
                <a:srgbClr val="DA9E6F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Blk Girl">
            <a:extLst>
              <a:ext uri="{FF2B5EF4-FFF2-40B4-BE49-F238E27FC236}">
                <a16:creationId xmlns:a16="http://schemas.microsoft.com/office/drawing/2014/main" id="{14A05374-CAD8-B869-D262-08541069910D}"/>
              </a:ext>
            </a:extLst>
          </p:cNvPr>
          <p:cNvGrpSpPr/>
          <p:nvPr/>
        </p:nvGrpSpPr>
        <p:grpSpPr>
          <a:xfrm>
            <a:off x="3620293" y="1936327"/>
            <a:ext cx="1097186" cy="1440756"/>
            <a:chOff x="3475210" y="3772177"/>
            <a:chExt cx="1475648" cy="2073568"/>
          </a:xfrm>
        </p:grpSpPr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066A471-A5E4-AC5F-D2EB-ED9350C76056}"/>
                </a:ext>
              </a:extLst>
            </p:cNvPr>
            <p:cNvGrpSpPr/>
            <p:nvPr/>
          </p:nvGrpSpPr>
          <p:grpSpPr>
            <a:xfrm>
              <a:off x="3814559" y="5081679"/>
              <a:ext cx="861710" cy="444635"/>
              <a:chOff x="6783868" y="4995224"/>
              <a:chExt cx="861710" cy="444635"/>
            </a:xfrm>
            <a:solidFill>
              <a:srgbClr val="97663B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BBC809F0-351D-BB7D-7877-1009D5C85AB7}"/>
                  </a:ext>
                </a:extLst>
              </p:cNvPr>
              <p:cNvSpPr/>
              <p:nvPr/>
            </p:nvSpPr>
            <p:spPr>
              <a:xfrm>
                <a:off x="6783868" y="4999747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3677B9E1-3F81-40AA-A965-2932C046E5D6}"/>
                  </a:ext>
                </a:extLst>
              </p:cNvPr>
              <p:cNvSpPr/>
              <p:nvPr/>
            </p:nvSpPr>
            <p:spPr>
              <a:xfrm flipH="1">
                <a:off x="7433995" y="4995224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54BEBD8B-68BE-B46B-BB61-9DC1C4734BCC}"/>
                </a:ext>
              </a:extLst>
            </p:cNvPr>
            <p:cNvGrpSpPr/>
            <p:nvPr/>
          </p:nvGrpSpPr>
          <p:grpSpPr>
            <a:xfrm>
              <a:off x="3964188" y="5564429"/>
              <a:ext cx="570707" cy="281316"/>
              <a:chOff x="8321137" y="5334839"/>
              <a:chExt cx="570707" cy="281316"/>
            </a:xfrm>
          </p:grpSpPr>
          <p:sp>
            <p:nvSpPr>
              <p:cNvPr id="119" name="Rectangle 19">
                <a:extLst>
                  <a:ext uri="{FF2B5EF4-FFF2-40B4-BE49-F238E27FC236}">
                    <a16:creationId xmlns:a16="http://schemas.microsoft.com/office/drawing/2014/main" id="{EA43DDB8-95D7-B9D9-E4A0-C0AD0D0D1864}"/>
                  </a:ext>
                </a:extLst>
              </p:cNvPr>
              <p:cNvSpPr/>
              <p:nvPr/>
            </p:nvSpPr>
            <p:spPr>
              <a:xfrm>
                <a:off x="8388972" y="5334840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Rectangle 19">
                <a:extLst>
                  <a:ext uri="{FF2B5EF4-FFF2-40B4-BE49-F238E27FC236}">
                    <a16:creationId xmlns:a16="http://schemas.microsoft.com/office/drawing/2014/main" id="{23E686C9-DAD7-012E-2027-B7705C3728F2}"/>
                  </a:ext>
                </a:extLst>
              </p:cNvPr>
              <p:cNvSpPr/>
              <p:nvPr/>
            </p:nvSpPr>
            <p:spPr>
              <a:xfrm flipH="1">
                <a:off x="8658740" y="5334839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Rectangle 19">
                <a:extLst>
                  <a:ext uri="{FF2B5EF4-FFF2-40B4-BE49-F238E27FC236}">
                    <a16:creationId xmlns:a16="http://schemas.microsoft.com/office/drawing/2014/main" id="{E9178355-835D-7030-2FDC-8B9A1E89E24B}"/>
                  </a:ext>
                </a:extLst>
              </p:cNvPr>
              <p:cNvSpPr/>
              <p:nvPr/>
            </p:nvSpPr>
            <p:spPr>
              <a:xfrm flipH="1">
                <a:off x="8321137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8648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Rectangle 19">
                <a:extLst>
                  <a:ext uri="{FF2B5EF4-FFF2-40B4-BE49-F238E27FC236}">
                    <a16:creationId xmlns:a16="http://schemas.microsoft.com/office/drawing/2014/main" id="{82353487-EF8E-CD96-CBF3-130027168FE5}"/>
                  </a:ext>
                </a:extLst>
              </p:cNvPr>
              <p:cNvSpPr/>
              <p:nvPr/>
            </p:nvSpPr>
            <p:spPr>
              <a:xfrm>
                <a:off x="8660264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8648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1" name="Rectangle 44">
              <a:extLst>
                <a:ext uri="{FF2B5EF4-FFF2-40B4-BE49-F238E27FC236}">
                  <a16:creationId xmlns:a16="http://schemas.microsoft.com/office/drawing/2014/main" id="{638A17EF-5EE9-FFDD-5D3C-C523BF0ACC2E}"/>
                </a:ext>
              </a:extLst>
            </p:cNvPr>
            <p:cNvSpPr/>
            <p:nvPr/>
          </p:nvSpPr>
          <p:spPr>
            <a:xfrm>
              <a:off x="3968966" y="5334875"/>
              <a:ext cx="550867" cy="302867"/>
            </a:xfrm>
            <a:custGeom>
              <a:avLst/>
              <a:gdLst>
                <a:gd name="connsiteX0" fmla="*/ 0 w 457200"/>
                <a:gd name="connsiteY0" fmla="*/ 0 h 208045"/>
                <a:gd name="connsiteX1" fmla="*/ 457200 w 457200"/>
                <a:gd name="connsiteY1" fmla="*/ 0 h 208045"/>
                <a:gd name="connsiteX2" fmla="*/ 457200 w 457200"/>
                <a:gd name="connsiteY2" fmla="*/ 208045 h 208045"/>
                <a:gd name="connsiteX3" fmla="*/ 0 w 457200"/>
                <a:gd name="connsiteY3" fmla="*/ 208045 h 208045"/>
                <a:gd name="connsiteX4" fmla="*/ 0 w 457200"/>
                <a:gd name="connsiteY4" fmla="*/ 0 h 208045"/>
                <a:gd name="connsiteX0" fmla="*/ 0 w 476250"/>
                <a:gd name="connsiteY0" fmla="*/ 0 h 208045"/>
                <a:gd name="connsiteX1" fmla="*/ 476250 w 476250"/>
                <a:gd name="connsiteY1" fmla="*/ 0 h 208045"/>
                <a:gd name="connsiteX2" fmla="*/ 476250 w 476250"/>
                <a:gd name="connsiteY2" fmla="*/ 208045 h 208045"/>
                <a:gd name="connsiteX3" fmla="*/ 19050 w 476250"/>
                <a:gd name="connsiteY3" fmla="*/ 208045 h 208045"/>
                <a:gd name="connsiteX4" fmla="*/ 0 w 476250"/>
                <a:gd name="connsiteY4" fmla="*/ 0 h 208045"/>
                <a:gd name="connsiteX0" fmla="*/ 57150 w 533400"/>
                <a:gd name="connsiteY0" fmla="*/ 0 h 208045"/>
                <a:gd name="connsiteX1" fmla="*/ 533400 w 533400"/>
                <a:gd name="connsiteY1" fmla="*/ 0 h 208045"/>
                <a:gd name="connsiteX2" fmla="*/ 533400 w 533400"/>
                <a:gd name="connsiteY2" fmla="*/ 208045 h 208045"/>
                <a:gd name="connsiteX3" fmla="*/ 0 w 533400"/>
                <a:gd name="connsiteY3" fmla="*/ 169945 h 208045"/>
                <a:gd name="connsiteX4" fmla="*/ 57150 w 533400"/>
                <a:gd name="connsiteY4" fmla="*/ 0 h 208045"/>
                <a:gd name="connsiteX0" fmla="*/ 57150 w 547688"/>
                <a:gd name="connsiteY0" fmla="*/ 9525 h 217570"/>
                <a:gd name="connsiteX1" fmla="*/ 547688 w 547688"/>
                <a:gd name="connsiteY1" fmla="*/ 0 h 217570"/>
                <a:gd name="connsiteX2" fmla="*/ 533400 w 547688"/>
                <a:gd name="connsiteY2" fmla="*/ 217570 h 217570"/>
                <a:gd name="connsiteX3" fmla="*/ 0 w 547688"/>
                <a:gd name="connsiteY3" fmla="*/ 179470 h 217570"/>
                <a:gd name="connsiteX4" fmla="*/ 57150 w 547688"/>
                <a:gd name="connsiteY4" fmla="*/ 9525 h 217570"/>
                <a:gd name="connsiteX0" fmla="*/ 57150 w 566738"/>
                <a:gd name="connsiteY0" fmla="*/ 9525 h 179470"/>
                <a:gd name="connsiteX1" fmla="*/ 547688 w 566738"/>
                <a:gd name="connsiteY1" fmla="*/ 0 h 179470"/>
                <a:gd name="connsiteX2" fmla="*/ 566738 w 566738"/>
                <a:gd name="connsiteY2" fmla="*/ 155657 h 179470"/>
                <a:gd name="connsiteX3" fmla="*/ 0 w 566738"/>
                <a:gd name="connsiteY3" fmla="*/ 179470 h 179470"/>
                <a:gd name="connsiteX4" fmla="*/ 57150 w 566738"/>
                <a:gd name="connsiteY4" fmla="*/ 9525 h 179470"/>
                <a:gd name="connsiteX0" fmla="*/ 57150 w 566738"/>
                <a:gd name="connsiteY0" fmla="*/ 9525 h 185857"/>
                <a:gd name="connsiteX1" fmla="*/ 547688 w 566738"/>
                <a:gd name="connsiteY1" fmla="*/ 0 h 185857"/>
                <a:gd name="connsiteX2" fmla="*/ 566738 w 566738"/>
                <a:gd name="connsiteY2" fmla="*/ 155657 h 185857"/>
                <a:gd name="connsiteX3" fmla="*/ 0 w 566738"/>
                <a:gd name="connsiteY3" fmla="*/ 179470 h 185857"/>
                <a:gd name="connsiteX4" fmla="*/ 57150 w 566738"/>
                <a:gd name="connsiteY4" fmla="*/ 9525 h 185857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600076"/>
                <a:gd name="connsiteY0" fmla="*/ 9525 h 205208"/>
                <a:gd name="connsiteX1" fmla="*/ 547688 w 600076"/>
                <a:gd name="connsiteY1" fmla="*/ 0 h 205208"/>
                <a:gd name="connsiteX2" fmla="*/ 600076 w 600076"/>
                <a:gd name="connsiteY2" fmla="*/ 169945 h 205208"/>
                <a:gd name="connsiteX3" fmla="*/ 0 w 600076"/>
                <a:gd name="connsiteY3" fmla="*/ 179470 h 205208"/>
                <a:gd name="connsiteX4" fmla="*/ 57150 w 600076"/>
                <a:gd name="connsiteY4" fmla="*/ 9525 h 205208"/>
                <a:gd name="connsiteX0" fmla="*/ 57150 w 600076"/>
                <a:gd name="connsiteY0" fmla="*/ 9525 h 205208"/>
                <a:gd name="connsiteX1" fmla="*/ 547688 w 600076"/>
                <a:gd name="connsiteY1" fmla="*/ 0 h 205208"/>
                <a:gd name="connsiteX2" fmla="*/ 600076 w 600076"/>
                <a:gd name="connsiteY2" fmla="*/ 169945 h 205208"/>
                <a:gd name="connsiteX3" fmla="*/ 0 w 600076"/>
                <a:gd name="connsiteY3" fmla="*/ 179470 h 205208"/>
                <a:gd name="connsiteX4" fmla="*/ 57150 w 600076"/>
                <a:gd name="connsiteY4" fmla="*/ 9525 h 20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6" h="205208">
                  <a:moveTo>
                    <a:pt x="57150" y="9525"/>
                  </a:moveTo>
                  <a:cubicBezTo>
                    <a:pt x="234951" y="44450"/>
                    <a:pt x="369887" y="60325"/>
                    <a:pt x="547688" y="0"/>
                  </a:cubicBezTo>
                  <a:lnTo>
                    <a:pt x="600076" y="169945"/>
                  </a:lnTo>
                  <a:cubicBezTo>
                    <a:pt x="439738" y="225508"/>
                    <a:pt x="198438" y="204869"/>
                    <a:pt x="0" y="179470"/>
                  </a:cubicBezTo>
                  <a:lnTo>
                    <a:pt x="57150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28B204BC-DB11-9C66-C487-E6C8EFF98B3B}"/>
                </a:ext>
              </a:extLst>
            </p:cNvPr>
            <p:cNvGrpSpPr/>
            <p:nvPr/>
          </p:nvGrpSpPr>
          <p:grpSpPr>
            <a:xfrm>
              <a:off x="3908705" y="4879738"/>
              <a:ext cx="709613" cy="522520"/>
              <a:chOff x="1916909" y="3505263"/>
              <a:chExt cx="709613" cy="522520"/>
            </a:xfrm>
          </p:grpSpPr>
          <p:sp>
            <p:nvSpPr>
              <p:cNvPr id="114" name="Rectangle: Rounded Corners 20">
                <a:extLst>
                  <a:ext uri="{FF2B5EF4-FFF2-40B4-BE49-F238E27FC236}">
                    <a16:creationId xmlns:a16="http://schemas.microsoft.com/office/drawing/2014/main" id="{87921621-D008-9C1C-6084-C6AB048E5008}"/>
                  </a:ext>
                </a:extLst>
              </p:cNvPr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08A15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E366D2B-1868-6CFD-1B56-1DF444386EF6}"/>
                  </a:ext>
                </a:extLst>
              </p:cNvPr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Rectangle: Rounded Corners 2">
                <a:extLst>
                  <a:ext uri="{FF2B5EF4-FFF2-40B4-BE49-F238E27FC236}">
                    <a16:creationId xmlns:a16="http://schemas.microsoft.com/office/drawing/2014/main" id="{99864CE3-6AA1-3493-C346-20BE4D9B7CFD}"/>
                  </a:ext>
                </a:extLst>
              </p:cNvPr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3DE391B-19A3-F0DC-4CBD-01E2DA324AFC}"/>
                  </a:ext>
                </a:extLst>
              </p:cNvPr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DEA0D8B-6FA4-B7B8-8AE2-C047D0E0F073}"/>
                  </a:ext>
                </a:extLst>
              </p:cNvPr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CB3879F7-3AC8-E73B-27E1-4C12E4361CA1}"/>
                </a:ext>
              </a:extLst>
            </p:cNvPr>
            <p:cNvGrpSpPr/>
            <p:nvPr/>
          </p:nvGrpSpPr>
          <p:grpSpPr>
            <a:xfrm>
              <a:off x="3669309" y="4074392"/>
              <a:ext cx="1167175" cy="851629"/>
              <a:chOff x="7389463" y="2893265"/>
              <a:chExt cx="1167175" cy="851629"/>
            </a:xfrm>
          </p:grpSpPr>
          <p:sp>
            <p:nvSpPr>
              <p:cNvPr id="111" name="Oval 36">
                <a:extLst>
                  <a:ext uri="{FF2B5EF4-FFF2-40B4-BE49-F238E27FC236}">
                    <a16:creationId xmlns:a16="http://schemas.microsoft.com/office/drawing/2014/main" id="{9C346E43-DAD5-7D50-1E9F-DAB8ACB5222C}"/>
                  </a:ext>
                </a:extLst>
              </p:cNvPr>
              <p:cNvSpPr/>
              <p:nvPr/>
            </p:nvSpPr>
            <p:spPr>
              <a:xfrm>
                <a:off x="7389463" y="3336516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Oval 36">
                <a:extLst>
                  <a:ext uri="{FF2B5EF4-FFF2-40B4-BE49-F238E27FC236}">
                    <a16:creationId xmlns:a16="http://schemas.microsoft.com/office/drawing/2014/main" id="{BD93165E-A3DD-6B64-558A-BCFFFBBFA028}"/>
                  </a:ext>
                </a:extLst>
              </p:cNvPr>
              <p:cNvSpPr/>
              <p:nvPr/>
            </p:nvSpPr>
            <p:spPr>
              <a:xfrm flipH="1">
                <a:off x="8386131" y="3317677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Oval 33">
                <a:extLst>
                  <a:ext uri="{FF2B5EF4-FFF2-40B4-BE49-F238E27FC236}">
                    <a16:creationId xmlns:a16="http://schemas.microsoft.com/office/drawing/2014/main" id="{24A34FD2-0F16-16BB-2456-65EB9F684B93}"/>
                  </a:ext>
                </a:extLst>
              </p:cNvPr>
              <p:cNvSpPr/>
              <p:nvPr/>
            </p:nvSpPr>
            <p:spPr>
              <a:xfrm>
                <a:off x="7470495" y="2893265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>
                <a:outerShdw blurRad="25400" dist="25400" dir="5400000" algn="t" rotWithShape="0">
                  <a:srgbClr val="7E502C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D3F5659E-9417-7369-6A78-DA8A14EDC894}"/>
                </a:ext>
              </a:extLst>
            </p:cNvPr>
            <p:cNvGrpSpPr/>
            <p:nvPr/>
          </p:nvGrpSpPr>
          <p:grpSpPr>
            <a:xfrm>
              <a:off x="4194245" y="4632314"/>
              <a:ext cx="117302" cy="190794"/>
              <a:chOff x="5382449" y="4491694"/>
              <a:chExt cx="117302" cy="190794"/>
            </a:xfrm>
          </p:grpSpPr>
          <p:sp>
            <p:nvSpPr>
              <p:cNvPr id="109" name="Teardrop 108">
                <a:extLst>
                  <a:ext uri="{FF2B5EF4-FFF2-40B4-BE49-F238E27FC236}">
                    <a16:creationId xmlns:a16="http://schemas.microsoft.com/office/drawing/2014/main" id="{F6B12773-365A-D712-2025-8A16EC3188E8}"/>
                  </a:ext>
                </a:extLst>
              </p:cNvPr>
              <p:cNvSpPr/>
              <p:nvPr/>
            </p:nvSpPr>
            <p:spPr>
              <a:xfrm rot="16200000">
                <a:off x="5432641" y="4498133"/>
                <a:ext cx="58597" cy="45719"/>
              </a:xfrm>
              <a:prstGeom prst="teardrop">
                <a:avLst/>
              </a:prstGeom>
              <a:solidFill>
                <a:srgbClr val="8255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oon 109">
                <a:extLst>
                  <a:ext uri="{FF2B5EF4-FFF2-40B4-BE49-F238E27FC236}">
                    <a16:creationId xmlns:a16="http://schemas.microsoft.com/office/drawing/2014/main" id="{876E1EF3-CBB4-919E-C6EF-9A94265AF409}"/>
                  </a:ext>
                </a:extLst>
              </p:cNvPr>
              <p:cNvSpPr/>
              <p:nvPr/>
            </p:nvSpPr>
            <p:spPr>
              <a:xfrm rot="16200000">
                <a:off x="5398451" y="4581189"/>
                <a:ext cx="85297" cy="117302"/>
              </a:xfrm>
              <a:prstGeom prst="moon">
                <a:avLst>
                  <a:gd name="adj" fmla="val 47096"/>
                </a:avLst>
              </a:prstGeom>
              <a:solidFill>
                <a:srgbClr val="824E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A5B01286-8923-E245-881B-AB545536D47F}"/>
                </a:ext>
              </a:extLst>
            </p:cNvPr>
            <p:cNvGrpSpPr/>
            <p:nvPr/>
          </p:nvGrpSpPr>
          <p:grpSpPr>
            <a:xfrm>
              <a:off x="3475210" y="3772177"/>
              <a:ext cx="1475648" cy="762929"/>
              <a:chOff x="2879441" y="2846400"/>
              <a:chExt cx="1263913" cy="567773"/>
            </a:xfrm>
          </p:grpSpPr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046CED9C-FFFE-5481-E98D-7B933D5729ED}"/>
                  </a:ext>
                </a:extLst>
              </p:cNvPr>
              <p:cNvGrpSpPr/>
              <p:nvPr/>
            </p:nvGrpSpPr>
            <p:grpSpPr>
              <a:xfrm>
                <a:off x="2879441" y="2883574"/>
                <a:ext cx="311272" cy="311760"/>
                <a:chOff x="2543848" y="3369652"/>
                <a:chExt cx="311272" cy="311760"/>
              </a:xfrm>
            </p:grpSpPr>
            <p:sp>
              <p:nvSpPr>
                <p:cNvPr id="107" name="Cloud 106">
                  <a:extLst>
                    <a:ext uri="{FF2B5EF4-FFF2-40B4-BE49-F238E27FC236}">
                      <a16:creationId xmlns:a16="http://schemas.microsoft.com/office/drawing/2014/main" id="{E8ED75F5-7085-87E6-9E26-DB27BB169602}"/>
                    </a:ext>
                  </a:extLst>
                </p:cNvPr>
                <p:cNvSpPr/>
                <p:nvPr/>
              </p:nvSpPr>
              <p:spPr>
                <a:xfrm>
                  <a:off x="2543848" y="3369652"/>
                  <a:ext cx="277312" cy="301840"/>
                </a:xfrm>
                <a:prstGeom prst="cloud">
                  <a:avLst/>
                </a:prstGeom>
                <a:solidFill>
                  <a:srgbClr val="472A18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1820F07F-F3A7-2C83-AB7E-2CD25240A3D7}"/>
                    </a:ext>
                  </a:extLst>
                </p:cNvPr>
                <p:cNvSpPr/>
                <p:nvPr/>
              </p:nvSpPr>
              <p:spPr>
                <a:xfrm>
                  <a:off x="2696616" y="3509149"/>
                  <a:ext cx="158504" cy="172263"/>
                </a:xfrm>
                <a:custGeom>
                  <a:avLst/>
                  <a:gdLst>
                    <a:gd name="connsiteX0" fmla="*/ 0 w 145257"/>
                    <a:gd name="connsiteY0" fmla="*/ 142875 h 169068"/>
                    <a:gd name="connsiteX1" fmla="*/ 11907 w 145257"/>
                    <a:gd name="connsiteY1" fmla="*/ 35718 h 169068"/>
                    <a:gd name="connsiteX2" fmla="*/ 102394 w 145257"/>
                    <a:gd name="connsiteY2" fmla="*/ 0 h 169068"/>
                    <a:gd name="connsiteX3" fmla="*/ 145257 w 145257"/>
                    <a:gd name="connsiteY3" fmla="*/ 30956 h 169068"/>
                    <a:gd name="connsiteX4" fmla="*/ 42863 w 145257"/>
                    <a:gd name="connsiteY4" fmla="*/ 169068 h 169068"/>
                    <a:gd name="connsiteX5" fmla="*/ 0 w 145257"/>
                    <a:gd name="connsiteY5" fmla="*/ 142875 h 169068"/>
                    <a:gd name="connsiteX0" fmla="*/ 8093 w 153350"/>
                    <a:gd name="connsiteY0" fmla="*/ 142875 h 169068"/>
                    <a:gd name="connsiteX1" fmla="*/ 20000 w 153350"/>
                    <a:gd name="connsiteY1" fmla="*/ 35718 h 169068"/>
                    <a:gd name="connsiteX2" fmla="*/ 110487 w 153350"/>
                    <a:gd name="connsiteY2" fmla="*/ 0 h 169068"/>
                    <a:gd name="connsiteX3" fmla="*/ 153350 w 153350"/>
                    <a:gd name="connsiteY3" fmla="*/ 30956 h 169068"/>
                    <a:gd name="connsiteX4" fmla="*/ 50956 w 153350"/>
                    <a:gd name="connsiteY4" fmla="*/ 169068 h 169068"/>
                    <a:gd name="connsiteX5" fmla="*/ 8093 w 153350"/>
                    <a:gd name="connsiteY5" fmla="*/ 142875 h 169068"/>
                    <a:gd name="connsiteX0" fmla="*/ 8093 w 153350"/>
                    <a:gd name="connsiteY0" fmla="*/ 143405 h 169598"/>
                    <a:gd name="connsiteX1" fmla="*/ 20000 w 153350"/>
                    <a:gd name="connsiteY1" fmla="*/ 36248 h 169598"/>
                    <a:gd name="connsiteX2" fmla="*/ 110487 w 153350"/>
                    <a:gd name="connsiteY2" fmla="*/ 530 h 169598"/>
                    <a:gd name="connsiteX3" fmla="*/ 153350 w 153350"/>
                    <a:gd name="connsiteY3" fmla="*/ 31486 h 169598"/>
                    <a:gd name="connsiteX4" fmla="*/ 50956 w 153350"/>
                    <a:gd name="connsiteY4" fmla="*/ 169598 h 169598"/>
                    <a:gd name="connsiteX5" fmla="*/ 8093 w 153350"/>
                    <a:gd name="connsiteY5" fmla="*/ 143405 h 169598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70019"/>
                    <a:gd name="connsiteY0" fmla="*/ 143689 h 169882"/>
                    <a:gd name="connsiteX1" fmla="*/ 20000 w 170019"/>
                    <a:gd name="connsiteY1" fmla="*/ 36532 h 169882"/>
                    <a:gd name="connsiteX2" fmla="*/ 110487 w 170019"/>
                    <a:gd name="connsiteY2" fmla="*/ 814 h 169882"/>
                    <a:gd name="connsiteX3" fmla="*/ 170019 w 170019"/>
                    <a:gd name="connsiteY3" fmla="*/ 24626 h 169882"/>
                    <a:gd name="connsiteX4" fmla="*/ 50956 w 170019"/>
                    <a:gd name="connsiteY4" fmla="*/ 169882 h 169882"/>
                    <a:gd name="connsiteX5" fmla="*/ 8093 w 170019"/>
                    <a:gd name="connsiteY5" fmla="*/ 143689 h 169882"/>
                    <a:gd name="connsiteX0" fmla="*/ 8093 w 155732"/>
                    <a:gd name="connsiteY0" fmla="*/ 143689 h 169882"/>
                    <a:gd name="connsiteX1" fmla="*/ 20000 w 155732"/>
                    <a:gd name="connsiteY1" fmla="*/ 36532 h 169882"/>
                    <a:gd name="connsiteX2" fmla="*/ 110487 w 155732"/>
                    <a:gd name="connsiteY2" fmla="*/ 814 h 169882"/>
                    <a:gd name="connsiteX3" fmla="*/ 155732 w 155732"/>
                    <a:gd name="connsiteY3" fmla="*/ 29389 h 169882"/>
                    <a:gd name="connsiteX4" fmla="*/ 50956 w 155732"/>
                    <a:gd name="connsiteY4" fmla="*/ 169882 h 169882"/>
                    <a:gd name="connsiteX5" fmla="*/ 8093 w 155732"/>
                    <a:gd name="connsiteY5" fmla="*/ 143689 h 169882"/>
                    <a:gd name="connsiteX0" fmla="*/ 8093 w 155732"/>
                    <a:gd name="connsiteY0" fmla="*/ 143689 h 172263"/>
                    <a:gd name="connsiteX1" fmla="*/ 20000 w 155732"/>
                    <a:gd name="connsiteY1" fmla="*/ 36532 h 172263"/>
                    <a:gd name="connsiteX2" fmla="*/ 110487 w 155732"/>
                    <a:gd name="connsiteY2" fmla="*/ 814 h 172263"/>
                    <a:gd name="connsiteX3" fmla="*/ 155732 w 155732"/>
                    <a:gd name="connsiteY3" fmla="*/ 29389 h 172263"/>
                    <a:gd name="connsiteX4" fmla="*/ 50956 w 155732"/>
                    <a:gd name="connsiteY4" fmla="*/ 172263 h 172263"/>
                    <a:gd name="connsiteX5" fmla="*/ 8093 w 155732"/>
                    <a:gd name="connsiteY5" fmla="*/ 143689 h 172263"/>
                    <a:gd name="connsiteX0" fmla="*/ 10865 w 158504"/>
                    <a:gd name="connsiteY0" fmla="*/ 143689 h 172263"/>
                    <a:gd name="connsiteX1" fmla="*/ 22772 w 158504"/>
                    <a:gd name="connsiteY1" fmla="*/ 36532 h 172263"/>
                    <a:gd name="connsiteX2" fmla="*/ 113259 w 158504"/>
                    <a:gd name="connsiteY2" fmla="*/ 814 h 172263"/>
                    <a:gd name="connsiteX3" fmla="*/ 158504 w 158504"/>
                    <a:gd name="connsiteY3" fmla="*/ 29389 h 172263"/>
                    <a:gd name="connsiteX4" fmla="*/ 53728 w 158504"/>
                    <a:gd name="connsiteY4" fmla="*/ 172263 h 172263"/>
                    <a:gd name="connsiteX5" fmla="*/ 10865 w 158504"/>
                    <a:gd name="connsiteY5" fmla="*/ 143689 h 172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504" h="172263">
                      <a:moveTo>
                        <a:pt x="10865" y="143689"/>
                      </a:moveTo>
                      <a:cubicBezTo>
                        <a:pt x="-11359" y="88920"/>
                        <a:pt x="4515" y="72251"/>
                        <a:pt x="22772" y="36532"/>
                      </a:cubicBezTo>
                      <a:cubicBezTo>
                        <a:pt x="45790" y="12720"/>
                        <a:pt x="83097" y="-3949"/>
                        <a:pt x="113259" y="814"/>
                      </a:cubicBezTo>
                      <a:lnTo>
                        <a:pt x="158504" y="29389"/>
                      </a:lnTo>
                      <a:lnTo>
                        <a:pt x="53728" y="172263"/>
                      </a:lnTo>
                      <a:lnTo>
                        <a:pt x="10865" y="143689"/>
                      </a:lnTo>
                      <a:close/>
                    </a:path>
                  </a:pathLst>
                </a:custGeom>
                <a:solidFill>
                  <a:srgbClr val="B961C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F351BB0A-CD94-7A03-AFB4-0759367C497C}"/>
                  </a:ext>
                </a:extLst>
              </p:cNvPr>
              <p:cNvGrpSpPr/>
              <p:nvPr/>
            </p:nvGrpSpPr>
            <p:grpSpPr>
              <a:xfrm flipH="1">
                <a:off x="3832082" y="2846400"/>
                <a:ext cx="311272" cy="311760"/>
                <a:chOff x="2543848" y="3369652"/>
                <a:chExt cx="311272" cy="311760"/>
              </a:xfrm>
            </p:grpSpPr>
            <p:sp>
              <p:nvSpPr>
                <p:cNvPr id="105" name="Cloud 104">
                  <a:extLst>
                    <a:ext uri="{FF2B5EF4-FFF2-40B4-BE49-F238E27FC236}">
                      <a16:creationId xmlns:a16="http://schemas.microsoft.com/office/drawing/2014/main" id="{5DD9FD08-ADAB-01A2-B760-EE5714B24655}"/>
                    </a:ext>
                  </a:extLst>
                </p:cNvPr>
                <p:cNvSpPr/>
                <p:nvPr/>
              </p:nvSpPr>
              <p:spPr>
                <a:xfrm>
                  <a:off x="2543848" y="3369652"/>
                  <a:ext cx="277312" cy="301840"/>
                </a:xfrm>
                <a:prstGeom prst="cloud">
                  <a:avLst/>
                </a:prstGeom>
                <a:solidFill>
                  <a:srgbClr val="472A18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21EAD165-CAC4-BB44-BDD5-BB42A2826BAB}"/>
                    </a:ext>
                  </a:extLst>
                </p:cNvPr>
                <p:cNvSpPr/>
                <p:nvPr/>
              </p:nvSpPr>
              <p:spPr>
                <a:xfrm>
                  <a:off x="2696616" y="3509149"/>
                  <a:ext cx="158504" cy="172263"/>
                </a:xfrm>
                <a:custGeom>
                  <a:avLst/>
                  <a:gdLst>
                    <a:gd name="connsiteX0" fmla="*/ 0 w 145257"/>
                    <a:gd name="connsiteY0" fmla="*/ 142875 h 169068"/>
                    <a:gd name="connsiteX1" fmla="*/ 11907 w 145257"/>
                    <a:gd name="connsiteY1" fmla="*/ 35718 h 169068"/>
                    <a:gd name="connsiteX2" fmla="*/ 102394 w 145257"/>
                    <a:gd name="connsiteY2" fmla="*/ 0 h 169068"/>
                    <a:gd name="connsiteX3" fmla="*/ 145257 w 145257"/>
                    <a:gd name="connsiteY3" fmla="*/ 30956 h 169068"/>
                    <a:gd name="connsiteX4" fmla="*/ 42863 w 145257"/>
                    <a:gd name="connsiteY4" fmla="*/ 169068 h 169068"/>
                    <a:gd name="connsiteX5" fmla="*/ 0 w 145257"/>
                    <a:gd name="connsiteY5" fmla="*/ 142875 h 169068"/>
                    <a:gd name="connsiteX0" fmla="*/ 8093 w 153350"/>
                    <a:gd name="connsiteY0" fmla="*/ 142875 h 169068"/>
                    <a:gd name="connsiteX1" fmla="*/ 20000 w 153350"/>
                    <a:gd name="connsiteY1" fmla="*/ 35718 h 169068"/>
                    <a:gd name="connsiteX2" fmla="*/ 110487 w 153350"/>
                    <a:gd name="connsiteY2" fmla="*/ 0 h 169068"/>
                    <a:gd name="connsiteX3" fmla="*/ 153350 w 153350"/>
                    <a:gd name="connsiteY3" fmla="*/ 30956 h 169068"/>
                    <a:gd name="connsiteX4" fmla="*/ 50956 w 153350"/>
                    <a:gd name="connsiteY4" fmla="*/ 169068 h 169068"/>
                    <a:gd name="connsiteX5" fmla="*/ 8093 w 153350"/>
                    <a:gd name="connsiteY5" fmla="*/ 142875 h 169068"/>
                    <a:gd name="connsiteX0" fmla="*/ 8093 w 153350"/>
                    <a:gd name="connsiteY0" fmla="*/ 143405 h 169598"/>
                    <a:gd name="connsiteX1" fmla="*/ 20000 w 153350"/>
                    <a:gd name="connsiteY1" fmla="*/ 36248 h 169598"/>
                    <a:gd name="connsiteX2" fmla="*/ 110487 w 153350"/>
                    <a:gd name="connsiteY2" fmla="*/ 530 h 169598"/>
                    <a:gd name="connsiteX3" fmla="*/ 153350 w 153350"/>
                    <a:gd name="connsiteY3" fmla="*/ 31486 h 169598"/>
                    <a:gd name="connsiteX4" fmla="*/ 50956 w 153350"/>
                    <a:gd name="connsiteY4" fmla="*/ 169598 h 169598"/>
                    <a:gd name="connsiteX5" fmla="*/ 8093 w 153350"/>
                    <a:gd name="connsiteY5" fmla="*/ 143405 h 169598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70019"/>
                    <a:gd name="connsiteY0" fmla="*/ 143689 h 169882"/>
                    <a:gd name="connsiteX1" fmla="*/ 20000 w 170019"/>
                    <a:gd name="connsiteY1" fmla="*/ 36532 h 169882"/>
                    <a:gd name="connsiteX2" fmla="*/ 110487 w 170019"/>
                    <a:gd name="connsiteY2" fmla="*/ 814 h 169882"/>
                    <a:gd name="connsiteX3" fmla="*/ 170019 w 170019"/>
                    <a:gd name="connsiteY3" fmla="*/ 24626 h 169882"/>
                    <a:gd name="connsiteX4" fmla="*/ 50956 w 170019"/>
                    <a:gd name="connsiteY4" fmla="*/ 169882 h 169882"/>
                    <a:gd name="connsiteX5" fmla="*/ 8093 w 170019"/>
                    <a:gd name="connsiteY5" fmla="*/ 143689 h 169882"/>
                    <a:gd name="connsiteX0" fmla="*/ 8093 w 155732"/>
                    <a:gd name="connsiteY0" fmla="*/ 143689 h 169882"/>
                    <a:gd name="connsiteX1" fmla="*/ 20000 w 155732"/>
                    <a:gd name="connsiteY1" fmla="*/ 36532 h 169882"/>
                    <a:gd name="connsiteX2" fmla="*/ 110487 w 155732"/>
                    <a:gd name="connsiteY2" fmla="*/ 814 h 169882"/>
                    <a:gd name="connsiteX3" fmla="*/ 155732 w 155732"/>
                    <a:gd name="connsiteY3" fmla="*/ 29389 h 169882"/>
                    <a:gd name="connsiteX4" fmla="*/ 50956 w 155732"/>
                    <a:gd name="connsiteY4" fmla="*/ 169882 h 169882"/>
                    <a:gd name="connsiteX5" fmla="*/ 8093 w 155732"/>
                    <a:gd name="connsiteY5" fmla="*/ 143689 h 169882"/>
                    <a:gd name="connsiteX0" fmla="*/ 8093 w 155732"/>
                    <a:gd name="connsiteY0" fmla="*/ 143689 h 172263"/>
                    <a:gd name="connsiteX1" fmla="*/ 20000 w 155732"/>
                    <a:gd name="connsiteY1" fmla="*/ 36532 h 172263"/>
                    <a:gd name="connsiteX2" fmla="*/ 110487 w 155732"/>
                    <a:gd name="connsiteY2" fmla="*/ 814 h 172263"/>
                    <a:gd name="connsiteX3" fmla="*/ 155732 w 155732"/>
                    <a:gd name="connsiteY3" fmla="*/ 29389 h 172263"/>
                    <a:gd name="connsiteX4" fmla="*/ 50956 w 155732"/>
                    <a:gd name="connsiteY4" fmla="*/ 172263 h 172263"/>
                    <a:gd name="connsiteX5" fmla="*/ 8093 w 155732"/>
                    <a:gd name="connsiteY5" fmla="*/ 143689 h 172263"/>
                    <a:gd name="connsiteX0" fmla="*/ 10865 w 158504"/>
                    <a:gd name="connsiteY0" fmla="*/ 143689 h 172263"/>
                    <a:gd name="connsiteX1" fmla="*/ 22772 w 158504"/>
                    <a:gd name="connsiteY1" fmla="*/ 36532 h 172263"/>
                    <a:gd name="connsiteX2" fmla="*/ 113259 w 158504"/>
                    <a:gd name="connsiteY2" fmla="*/ 814 h 172263"/>
                    <a:gd name="connsiteX3" fmla="*/ 158504 w 158504"/>
                    <a:gd name="connsiteY3" fmla="*/ 29389 h 172263"/>
                    <a:gd name="connsiteX4" fmla="*/ 53728 w 158504"/>
                    <a:gd name="connsiteY4" fmla="*/ 172263 h 172263"/>
                    <a:gd name="connsiteX5" fmla="*/ 10865 w 158504"/>
                    <a:gd name="connsiteY5" fmla="*/ 143689 h 172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504" h="172263">
                      <a:moveTo>
                        <a:pt x="10865" y="143689"/>
                      </a:moveTo>
                      <a:cubicBezTo>
                        <a:pt x="-11359" y="88920"/>
                        <a:pt x="4515" y="72251"/>
                        <a:pt x="22772" y="36532"/>
                      </a:cubicBezTo>
                      <a:cubicBezTo>
                        <a:pt x="45790" y="12720"/>
                        <a:pt x="83097" y="-3949"/>
                        <a:pt x="113259" y="814"/>
                      </a:cubicBezTo>
                      <a:lnTo>
                        <a:pt x="158504" y="29389"/>
                      </a:lnTo>
                      <a:lnTo>
                        <a:pt x="53728" y="172263"/>
                      </a:lnTo>
                      <a:lnTo>
                        <a:pt x="10865" y="143689"/>
                      </a:lnTo>
                      <a:close/>
                    </a:path>
                  </a:pathLst>
                </a:custGeom>
                <a:solidFill>
                  <a:srgbClr val="B961C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1A8C6499-821D-1941-0BB6-405B380BCF83}"/>
                  </a:ext>
                </a:extLst>
              </p:cNvPr>
              <p:cNvSpPr/>
              <p:nvPr/>
            </p:nvSpPr>
            <p:spPr>
              <a:xfrm>
                <a:off x="3066877" y="2923635"/>
                <a:ext cx="956402" cy="490538"/>
              </a:xfrm>
              <a:custGeom>
                <a:avLst/>
                <a:gdLst>
                  <a:gd name="connsiteX0" fmla="*/ 0 w 947737"/>
                  <a:gd name="connsiteY0" fmla="*/ 481013 h 481013"/>
                  <a:gd name="connsiteX1" fmla="*/ 80962 w 947737"/>
                  <a:gd name="connsiteY1" fmla="*/ 428625 h 481013"/>
                  <a:gd name="connsiteX2" fmla="*/ 71437 w 947737"/>
                  <a:gd name="connsiteY2" fmla="*/ 338138 h 481013"/>
                  <a:gd name="connsiteX3" fmla="*/ 161925 w 947737"/>
                  <a:gd name="connsiteY3" fmla="*/ 309563 h 481013"/>
                  <a:gd name="connsiteX4" fmla="*/ 219075 w 947737"/>
                  <a:gd name="connsiteY4" fmla="*/ 233363 h 481013"/>
                  <a:gd name="connsiteX5" fmla="*/ 319087 w 947737"/>
                  <a:gd name="connsiteY5" fmla="*/ 257175 h 481013"/>
                  <a:gd name="connsiteX6" fmla="*/ 404812 w 947737"/>
                  <a:gd name="connsiteY6" fmla="*/ 204788 h 481013"/>
                  <a:gd name="connsiteX7" fmla="*/ 461962 w 947737"/>
                  <a:gd name="connsiteY7" fmla="*/ 242888 h 481013"/>
                  <a:gd name="connsiteX8" fmla="*/ 581025 w 947737"/>
                  <a:gd name="connsiteY8" fmla="*/ 209550 h 481013"/>
                  <a:gd name="connsiteX9" fmla="*/ 657225 w 947737"/>
                  <a:gd name="connsiteY9" fmla="*/ 261938 h 481013"/>
                  <a:gd name="connsiteX10" fmla="*/ 738187 w 947737"/>
                  <a:gd name="connsiteY10" fmla="*/ 242888 h 481013"/>
                  <a:gd name="connsiteX11" fmla="*/ 790575 w 947737"/>
                  <a:gd name="connsiteY11" fmla="*/ 304800 h 481013"/>
                  <a:gd name="connsiteX12" fmla="*/ 852487 w 947737"/>
                  <a:gd name="connsiteY12" fmla="*/ 328613 h 481013"/>
                  <a:gd name="connsiteX13" fmla="*/ 881062 w 947737"/>
                  <a:gd name="connsiteY13" fmla="*/ 457200 h 481013"/>
                  <a:gd name="connsiteX14" fmla="*/ 947737 w 947737"/>
                  <a:gd name="connsiteY14" fmla="*/ 481013 h 481013"/>
                  <a:gd name="connsiteX15" fmla="*/ 885825 w 947737"/>
                  <a:gd name="connsiteY15" fmla="*/ 176213 h 481013"/>
                  <a:gd name="connsiteX16" fmla="*/ 519112 w 947737"/>
                  <a:gd name="connsiteY16" fmla="*/ 0 h 481013"/>
                  <a:gd name="connsiteX17" fmla="*/ 85725 w 947737"/>
                  <a:gd name="connsiteY17" fmla="*/ 123825 h 481013"/>
                  <a:gd name="connsiteX18" fmla="*/ 0 w 947737"/>
                  <a:gd name="connsiteY18" fmla="*/ 481013 h 481013"/>
                  <a:gd name="connsiteX0" fmla="*/ 923 w 948660"/>
                  <a:gd name="connsiteY0" fmla="*/ 481013 h 481013"/>
                  <a:gd name="connsiteX1" fmla="*/ 81885 w 948660"/>
                  <a:gd name="connsiteY1" fmla="*/ 428625 h 481013"/>
                  <a:gd name="connsiteX2" fmla="*/ 72360 w 948660"/>
                  <a:gd name="connsiteY2" fmla="*/ 338138 h 481013"/>
                  <a:gd name="connsiteX3" fmla="*/ 162848 w 948660"/>
                  <a:gd name="connsiteY3" fmla="*/ 309563 h 481013"/>
                  <a:gd name="connsiteX4" fmla="*/ 219998 w 948660"/>
                  <a:gd name="connsiteY4" fmla="*/ 233363 h 481013"/>
                  <a:gd name="connsiteX5" fmla="*/ 320010 w 948660"/>
                  <a:gd name="connsiteY5" fmla="*/ 257175 h 481013"/>
                  <a:gd name="connsiteX6" fmla="*/ 405735 w 948660"/>
                  <a:gd name="connsiteY6" fmla="*/ 204788 h 481013"/>
                  <a:gd name="connsiteX7" fmla="*/ 462885 w 948660"/>
                  <a:gd name="connsiteY7" fmla="*/ 242888 h 481013"/>
                  <a:gd name="connsiteX8" fmla="*/ 581948 w 948660"/>
                  <a:gd name="connsiteY8" fmla="*/ 209550 h 481013"/>
                  <a:gd name="connsiteX9" fmla="*/ 658148 w 948660"/>
                  <a:gd name="connsiteY9" fmla="*/ 261938 h 481013"/>
                  <a:gd name="connsiteX10" fmla="*/ 739110 w 948660"/>
                  <a:gd name="connsiteY10" fmla="*/ 242888 h 481013"/>
                  <a:gd name="connsiteX11" fmla="*/ 791498 w 948660"/>
                  <a:gd name="connsiteY11" fmla="*/ 304800 h 481013"/>
                  <a:gd name="connsiteX12" fmla="*/ 853410 w 948660"/>
                  <a:gd name="connsiteY12" fmla="*/ 328613 h 481013"/>
                  <a:gd name="connsiteX13" fmla="*/ 881985 w 948660"/>
                  <a:gd name="connsiteY13" fmla="*/ 457200 h 481013"/>
                  <a:gd name="connsiteX14" fmla="*/ 948660 w 948660"/>
                  <a:gd name="connsiteY14" fmla="*/ 481013 h 481013"/>
                  <a:gd name="connsiteX15" fmla="*/ 886748 w 948660"/>
                  <a:gd name="connsiteY15" fmla="*/ 176213 h 481013"/>
                  <a:gd name="connsiteX16" fmla="*/ 520035 w 948660"/>
                  <a:gd name="connsiteY16" fmla="*/ 0 h 481013"/>
                  <a:gd name="connsiteX17" fmla="*/ 86648 w 948660"/>
                  <a:gd name="connsiteY17" fmla="*/ 123825 h 481013"/>
                  <a:gd name="connsiteX18" fmla="*/ 923 w 94866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56402" h="490538">
                    <a:moveTo>
                      <a:pt x="1521" y="490538"/>
                    </a:moveTo>
                    <a:cubicBezTo>
                      <a:pt x="57084" y="479425"/>
                      <a:pt x="84071" y="463550"/>
                      <a:pt x="89627" y="428625"/>
                    </a:cubicBezTo>
                    <a:cubicBezTo>
                      <a:pt x="103120" y="398463"/>
                      <a:pt x="102327" y="370681"/>
                      <a:pt x="80102" y="338138"/>
                    </a:cubicBezTo>
                    <a:cubicBezTo>
                      <a:pt x="122172" y="338138"/>
                      <a:pt x="147570" y="326231"/>
                      <a:pt x="170590" y="309563"/>
                    </a:cubicBezTo>
                    <a:cubicBezTo>
                      <a:pt x="199165" y="296069"/>
                      <a:pt x="213452" y="273050"/>
                      <a:pt x="227740" y="233363"/>
                    </a:cubicBezTo>
                    <a:cubicBezTo>
                      <a:pt x="265839" y="255587"/>
                      <a:pt x="287271" y="256382"/>
                      <a:pt x="327752" y="257175"/>
                    </a:cubicBezTo>
                    <a:cubicBezTo>
                      <a:pt x="368233" y="251619"/>
                      <a:pt x="394427" y="227012"/>
                      <a:pt x="413477" y="204788"/>
                    </a:cubicBezTo>
                    <a:cubicBezTo>
                      <a:pt x="434908" y="243682"/>
                      <a:pt x="449196" y="242094"/>
                      <a:pt x="470627" y="242888"/>
                    </a:cubicBezTo>
                    <a:cubicBezTo>
                      <a:pt x="517458" y="236538"/>
                      <a:pt x="557146" y="232569"/>
                      <a:pt x="589690" y="209550"/>
                    </a:cubicBezTo>
                    <a:cubicBezTo>
                      <a:pt x="615090" y="241301"/>
                      <a:pt x="623821" y="256382"/>
                      <a:pt x="665890" y="261938"/>
                    </a:cubicBezTo>
                    <a:cubicBezTo>
                      <a:pt x="695258" y="262732"/>
                      <a:pt x="731771" y="261144"/>
                      <a:pt x="746852" y="242888"/>
                    </a:cubicBezTo>
                    <a:cubicBezTo>
                      <a:pt x="757172" y="275431"/>
                      <a:pt x="772252" y="286544"/>
                      <a:pt x="799240" y="304800"/>
                    </a:cubicBezTo>
                    <a:cubicBezTo>
                      <a:pt x="822258" y="324644"/>
                      <a:pt x="840515" y="327818"/>
                      <a:pt x="861152" y="328613"/>
                    </a:cubicBezTo>
                    <a:cubicBezTo>
                      <a:pt x="858770" y="371475"/>
                      <a:pt x="861152" y="414338"/>
                      <a:pt x="889727" y="457200"/>
                    </a:cubicBezTo>
                    <a:cubicBezTo>
                      <a:pt x="914333" y="479425"/>
                      <a:pt x="929415" y="484981"/>
                      <a:pt x="956402" y="481013"/>
                    </a:cubicBezTo>
                    <a:cubicBezTo>
                      <a:pt x="952434" y="367507"/>
                      <a:pt x="946083" y="275431"/>
                      <a:pt x="894490" y="176213"/>
                    </a:cubicBezTo>
                    <a:cubicBezTo>
                      <a:pt x="796064" y="84138"/>
                      <a:pt x="707165" y="13495"/>
                      <a:pt x="527777" y="0"/>
                    </a:cubicBezTo>
                    <a:cubicBezTo>
                      <a:pt x="366646" y="12700"/>
                      <a:pt x="269809" y="8731"/>
                      <a:pt x="94390" y="123825"/>
                    </a:cubicBezTo>
                    <a:cubicBezTo>
                      <a:pt x="27714" y="183357"/>
                      <a:pt x="-8004" y="214313"/>
                      <a:pt x="1521" y="490538"/>
                    </a:cubicBezTo>
                    <a:close/>
                  </a:path>
                </a:pathLst>
              </a:custGeom>
              <a:solidFill>
                <a:srgbClr val="472A18"/>
              </a:solidFill>
              <a:ln>
                <a:noFill/>
              </a:ln>
              <a:effectLst>
                <a:outerShdw dist="23000" dir="5400000" rotWithShape="0">
                  <a:srgbClr val="7E502E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DFA9DB3C-5CF7-4ADC-2D1F-E36527BDC99D}"/>
                </a:ext>
              </a:extLst>
            </p:cNvPr>
            <p:cNvGrpSpPr/>
            <p:nvPr/>
          </p:nvGrpSpPr>
          <p:grpSpPr>
            <a:xfrm>
              <a:off x="4076886" y="4359789"/>
              <a:ext cx="131553" cy="206158"/>
              <a:chOff x="3678904" y="3206834"/>
              <a:chExt cx="131553" cy="206158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5F9363D-1D46-96AD-C47E-333AD79DE285}"/>
                  </a:ext>
                </a:extLst>
              </p:cNvPr>
              <p:cNvSpPr/>
              <p:nvPr/>
            </p:nvSpPr>
            <p:spPr>
              <a:xfrm rot="20668805">
                <a:off x="3678904" y="3206834"/>
                <a:ext cx="45719" cy="87313"/>
              </a:xfrm>
              <a:custGeom>
                <a:avLst/>
                <a:gdLst>
                  <a:gd name="connsiteX0" fmla="*/ 248271 w 248271"/>
                  <a:gd name="connsiteY0" fmla="*/ 132005 h 132005"/>
                  <a:gd name="connsiteX1" fmla="*/ 55390 w 248271"/>
                  <a:gd name="connsiteY1" fmla="*/ 46280 h 132005"/>
                  <a:gd name="connsiteX2" fmla="*/ 7765 w 248271"/>
                  <a:gd name="connsiteY2" fmla="*/ 3417 h 132005"/>
                  <a:gd name="connsiteX3" fmla="*/ 621 w 248271"/>
                  <a:gd name="connsiteY3" fmla="*/ 5798 h 132005"/>
                  <a:gd name="connsiteX0" fmla="*/ 240506 w 240506"/>
                  <a:gd name="connsiteY0" fmla="*/ 128588 h 128588"/>
                  <a:gd name="connsiteX1" fmla="*/ 47625 w 240506"/>
                  <a:gd name="connsiteY1" fmla="*/ 42863 h 128588"/>
                  <a:gd name="connsiteX2" fmla="*/ 0 w 240506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506" h="128588">
                    <a:moveTo>
                      <a:pt x="240506" y="128588"/>
                    </a:moveTo>
                    <a:cubicBezTo>
                      <a:pt x="164107" y="96441"/>
                      <a:pt x="87709" y="64294"/>
                      <a:pt x="47625" y="42863"/>
                    </a:cubicBezTo>
                    <a:cubicBezTo>
                      <a:pt x="7541" y="21432"/>
                      <a:pt x="9128" y="6747"/>
                      <a:pt x="0" y="0"/>
                    </a:cubicBezTo>
                  </a:path>
                </a:pathLst>
              </a:custGeom>
              <a:noFill/>
              <a:ln cap="flat">
                <a:solidFill>
                  <a:schemeClr val="tx1"/>
                </a:solidFill>
                <a:prstDash val="solid"/>
                <a:miter lim="800000"/>
                <a:headEnd type="arrow" w="sm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2F224ACF-7494-385D-D1FB-D2C7D94610B2}"/>
                  </a:ext>
                </a:extLst>
              </p:cNvPr>
              <p:cNvSpPr/>
              <p:nvPr/>
            </p:nvSpPr>
            <p:spPr>
              <a:xfrm rot="19031771">
                <a:off x="3692703" y="3248015"/>
                <a:ext cx="117754" cy="16497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FE75A6C8-C8FA-27F3-AC5E-E0CDC2654A7D}"/>
                  </a:ext>
                </a:extLst>
              </p:cNvPr>
              <p:cNvGrpSpPr/>
              <p:nvPr/>
            </p:nvGrpSpPr>
            <p:grpSpPr>
              <a:xfrm>
                <a:off x="3743032" y="3302798"/>
                <a:ext cx="62115" cy="62769"/>
                <a:chOff x="3444070" y="3278683"/>
                <a:chExt cx="62115" cy="62769"/>
              </a:xfrm>
            </p:grpSpPr>
            <p:sp>
              <p:nvSpPr>
                <p:cNvPr id="99" name="Oval 98">
                  <a:extLst>
                    <a:ext uri="{FF2B5EF4-FFF2-40B4-BE49-F238E27FC236}">
                      <a16:creationId xmlns:a16="http://schemas.microsoft.com/office/drawing/2014/main" id="{E5CD7EBE-87B8-8BAD-AAE8-1B57F105207B}"/>
                    </a:ext>
                  </a:extLst>
                </p:cNvPr>
                <p:cNvSpPr/>
                <p:nvPr/>
              </p:nvSpPr>
              <p:spPr>
                <a:xfrm>
                  <a:off x="3444070" y="3278683"/>
                  <a:ext cx="62115" cy="62769"/>
                </a:xfrm>
                <a:prstGeom prst="ellipse">
                  <a:avLst/>
                </a:prstGeom>
                <a:solidFill>
                  <a:srgbClr val="4B141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Oval 99">
                  <a:extLst>
                    <a:ext uri="{FF2B5EF4-FFF2-40B4-BE49-F238E27FC236}">
                      <a16:creationId xmlns:a16="http://schemas.microsoft.com/office/drawing/2014/main" id="{A3A16ACF-9AA9-C9F0-6870-923B01949F43}"/>
                    </a:ext>
                  </a:extLst>
                </p:cNvPr>
                <p:cNvSpPr/>
                <p:nvPr/>
              </p:nvSpPr>
              <p:spPr>
                <a:xfrm>
                  <a:off x="3451176" y="3288677"/>
                  <a:ext cx="26948" cy="272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Oval 100">
                  <a:extLst>
                    <a:ext uri="{FF2B5EF4-FFF2-40B4-BE49-F238E27FC236}">
                      <a16:creationId xmlns:a16="http://schemas.microsoft.com/office/drawing/2014/main" id="{C183A5BF-E6DA-ED0A-F732-D403A97BAD8F}"/>
                    </a:ext>
                  </a:extLst>
                </p:cNvPr>
                <p:cNvSpPr/>
                <p:nvPr/>
              </p:nvSpPr>
              <p:spPr>
                <a:xfrm>
                  <a:off x="3478120" y="3313925"/>
                  <a:ext cx="18688" cy="188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A9AA428B-A145-F9A4-CE92-BE16CC7E24E2}"/>
                </a:ext>
              </a:extLst>
            </p:cNvPr>
            <p:cNvGrpSpPr/>
            <p:nvPr/>
          </p:nvGrpSpPr>
          <p:grpSpPr>
            <a:xfrm>
              <a:off x="4361708" y="4362355"/>
              <a:ext cx="131553" cy="206158"/>
              <a:chOff x="4361708" y="4362355"/>
              <a:chExt cx="131553" cy="206158"/>
            </a:xfrm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B6D4A092-3C93-B262-DAD1-F347A2EE51A2}"/>
                  </a:ext>
                </a:extLst>
              </p:cNvPr>
              <p:cNvSpPr/>
              <p:nvPr/>
            </p:nvSpPr>
            <p:spPr>
              <a:xfrm rot="931195" flipH="1">
                <a:off x="4447542" y="4362355"/>
                <a:ext cx="45719" cy="87313"/>
              </a:xfrm>
              <a:custGeom>
                <a:avLst/>
                <a:gdLst>
                  <a:gd name="connsiteX0" fmla="*/ 248271 w 248271"/>
                  <a:gd name="connsiteY0" fmla="*/ 132005 h 132005"/>
                  <a:gd name="connsiteX1" fmla="*/ 55390 w 248271"/>
                  <a:gd name="connsiteY1" fmla="*/ 46280 h 132005"/>
                  <a:gd name="connsiteX2" fmla="*/ 7765 w 248271"/>
                  <a:gd name="connsiteY2" fmla="*/ 3417 h 132005"/>
                  <a:gd name="connsiteX3" fmla="*/ 621 w 248271"/>
                  <a:gd name="connsiteY3" fmla="*/ 5798 h 132005"/>
                  <a:gd name="connsiteX0" fmla="*/ 240506 w 240506"/>
                  <a:gd name="connsiteY0" fmla="*/ 128588 h 128588"/>
                  <a:gd name="connsiteX1" fmla="*/ 47625 w 240506"/>
                  <a:gd name="connsiteY1" fmla="*/ 42863 h 128588"/>
                  <a:gd name="connsiteX2" fmla="*/ 0 w 240506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506" h="128588">
                    <a:moveTo>
                      <a:pt x="240506" y="128588"/>
                    </a:moveTo>
                    <a:cubicBezTo>
                      <a:pt x="164107" y="96441"/>
                      <a:pt x="87709" y="64294"/>
                      <a:pt x="47625" y="42863"/>
                    </a:cubicBezTo>
                    <a:cubicBezTo>
                      <a:pt x="7541" y="21432"/>
                      <a:pt x="9128" y="6747"/>
                      <a:pt x="0" y="0"/>
                    </a:cubicBezTo>
                  </a:path>
                </a:pathLst>
              </a:custGeom>
              <a:noFill/>
              <a:ln cap="flat">
                <a:solidFill>
                  <a:schemeClr val="tx1"/>
                </a:solidFill>
                <a:prstDash val="solid"/>
                <a:miter lim="800000"/>
                <a:headEnd type="arrow" w="sm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FB47E708-2DD2-AABF-83D5-9E159FF8B3C4}"/>
                  </a:ext>
                </a:extLst>
              </p:cNvPr>
              <p:cNvSpPr/>
              <p:nvPr/>
            </p:nvSpPr>
            <p:spPr>
              <a:xfrm rot="2568229" flipH="1">
                <a:off x="4361708" y="4403536"/>
                <a:ext cx="117754" cy="16497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BDC5FF90-8BA7-961E-7ACC-99F8C4CCB2A1}"/>
                  </a:ext>
                </a:extLst>
              </p:cNvPr>
              <p:cNvGrpSpPr/>
              <p:nvPr/>
            </p:nvGrpSpPr>
            <p:grpSpPr>
              <a:xfrm flipH="1">
                <a:off x="4405114" y="4463081"/>
                <a:ext cx="62115" cy="62769"/>
                <a:chOff x="3405974" y="3283445"/>
                <a:chExt cx="62115" cy="62769"/>
              </a:xfrm>
            </p:grpSpPr>
            <p:sp>
              <p:nvSpPr>
                <p:cNvPr id="93" name="Oval 92">
                  <a:extLst>
                    <a:ext uri="{FF2B5EF4-FFF2-40B4-BE49-F238E27FC236}">
                      <a16:creationId xmlns:a16="http://schemas.microsoft.com/office/drawing/2014/main" id="{B799BB11-F9D5-6358-1E75-7F9A3385309D}"/>
                    </a:ext>
                  </a:extLst>
                </p:cNvPr>
                <p:cNvSpPr/>
                <p:nvPr/>
              </p:nvSpPr>
              <p:spPr>
                <a:xfrm>
                  <a:off x="3405974" y="3283445"/>
                  <a:ext cx="62115" cy="62769"/>
                </a:xfrm>
                <a:prstGeom prst="ellipse">
                  <a:avLst/>
                </a:prstGeom>
                <a:solidFill>
                  <a:srgbClr val="4B141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43206C23-D726-DBFD-4B6E-F283BDEB0D22}"/>
                    </a:ext>
                  </a:extLst>
                </p:cNvPr>
                <p:cNvSpPr/>
                <p:nvPr/>
              </p:nvSpPr>
              <p:spPr>
                <a:xfrm>
                  <a:off x="3413080" y="3293439"/>
                  <a:ext cx="26948" cy="272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10345DC6-42C6-0087-AB94-6F62EB14B615}"/>
                    </a:ext>
                  </a:extLst>
                </p:cNvPr>
                <p:cNvSpPr/>
                <p:nvPr/>
              </p:nvSpPr>
              <p:spPr>
                <a:xfrm>
                  <a:off x="3440024" y="3318687"/>
                  <a:ext cx="18688" cy="188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192FDD12-D69E-D4DE-3B34-9103ED9277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rot="20463960">
              <a:off x="4030022" y="4319937"/>
              <a:ext cx="77928" cy="47623"/>
            </a:xfrm>
            <a:prstGeom prst="rect">
              <a:avLst/>
            </a:prstGeom>
          </p:spPr>
        </p:pic>
        <p:pic>
          <p:nvPicPr>
            <p:cNvPr id="89" name="Picture 88">
              <a:extLst>
                <a:ext uri="{FF2B5EF4-FFF2-40B4-BE49-F238E27FC236}">
                  <a16:creationId xmlns:a16="http://schemas.microsoft.com/office/drawing/2014/main" id="{C2CE4E5C-C3F1-FE91-54EA-F2299386A2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rot="1136040" flipH="1">
              <a:off x="4459126" y="4319936"/>
              <a:ext cx="77928" cy="47623"/>
            </a:xfrm>
            <a:prstGeom prst="rect">
              <a:avLst/>
            </a:prstGeom>
          </p:spPr>
        </p:pic>
      </p:grpSp>
      <p:grpSp>
        <p:nvGrpSpPr>
          <p:cNvPr id="125" name="Bol Boy">
            <a:extLst>
              <a:ext uri="{FF2B5EF4-FFF2-40B4-BE49-F238E27FC236}">
                <a16:creationId xmlns:a16="http://schemas.microsoft.com/office/drawing/2014/main" id="{D3D4BEFB-4AFD-A835-DD1D-E9A97824BF33}"/>
              </a:ext>
            </a:extLst>
          </p:cNvPr>
          <p:cNvGrpSpPr/>
          <p:nvPr/>
        </p:nvGrpSpPr>
        <p:grpSpPr>
          <a:xfrm>
            <a:off x="576675" y="3429000"/>
            <a:ext cx="875381" cy="1498096"/>
            <a:chOff x="4174222" y="3935068"/>
            <a:chExt cx="1167175" cy="1997461"/>
          </a:xfrm>
        </p:grpSpPr>
        <p:sp>
          <p:nvSpPr>
            <p:cNvPr id="126" name="Rectangle 19">
              <a:extLst>
                <a:ext uri="{FF2B5EF4-FFF2-40B4-BE49-F238E27FC236}">
                  <a16:creationId xmlns:a16="http://schemas.microsoft.com/office/drawing/2014/main" id="{979F95E8-7E20-D0F6-532A-1A7F2F07B6F6}"/>
                </a:ext>
              </a:extLst>
            </p:cNvPr>
            <p:cNvSpPr/>
            <p:nvPr/>
          </p:nvSpPr>
          <p:spPr>
            <a:xfrm>
              <a:off x="4583735" y="56512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Rectangle 19">
              <a:extLst>
                <a:ext uri="{FF2B5EF4-FFF2-40B4-BE49-F238E27FC236}">
                  <a16:creationId xmlns:a16="http://schemas.microsoft.com/office/drawing/2014/main" id="{328F2BCE-0E6A-398A-7538-E9CA7FAC446D}"/>
                </a:ext>
              </a:extLst>
            </p:cNvPr>
            <p:cNvSpPr/>
            <p:nvPr/>
          </p:nvSpPr>
          <p:spPr>
            <a:xfrm flipH="1">
              <a:off x="4853503" y="5651213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Rectangle 17">
              <a:extLst>
                <a:ext uri="{FF2B5EF4-FFF2-40B4-BE49-F238E27FC236}">
                  <a16:creationId xmlns:a16="http://schemas.microsoft.com/office/drawing/2014/main" id="{DCA37633-C9AC-6AC1-8A48-DC29B2015202}"/>
                </a:ext>
              </a:extLst>
            </p:cNvPr>
            <p:cNvSpPr/>
            <p:nvPr/>
          </p:nvSpPr>
          <p:spPr>
            <a:xfrm>
              <a:off x="4564213" y="5458554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Rectangle 19">
              <a:extLst>
                <a:ext uri="{FF2B5EF4-FFF2-40B4-BE49-F238E27FC236}">
                  <a16:creationId xmlns:a16="http://schemas.microsoft.com/office/drawing/2014/main" id="{ED1A39AA-43E9-64EB-2BA9-1A10C559DE3A}"/>
                </a:ext>
              </a:extLst>
            </p:cNvPr>
            <p:cNvSpPr/>
            <p:nvPr/>
          </p:nvSpPr>
          <p:spPr>
            <a:xfrm flipH="1">
              <a:off x="4515900" y="5848583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Rectangle 19">
              <a:extLst>
                <a:ext uri="{FF2B5EF4-FFF2-40B4-BE49-F238E27FC236}">
                  <a16:creationId xmlns:a16="http://schemas.microsoft.com/office/drawing/2014/main" id="{6CE2621B-5E8D-8F17-EADD-3FDA762A0AE7}"/>
                </a:ext>
              </a:extLst>
            </p:cNvPr>
            <p:cNvSpPr/>
            <p:nvPr/>
          </p:nvSpPr>
          <p:spPr>
            <a:xfrm>
              <a:off x="4855027" y="5848583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6302979-A784-B5C3-4847-61CC7B281EE8}"/>
                </a:ext>
              </a:extLst>
            </p:cNvPr>
            <p:cNvSpPr/>
            <p:nvPr/>
          </p:nvSpPr>
          <p:spPr>
            <a:xfrm>
              <a:off x="4351783" y="5171761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771355F-E6E5-16F8-CF2E-C6BA5CCEBA41}"/>
                </a:ext>
              </a:extLst>
            </p:cNvPr>
            <p:cNvSpPr/>
            <p:nvPr/>
          </p:nvSpPr>
          <p:spPr>
            <a:xfrm flipH="1">
              <a:off x="4994377" y="5163802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996A45EC-E440-4247-7BD2-520A1C1D80FD}"/>
                </a:ext>
              </a:extLst>
            </p:cNvPr>
            <p:cNvGrpSpPr/>
            <p:nvPr/>
          </p:nvGrpSpPr>
          <p:grpSpPr>
            <a:xfrm>
              <a:off x="4438887" y="4959873"/>
              <a:ext cx="709613" cy="522520"/>
              <a:chOff x="1916909" y="3505263"/>
              <a:chExt cx="709613" cy="522520"/>
            </a:xfrm>
          </p:grpSpPr>
          <p:sp>
            <p:nvSpPr>
              <p:cNvPr id="152" name="Rectangle: Rounded Corners 20">
                <a:extLst>
                  <a:ext uri="{FF2B5EF4-FFF2-40B4-BE49-F238E27FC236}">
                    <a16:creationId xmlns:a16="http://schemas.microsoft.com/office/drawing/2014/main" id="{75CDCA0B-780F-B120-7454-A15C219363D7}"/>
                  </a:ext>
                </a:extLst>
              </p:cNvPr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69BE3B9-21CD-3DDD-9EA4-4B0D7ADE77DB}"/>
                  </a:ext>
                </a:extLst>
              </p:cNvPr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Rectangle: Rounded Corners 2">
                <a:extLst>
                  <a:ext uri="{FF2B5EF4-FFF2-40B4-BE49-F238E27FC236}">
                    <a16:creationId xmlns:a16="http://schemas.microsoft.com/office/drawing/2014/main" id="{023F6454-C2F5-7A91-67E9-E17AF3DD3A26}"/>
                  </a:ext>
                </a:extLst>
              </p:cNvPr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E9722BB0-543D-2AB9-376D-98548C150776}"/>
                  </a:ext>
                </a:extLst>
              </p:cNvPr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D7466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64EB401-1507-EE40-D4B1-48E799D6767B}"/>
                  </a:ext>
                </a:extLst>
              </p:cNvPr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D7466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ACCCCB4E-8202-574F-5752-80C95CB913B6}"/>
                </a:ext>
              </a:extLst>
            </p:cNvPr>
            <p:cNvGrpSpPr/>
            <p:nvPr/>
          </p:nvGrpSpPr>
          <p:grpSpPr>
            <a:xfrm>
              <a:off x="4174222" y="4137137"/>
              <a:ext cx="1167175" cy="851629"/>
              <a:chOff x="8622854" y="2811790"/>
              <a:chExt cx="1167175" cy="851629"/>
            </a:xfrm>
          </p:grpSpPr>
          <p:sp>
            <p:nvSpPr>
              <p:cNvPr id="149" name="Oval 36">
                <a:extLst>
                  <a:ext uri="{FF2B5EF4-FFF2-40B4-BE49-F238E27FC236}">
                    <a16:creationId xmlns:a16="http://schemas.microsoft.com/office/drawing/2014/main" id="{2C6B5EA1-79B0-1404-5236-FF57900032EC}"/>
                  </a:ext>
                </a:extLst>
              </p:cNvPr>
              <p:cNvSpPr/>
              <p:nvPr/>
            </p:nvSpPr>
            <p:spPr>
              <a:xfrm>
                <a:off x="8622854" y="3255041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Oval 36">
                <a:extLst>
                  <a:ext uri="{FF2B5EF4-FFF2-40B4-BE49-F238E27FC236}">
                    <a16:creationId xmlns:a16="http://schemas.microsoft.com/office/drawing/2014/main" id="{A8B9E32C-3560-7A6C-2709-AE92B7482925}"/>
                  </a:ext>
                </a:extLst>
              </p:cNvPr>
              <p:cNvSpPr/>
              <p:nvPr/>
            </p:nvSpPr>
            <p:spPr>
              <a:xfrm flipH="1">
                <a:off x="9619522" y="3236202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Oval 33">
                <a:extLst>
                  <a:ext uri="{FF2B5EF4-FFF2-40B4-BE49-F238E27FC236}">
                    <a16:creationId xmlns:a16="http://schemas.microsoft.com/office/drawing/2014/main" id="{834CED96-04B7-28B9-CEE2-8E572F91D09C}"/>
                  </a:ext>
                </a:extLst>
              </p:cNvPr>
              <p:cNvSpPr/>
              <p:nvPr/>
            </p:nvSpPr>
            <p:spPr>
              <a:xfrm>
                <a:off x="8703886" y="2811790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>
                <a:outerShdw blurRad="25400" dist="25400" dir="5400000" algn="t" rotWithShape="0">
                  <a:srgbClr val="DA9E6F">
                    <a:alpha val="56000"/>
                  </a:srgb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35" name="Teardrop 134">
              <a:extLst>
                <a:ext uri="{FF2B5EF4-FFF2-40B4-BE49-F238E27FC236}">
                  <a16:creationId xmlns:a16="http://schemas.microsoft.com/office/drawing/2014/main" id="{AA4A45D2-009E-4FD1-77A2-52E339C24AE9}"/>
                </a:ext>
              </a:extLst>
            </p:cNvPr>
            <p:cNvSpPr/>
            <p:nvPr/>
          </p:nvSpPr>
          <p:spPr>
            <a:xfrm rot="16200000">
              <a:off x="4733694" y="4649215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Moon 135">
              <a:extLst>
                <a:ext uri="{FF2B5EF4-FFF2-40B4-BE49-F238E27FC236}">
                  <a16:creationId xmlns:a16="http://schemas.microsoft.com/office/drawing/2014/main" id="{EB61CD83-417C-4461-6F0B-C03D4F85A58A}"/>
                </a:ext>
              </a:extLst>
            </p:cNvPr>
            <p:cNvSpPr/>
            <p:nvPr/>
          </p:nvSpPr>
          <p:spPr>
            <a:xfrm rot="16200000">
              <a:off x="4699504" y="4732271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A799407E-2AED-B4DE-05DF-C1F3FFDAB876}"/>
                </a:ext>
              </a:extLst>
            </p:cNvPr>
            <p:cNvGrpSpPr/>
            <p:nvPr/>
          </p:nvGrpSpPr>
          <p:grpSpPr>
            <a:xfrm>
              <a:off x="4544513" y="4415799"/>
              <a:ext cx="455745" cy="187081"/>
              <a:chOff x="7261929" y="1088663"/>
              <a:chExt cx="455745" cy="187081"/>
            </a:xfrm>
          </p:grpSpPr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5DFFFA2B-3439-74BD-B27F-34E42D4739C7}"/>
                  </a:ext>
                </a:extLst>
              </p:cNvPr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FB322190-5969-604E-F9E5-1D51B0C42F09}"/>
                  </a:ext>
                </a:extLst>
              </p:cNvPr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7E209326-5863-FBA7-E3B8-C8932677116C}"/>
                  </a:ext>
                </a:extLst>
              </p:cNvPr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D3CDEA3D-3CA4-6A72-B6EC-DE6AE243935A}"/>
                  </a:ext>
                </a:extLst>
              </p:cNvPr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43" name="Picture 142">
                <a:extLst>
                  <a:ext uri="{FF2B5EF4-FFF2-40B4-BE49-F238E27FC236}">
                    <a16:creationId xmlns:a16="http://schemas.microsoft.com/office/drawing/2014/main" id="{E9945E1C-0885-4F55-525B-AE49DC1B9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E0E01D69-1029-1E51-047D-16C259024EB5}"/>
                  </a:ext>
                </a:extLst>
              </p:cNvPr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D4FD5E93-C79D-DC21-3C76-6DA9BE631C0F}"/>
                  </a:ext>
                </a:extLst>
              </p:cNvPr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BE42DD29-ABE6-57CE-3E7A-117323729D77}"/>
                  </a:ext>
                </a:extLst>
              </p:cNvPr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9B71B5DD-8140-0EB6-6BB3-5B1E7577DE76}"/>
                  </a:ext>
                </a:extLst>
              </p:cNvPr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48" name="Picture 147">
                <a:extLst>
                  <a:ext uri="{FF2B5EF4-FFF2-40B4-BE49-F238E27FC236}">
                    <a16:creationId xmlns:a16="http://schemas.microsoft.com/office/drawing/2014/main" id="{5F5AEA73-3BC2-5D14-8285-DF3A59FD14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sp>
          <p:nvSpPr>
            <p:cNvPr id="138" name="Oval 1">
              <a:extLst>
                <a:ext uri="{FF2B5EF4-FFF2-40B4-BE49-F238E27FC236}">
                  <a16:creationId xmlns:a16="http://schemas.microsoft.com/office/drawing/2014/main" id="{241DCB4A-DDE8-061E-4E0C-B2FBA876F032}"/>
                </a:ext>
              </a:extLst>
            </p:cNvPr>
            <p:cNvSpPr/>
            <p:nvPr/>
          </p:nvSpPr>
          <p:spPr>
            <a:xfrm>
              <a:off x="4219919" y="3935068"/>
              <a:ext cx="1051620" cy="613369"/>
            </a:xfrm>
            <a:custGeom>
              <a:avLst/>
              <a:gdLst>
                <a:gd name="connsiteX0" fmla="*/ 0 w 966374"/>
                <a:gd name="connsiteY0" fmla="*/ 266700 h 533400"/>
                <a:gd name="connsiteX1" fmla="*/ 483187 w 966374"/>
                <a:gd name="connsiteY1" fmla="*/ 0 h 533400"/>
                <a:gd name="connsiteX2" fmla="*/ 966374 w 966374"/>
                <a:gd name="connsiteY2" fmla="*/ 266700 h 533400"/>
                <a:gd name="connsiteX3" fmla="*/ 483187 w 966374"/>
                <a:gd name="connsiteY3" fmla="*/ 533400 h 533400"/>
                <a:gd name="connsiteX4" fmla="*/ 0 w 966374"/>
                <a:gd name="connsiteY4" fmla="*/ 266700 h 533400"/>
                <a:gd name="connsiteX0" fmla="*/ 119 w 966493"/>
                <a:gd name="connsiteY0" fmla="*/ 309562 h 576262"/>
                <a:gd name="connsiteX1" fmla="*/ 449968 w 966493"/>
                <a:gd name="connsiteY1" fmla="*/ 0 h 576262"/>
                <a:gd name="connsiteX2" fmla="*/ 966493 w 966493"/>
                <a:gd name="connsiteY2" fmla="*/ 309562 h 576262"/>
                <a:gd name="connsiteX3" fmla="*/ 483306 w 966493"/>
                <a:gd name="connsiteY3" fmla="*/ 576262 h 576262"/>
                <a:gd name="connsiteX4" fmla="*/ 119 w 966493"/>
                <a:gd name="connsiteY4" fmla="*/ 309562 h 576262"/>
                <a:gd name="connsiteX0" fmla="*/ 11 w 966385"/>
                <a:gd name="connsiteY0" fmla="*/ 309562 h 384946"/>
                <a:gd name="connsiteX1" fmla="*/ 449860 w 966385"/>
                <a:gd name="connsiteY1" fmla="*/ 0 h 384946"/>
                <a:gd name="connsiteX2" fmla="*/ 966385 w 966385"/>
                <a:gd name="connsiteY2" fmla="*/ 309562 h 384946"/>
                <a:gd name="connsiteX3" fmla="*/ 459385 w 966385"/>
                <a:gd name="connsiteY3" fmla="*/ 342899 h 384946"/>
                <a:gd name="connsiteX4" fmla="*/ 11 w 966385"/>
                <a:gd name="connsiteY4" fmla="*/ 309562 h 384946"/>
                <a:gd name="connsiteX0" fmla="*/ 22 w 966396"/>
                <a:gd name="connsiteY0" fmla="*/ 309562 h 390148"/>
                <a:gd name="connsiteX1" fmla="*/ 449871 w 966396"/>
                <a:gd name="connsiteY1" fmla="*/ 0 h 390148"/>
                <a:gd name="connsiteX2" fmla="*/ 966396 w 966396"/>
                <a:gd name="connsiteY2" fmla="*/ 309562 h 390148"/>
                <a:gd name="connsiteX3" fmla="*/ 464158 w 966396"/>
                <a:gd name="connsiteY3" fmla="*/ 357187 h 390148"/>
                <a:gd name="connsiteX4" fmla="*/ 22 w 966396"/>
                <a:gd name="connsiteY4" fmla="*/ 309562 h 390148"/>
                <a:gd name="connsiteX0" fmla="*/ 22 w 1007037"/>
                <a:gd name="connsiteY0" fmla="*/ 309562 h 389630"/>
                <a:gd name="connsiteX1" fmla="*/ 449871 w 1007037"/>
                <a:gd name="connsiteY1" fmla="*/ 0 h 389630"/>
                <a:gd name="connsiteX2" fmla="*/ 966396 w 1007037"/>
                <a:gd name="connsiteY2" fmla="*/ 309562 h 389630"/>
                <a:gd name="connsiteX3" fmla="*/ 940203 w 1007037"/>
                <a:gd name="connsiteY3" fmla="*/ 388143 h 389630"/>
                <a:gd name="connsiteX4" fmla="*/ 464158 w 1007037"/>
                <a:gd name="connsiteY4" fmla="*/ 357187 h 389630"/>
                <a:gd name="connsiteX5" fmla="*/ 22 w 1007037"/>
                <a:gd name="connsiteY5" fmla="*/ 309562 h 389630"/>
                <a:gd name="connsiteX0" fmla="*/ 14 w 968149"/>
                <a:gd name="connsiteY0" fmla="*/ 315583 h 395651"/>
                <a:gd name="connsiteX1" fmla="*/ 449863 w 968149"/>
                <a:gd name="connsiteY1" fmla="*/ 6021 h 395651"/>
                <a:gd name="connsiteX2" fmla="*/ 840182 w 968149"/>
                <a:gd name="connsiteY2" fmla="*/ 132227 h 395651"/>
                <a:gd name="connsiteX3" fmla="*/ 940195 w 968149"/>
                <a:gd name="connsiteY3" fmla="*/ 394164 h 395651"/>
                <a:gd name="connsiteX4" fmla="*/ 464150 w 968149"/>
                <a:gd name="connsiteY4" fmla="*/ 363208 h 395651"/>
                <a:gd name="connsiteX5" fmla="*/ 14 w 968149"/>
                <a:gd name="connsiteY5" fmla="*/ 315583 h 395651"/>
                <a:gd name="connsiteX0" fmla="*/ 8897 w 977032"/>
                <a:gd name="connsiteY0" fmla="*/ 311701 h 391769"/>
                <a:gd name="connsiteX1" fmla="*/ 189460 w 977032"/>
                <a:gd name="connsiteY1" fmla="*/ 68815 h 391769"/>
                <a:gd name="connsiteX2" fmla="*/ 458746 w 977032"/>
                <a:gd name="connsiteY2" fmla="*/ 2139 h 391769"/>
                <a:gd name="connsiteX3" fmla="*/ 849065 w 977032"/>
                <a:gd name="connsiteY3" fmla="*/ 128345 h 391769"/>
                <a:gd name="connsiteX4" fmla="*/ 949078 w 977032"/>
                <a:gd name="connsiteY4" fmla="*/ 390282 h 391769"/>
                <a:gd name="connsiteX5" fmla="*/ 473033 w 977032"/>
                <a:gd name="connsiteY5" fmla="*/ 359326 h 391769"/>
                <a:gd name="connsiteX6" fmla="*/ 8897 w 977032"/>
                <a:gd name="connsiteY6" fmla="*/ 311701 h 391769"/>
                <a:gd name="connsiteX0" fmla="*/ 8579 w 983857"/>
                <a:gd name="connsiteY0" fmla="*/ 399807 h 414416"/>
                <a:gd name="connsiteX1" fmla="*/ 196285 w 983857"/>
                <a:gd name="connsiteY1" fmla="*/ 68815 h 414416"/>
                <a:gd name="connsiteX2" fmla="*/ 465571 w 983857"/>
                <a:gd name="connsiteY2" fmla="*/ 2139 h 414416"/>
                <a:gd name="connsiteX3" fmla="*/ 855890 w 983857"/>
                <a:gd name="connsiteY3" fmla="*/ 128345 h 414416"/>
                <a:gd name="connsiteX4" fmla="*/ 955903 w 983857"/>
                <a:gd name="connsiteY4" fmla="*/ 390282 h 414416"/>
                <a:gd name="connsiteX5" fmla="*/ 479858 w 983857"/>
                <a:gd name="connsiteY5" fmla="*/ 359326 h 414416"/>
                <a:gd name="connsiteX6" fmla="*/ 8579 w 983857"/>
                <a:gd name="connsiteY6" fmla="*/ 399807 h 414416"/>
                <a:gd name="connsiteX0" fmla="*/ 9609 w 963455"/>
                <a:gd name="connsiteY0" fmla="*/ 380757 h 397615"/>
                <a:gd name="connsiteX1" fmla="*/ 175883 w 963455"/>
                <a:gd name="connsiteY1" fmla="*/ 68815 h 397615"/>
                <a:gd name="connsiteX2" fmla="*/ 445169 w 963455"/>
                <a:gd name="connsiteY2" fmla="*/ 2139 h 397615"/>
                <a:gd name="connsiteX3" fmla="*/ 835488 w 963455"/>
                <a:gd name="connsiteY3" fmla="*/ 128345 h 397615"/>
                <a:gd name="connsiteX4" fmla="*/ 935501 w 963455"/>
                <a:gd name="connsiteY4" fmla="*/ 390282 h 397615"/>
                <a:gd name="connsiteX5" fmla="*/ 459456 w 963455"/>
                <a:gd name="connsiteY5" fmla="*/ 359326 h 397615"/>
                <a:gd name="connsiteX6" fmla="*/ 9609 w 963455"/>
                <a:gd name="connsiteY6" fmla="*/ 380757 h 397615"/>
                <a:gd name="connsiteX0" fmla="*/ 629 w 954475"/>
                <a:gd name="connsiteY0" fmla="*/ 380757 h 392126"/>
                <a:gd name="connsiteX1" fmla="*/ 166903 w 954475"/>
                <a:gd name="connsiteY1" fmla="*/ 68815 h 392126"/>
                <a:gd name="connsiteX2" fmla="*/ 436189 w 954475"/>
                <a:gd name="connsiteY2" fmla="*/ 2139 h 392126"/>
                <a:gd name="connsiteX3" fmla="*/ 826508 w 954475"/>
                <a:gd name="connsiteY3" fmla="*/ 128345 h 392126"/>
                <a:gd name="connsiteX4" fmla="*/ 926521 w 954475"/>
                <a:gd name="connsiteY4" fmla="*/ 390282 h 392126"/>
                <a:gd name="connsiteX5" fmla="*/ 450476 w 954475"/>
                <a:gd name="connsiteY5" fmla="*/ 359326 h 392126"/>
                <a:gd name="connsiteX6" fmla="*/ 224054 w 954475"/>
                <a:gd name="connsiteY6" fmla="*/ 271221 h 392126"/>
                <a:gd name="connsiteX7" fmla="*/ 629 w 954475"/>
                <a:gd name="connsiteY7" fmla="*/ 380757 h 392126"/>
                <a:gd name="connsiteX0" fmla="*/ 1989 w 955835"/>
                <a:gd name="connsiteY0" fmla="*/ 380757 h 392053"/>
                <a:gd name="connsiteX1" fmla="*/ 168263 w 955835"/>
                <a:gd name="connsiteY1" fmla="*/ 68815 h 392053"/>
                <a:gd name="connsiteX2" fmla="*/ 437549 w 955835"/>
                <a:gd name="connsiteY2" fmla="*/ 2139 h 392053"/>
                <a:gd name="connsiteX3" fmla="*/ 827868 w 955835"/>
                <a:gd name="connsiteY3" fmla="*/ 128345 h 392053"/>
                <a:gd name="connsiteX4" fmla="*/ 927881 w 955835"/>
                <a:gd name="connsiteY4" fmla="*/ 390282 h 392053"/>
                <a:gd name="connsiteX5" fmla="*/ 451836 w 955835"/>
                <a:gd name="connsiteY5" fmla="*/ 359326 h 392053"/>
                <a:gd name="connsiteX6" fmla="*/ 101589 w 955835"/>
                <a:gd name="connsiteY6" fmla="*/ 278365 h 392053"/>
                <a:gd name="connsiteX7" fmla="*/ 1989 w 955835"/>
                <a:gd name="connsiteY7" fmla="*/ 380757 h 392053"/>
                <a:gd name="connsiteX0" fmla="*/ 340 w 954186"/>
                <a:gd name="connsiteY0" fmla="*/ 380757 h 392481"/>
                <a:gd name="connsiteX1" fmla="*/ 166614 w 954186"/>
                <a:gd name="connsiteY1" fmla="*/ 68815 h 392481"/>
                <a:gd name="connsiteX2" fmla="*/ 435900 w 954186"/>
                <a:gd name="connsiteY2" fmla="*/ 2139 h 392481"/>
                <a:gd name="connsiteX3" fmla="*/ 826219 w 954186"/>
                <a:gd name="connsiteY3" fmla="*/ 128345 h 392481"/>
                <a:gd name="connsiteX4" fmla="*/ 926232 w 954186"/>
                <a:gd name="connsiteY4" fmla="*/ 390282 h 392481"/>
                <a:gd name="connsiteX5" fmla="*/ 450187 w 954186"/>
                <a:gd name="connsiteY5" fmla="*/ 359326 h 392481"/>
                <a:gd name="connsiteX6" fmla="*/ 133278 w 954186"/>
                <a:gd name="connsiteY6" fmla="*/ 242646 h 392481"/>
                <a:gd name="connsiteX7" fmla="*/ 340 w 954186"/>
                <a:gd name="connsiteY7" fmla="*/ 380757 h 392481"/>
                <a:gd name="connsiteX0" fmla="*/ 8999 w 962845"/>
                <a:gd name="connsiteY0" fmla="*/ 380410 h 392134"/>
                <a:gd name="connsiteX1" fmla="*/ 30016 w 962845"/>
                <a:gd name="connsiteY1" fmla="*/ 228012 h 392134"/>
                <a:gd name="connsiteX2" fmla="*/ 175273 w 962845"/>
                <a:gd name="connsiteY2" fmla="*/ 68468 h 392134"/>
                <a:gd name="connsiteX3" fmla="*/ 444559 w 962845"/>
                <a:gd name="connsiteY3" fmla="*/ 1792 h 392134"/>
                <a:gd name="connsiteX4" fmla="*/ 834878 w 962845"/>
                <a:gd name="connsiteY4" fmla="*/ 127998 h 392134"/>
                <a:gd name="connsiteX5" fmla="*/ 934891 w 962845"/>
                <a:gd name="connsiteY5" fmla="*/ 389935 h 392134"/>
                <a:gd name="connsiteX6" fmla="*/ 458846 w 962845"/>
                <a:gd name="connsiteY6" fmla="*/ 358979 h 392134"/>
                <a:gd name="connsiteX7" fmla="*/ 141937 w 962845"/>
                <a:gd name="connsiteY7" fmla="*/ 242299 h 392134"/>
                <a:gd name="connsiteX8" fmla="*/ 8999 w 962845"/>
                <a:gd name="connsiteY8" fmla="*/ 380410 h 392134"/>
                <a:gd name="connsiteX0" fmla="*/ 6178 w 960024"/>
                <a:gd name="connsiteY0" fmla="*/ 380410 h 392437"/>
                <a:gd name="connsiteX1" fmla="*/ 27195 w 960024"/>
                <a:gd name="connsiteY1" fmla="*/ 228012 h 392437"/>
                <a:gd name="connsiteX2" fmla="*/ 172452 w 960024"/>
                <a:gd name="connsiteY2" fmla="*/ 68468 h 392437"/>
                <a:gd name="connsiteX3" fmla="*/ 441738 w 960024"/>
                <a:gd name="connsiteY3" fmla="*/ 1792 h 392437"/>
                <a:gd name="connsiteX4" fmla="*/ 832057 w 960024"/>
                <a:gd name="connsiteY4" fmla="*/ 127998 h 392437"/>
                <a:gd name="connsiteX5" fmla="*/ 932070 w 960024"/>
                <a:gd name="connsiteY5" fmla="*/ 389935 h 392437"/>
                <a:gd name="connsiteX6" fmla="*/ 456025 w 960024"/>
                <a:gd name="connsiteY6" fmla="*/ 358979 h 392437"/>
                <a:gd name="connsiteX7" fmla="*/ 101016 w 960024"/>
                <a:gd name="connsiteY7" fmla="*/ 223249 h 392437"/>
                <a:gd name="connsiteX8" fmla="*/ 6178 w 960024"/>
                <a:gd name="connsiteY8" fmla="*/ 380410 h 392437"/>
                <a:gd name="connsiteX0" fmla="*/ 6002 w 959848"/>
                <a:gd name="connsiteY0" fmla="*/ 380410 h 393080"/>
                <a:gd name="connsiteX1" fmla="*/ 27019 w 959848"/>
                <a:gd name="connsiteY1" fmla="*/ 228012 h 393080"/>
                <a:gd name="connsiteX2" fmla="*/ 172276 w 959848"/>
                <a:gd name="connsiteY2" fmla="*/ 68468 h 393080"/>
                <a:gd name="connsiteX3" fmla="*/ 441562 w 959848"/>
                <a:gd name="connsiteY3" fmla="*/ 1792 h 393080"/>
                <a:gd name="connsiteX4" fmla="*/ 831881 w 959848"/>
                <a:gd name="connsiteY4" fmla="*/ 127998 h 393080"/>
                <a:gd name="connsiteX5" fmla="*/ 931894 w 959848"/>
                <a:gd name="connsiteY5" fmla="*/ 389935 h 393080"/>
                <a:gd name="connsiteX6" fmla="*/ 455849 w 959848"/>
                <a:gd name="connsiteY6" fmla="*/ 358979 h 393080"/>
                <a:gd name="connsiteX7" fmla="*/ 98459 w 959848"/>
                <a:gd name="connsiteY7" fmla="*/ 192293 h 393080"/>
                <a:gd name="connsiteX8" fmla="*/ 6002 w 959848"/>
                <a:gd name="connsiteY8" fmla="*/ 380410 h 393080"/>
                <a:gd name="connsiteX0" fmla="*/ 5473 w 959319"/>
                <a:gd name="connsiteY0" fmla="*/ 380410 h 392568"/>
                <a:gd name="connsiteX1" fmla="*/ 26490 w 959319"/>
                <a:gd name="connsiteY1" fmla="*/ 228012 h 392568"/>
                <a:gd name="connsiteX2" fmla="*/ 171747 w 959319"/>
                <a:gd name="connsiteY2" fmla="*/ 68468 h 392568"/>
                <a:gd name="connsiteX3" fmla="*/ 441033 w 959319"/>
                <a:gd name="connsiteY3" fmla="*/ 1792 h 392568"/>
                <a:gd name="connsiteX4" fmla="*/ 831352 w 959319"/>
                <a:gd name="connsiteY4" fmla="*/ 127998 h 392568"/>
                <a:gd name="connsiteX5" fmla="*/ 931365 w 959319"/>
                <a:gd name="connsiteY5" fmla="*/ 389935 h 392568"/>
                <a:gd name="connsiteX6" fmla="*/ 455320 w 959319"/>
                <a:gd name="connsiteY6" fmla="*/ 358979 h 392568"/>
                <a:gd name="connsiteX7" fmla="*/ 90786 w 959319"/>
                <a:gd name="connsiteY7" fmla="*/ 216105 h 392568"/>
                <a:gd name="connsiteX8" fmla="*/ 5473 w 959319"/>
                <a:gd name="connsiteY8" fmla="*/ 380410 h 392568"/>
                <a:gd name="connsiteX0" fmla="*/ 5473 w 959319"/>
                <a:gd name="connsiteY0" fmla="*/ 380410 h 391325"/>
                <a:gd name="connsiteX1" fmla="*/ 26490 w 959319"/>
                <a:gd name="connsiteY1" fmla="*/ 228012 h 391325"/>
                <a:gd name="connsiteX2" fmla="*/ 171747 w 959319"/>
                <a:gd name="connsiteY2" fmla="*/ 68468 h 391325"/>
                <a:gd name="connsiteX3" fmla="*/ 441033 w 959319"/>
                <a:gd name="connsiteY3" fmla="*/ 1792 h 391325"/>
                <a:gd name="connsiteX4" fmla="*/ 831352 w 959319"/>
                <a:gd name="connsiteY4" fmla="*/ 127998 h 391325"/>
                <a:gd name="connsiteX5" fmla="*/ 931365 w 959319"/>
                <a:gd name="connsiteY5" fmla="*/ 389935 h 391325"/>
                <a:gd name="connsiteX6" fmla="*/ 455320 w 959319"/>
                <a:gd name="connsiteY6" fmla="*/ 358979 h 391325"/>
                <a:gd name="connsiteX7" fmla="*/ 240803 w 959319"/>
                <a:gd name="connsiteY7" fmla="*/ 325642 h 391325"/>
                <a:gd name="connsiteX8" fmla="*/ 90786 w 959319"/>
                <a:gd name="connsiteY8" fmla="*/ 216105 h 391325"/>
                <a:gd name="connsiteX9" fmla="*/ 5473 w 959319"/>
                <a:gd name="connsiteY9" fmla="*/ 380410 h 391325"/>
                <a:gd name="connsiteX0" fmla="*/ 5473 w 931868"/>
                <a:gd name="connsiteY0" fmla="*/ 380410 h 401695"/>
                <a:gd name="connsiteX1" fmla="*/ 26490 w 931868"/>
                <a:gd name="connsiteY1" fmla="*/ 228012 h 401695"/>
                <a:gd name="connsiteX2" fmla="*/ 171747 w 931868"/>
                <a:gd name="connsiteY2" fmla="*/ 68468 h 401695"/>
                <a:gd name="connsiteX3" fmla="*/ 441033 w 931868"/>
                <a:gd name="connsiteY3" fmla="*/ 1792 h 401695"/>
                <a:gd name="connsiteX4" fmla="*/ 831352 w 931868"/>
                <a:gd name="connsiteY4" fmla="*/ 127998 h 401695"/>
                <a:gd name="connsiteX5" fmla="*/ 931365 w 931868"/>
                <a:gd name="connsiteY5" fmla="*/ 389935 h 401695"/>
                <a:gd name="connsiteX6" fmla="*/ 786109 w 931868"/>
                <a:gd name="connsiteY6" fmla="*/ 339930 h 401695"/>
                <a:gd name="connsiteX7" fmla="*/ 455320 w 931868"/>
                <a:gd name="connsiteY7" fmla="*/ 358979 h 401695"/>
                <a:gd name="connsiteX8" fmla="*/ 240803 w 931868"/>
                <a:gd name="connsiteY8" fmla="*/ 325642 h 401695"/>
                <a:gd name="connsiteX9" fmla="*/ 90786 w 931868"/>
                <a:gd name="connsiteY9" fmla="*/ 216105 h 401695"/>
                <a:gd name="connsiteX10" fmla="*/ 5473 w 931868"/>
                <a:gd name="connsiteY10" fmla="*/ 380410 h 401695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095 h 404163"/>
                <a:gd name="connsiteX1" fmla="*/ 42746 w 948124"/>
                <a:gd name="connsiteY1" fmla="*/ 227884 h 404163"/>
                <a:gd name="connsiteX2" fmla="*/ 188003 w 948124"/>
                <a:gd name="connsiteY2" fmla="*/ 68340 h 404163"/>
                <a:gd name="connsiteX3" fmla="*/ 457289 w 948124"/>
                <a:gd name="connsiteY3" fmla="*/ 1664 h 404163"/>
                <a:gd name="connsiteX4" fmla="*/ 847608 w 948124"/>
                <a:gd name="connsiteY4" fmla="*/ 127870 h 404163"/>
                <a:gd name="connsiteX5" fmla="*/ 947621 w 948124"/>
                <a:gd name="connsiteY5" fmla="*/ 389807 h 404163"/>
                <a:gd name="connsiteX6" fmla="*/ 816652 w 948124"/>
                <a:gd name="connsiteY6" fmla="*/ 361233 h 404163"/>
                <a:gd name="connsiteX7" fmla="*/ 471576 w 948124"/>
                <a:gd name="connsiteY7" fmla="*/ 358851 h 404163"/>
                <a:gd name="connsiteX8" fmla="*/ 257059 w 948124"/>
                <a:gd name="connsiteY8" fmla="*/ 325514 h 404163"/>
                <a:gd name="connsiteX9" fmla="*/ 107042 w 948124"/>
                <a:gd name="connsiteY9" fmla="*/ 215977 h 404163"/>
                <a:gd name="connsiteX10" fmla="*/ 2679 w 948124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68376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49272"/>
                <a:gd name="connsiteY0" fmla="*/ 404095 h 404118"/>
                <a:gd name="connsiteX1" fmla="*/ 42746 w 949272"/>
                <a:gd name="connsiteY1" fmla="*/ 227884 h 404118"/>
                <a:gd name="connsiteX2" fmla="*/ 188003 w 949272"/>
                <a:gd name="connsiteY2" fmla="*/ 68340 h 404118"/>
                <a:gd name="connsiteX3" fmla="*/ 457289 w 949272"/>
                <a:gd name="connsiteY3" fmla="*/ 1664 h 404118"/>
                <a:gd name="connsiteX4" fmla="*/ 847608 w 949272"/>
                <a:gd name="connsiteY4" fmla="*/ 127870 h 404118"/>
                <a:gd name="connsiteX5" fmla="*/ 945239 w 949272"/>
                <a:gd name="connsiteY5" fmla="*/ 349326 h 404118"/>
                <a:gd name="connsiteX6" fmla="*/ 816652 w 949272"/>
                <a:gd name="connsiteY6" fmla="*/ 361233 h 404118"/>
                <a:gd name="connsiteX7" fmla="*/ 471576 w 949272"/>
                <a:gd name="connsiteY7" fmla="*/ 368376 h 404118"/>
                <a:gd name="connsiteX8" fmla="*/ 257059 w 949272"/>
                <a:gd name="connsiteY8" fmla="*/ 325514 h 404118"/>
                <a:gd name="connsiteX9" fmla="*/ 107042 w 949272"/>
                <a:gd name="connsiteY9" fmla="*/ 215977 h 404118"/>
                <a:gd name="connsiteX10" fmla="*/ 2679 w 94927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95318 h 495341"/>
                <a:gd name="connsiteX1" fmla="*/ 42746 w 960652"/>
                <a:gd name="connsiteY1" fmla="*/ 319107 h 495341"/>
                <a:gd name="connsiteX2" fmla="*/ 188003 w 960652"/>
                <a:gd name="connsiteY2" fmla="*/ 159563 h 495341"/>
                <a:gd name="connsiteX3" fmla="*/ 504914 w 960652"/>
                <a:gd name="connsiteY3" fmla="*/ 812 h 495341"/>
                <a:gd name="connsiteX4" fmla="*/ 847608 w 960652"/>
                <a:gd name="connsiteY4" fmla="*/ 219093 h 495341"/>
                <a:gd name="connsiteX5" fmla="*/ 957146 w 960652"/>
                <a:gd name="connsiteY5" fmla="*/ 476268 h 495341"/>
                <a:gd name="connsiteX6" fmla="*/ 816652 w 960652"/>
                <a:gd name="connsiteY6" fmla="*/ 452456 h 495341"/>
                <a:gd name="connsiteX7" fmla="*/ 471576 w 960652"/>
                <a:gd name="connsiteY7" fmla="*/ 459599 h 495341"/>
                <a:gd name="connsiteX8" fmla="*/ 257059 w 960652"/>
                <a:gd name="connsiteY8" fmla="*/ 416737 h 495341"/>
                <a:gd name="connsiteX9" fmla="*/ 107042 w 960652"/>
                <a:gd name="connsiteY9" fmla="*/ 307200 h 495341"/>
                <a:gd name="connsiteX10" fmla="*/ 2679 w 960652"/>
                <a:gd name="connsiteY10" fmla="*/ 495318 h 495341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88003 w 960652"/>
                <a:gd name="connsiteY2" fmla="*/ 164719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38778 w 960652"/>
                <a:gd name="connsiteY2" fmla="*/ 28194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14300 w 960652"/>
                <a:gd name="connsiteY2" fmla="*/ 140275 h 500497"/>
                <a:gd name="connsiteX3" fmla="*/ 38778 w 960652"/>
                <a:gd name="connsiteY3" fmla="*/ 28194 h 500497"/>
                <a:gd name="connsiteX4" fmla="*/ 504825 w 960652"/>
                <a:gd name="connsiteY4" fmla="*/ 70425 h 500497"/>
                <a:gd name="connsiteX5" fmla="*/ 504914 w 960652"/>
                <a:gd name="connsiteY5" fmla="*/ 5968 h 500497"/>
                <a:gd name="connsiteX6" fmla="*/ 847608 w 960652"/>
                <a:gd name="connsiteY6" fmla="*/ 224249 h 500497"/>
                <a:gd name="connsiteX7" fmla="*/ 957146 w 960652"/>
                <a:gd name="connsiteY7" fmla="*/ 481424 h 500497"/>
                <a:gd name="connsiteX8" fmla="*/ 816652 w 960652"/>
                <a:gd name="connsiteY8" fmla="*/ 457612 h 500497"/>
                <a:gd name="connsiteX9" fmla="*/ 471576 w 960652"/>
                <a:gd name="connsiteY9" fmla="*/ 464755 h 500497"/>
                <a:gd name="connsiteX10" fmla="*/ 257059 w 960652"/>
                <a:gd name="connsiteY10" fmla="*/ 421893 h 500497"/>
                <a:gd name="connsiteX11" fmla="*/ 107042 w 960652"/>
                <a:gd name="connsiteY11" fmla="*/ 312356 h 500497"/>
                <a:gd name="connsiteX12" fmla="*/ 2679 w 960652"/>
                <a:gd name="connsiteY12" fmla="*/ 500474 h 500497"/>
                <a:gd name="connsiteX0" fmla="*/ 17909 w 975882"/>
                <a:gd name="connsiteY0" fmla="*/ 500474 h 504534"/>
                <a:gd name="connsiteX1" fmla="*/ 16701 w 975882"/>
                <a:gd name="connsiteY1" fmla="*/ 140113 h 504534"/>
                <a:gd name="connsiteX2" fmla="*/ 129530 w 975882"/>
                <a:gd name="connsiteY2" fmla="*/ 140275 h 504534"/>
                <a:gd name="connsiteX3" fmla="*/ 54008 w 975882"/>
                <a:gd name="connsiteY3" fmla="*/ 28194 h 504534"/>
                <a:gd name="connsiteX4" fmla="*/ 520055 w 975882"/>
                <a:gd name="connsiteY4" fmla="*/ 70425 h 504534"/>
                <a:gd name="connsiteX5" fmla="*/ 520144 w 975882"/>
                <a:gd name="connsiteY5" fmla="*/ 5968 h 504534"/>
                <a:gd name="connsiteX6" fmla="*/ 862838 w 975882"/>
                <a:gd name="connsiteY6" fmla="*/ 224249 h 504534"/>
                <a:gd name="connsiteX7" fmla="*/ 972376 w 975882"/>
                <a:gd name="connsiteY7" fmla="*/ 481424 h 504534"/>
                <a:gd name="connsiteX8" fmla="*/ 831882 w 975882"/>
                <a:gd name="connsiteY8" fmla="*/ 457612 h 504534"/>
                <a:gd name="connsiteX9" fmla="*/ 486806 w 975882"/>
                <a:gd name="connsiteY9" fmla="*/ 464755 h 504534"/>
                <a:gd name="connsiteX10" fmla="*/ 272289 w 975882"/>
                <a:gd name="connsiteY10" fmla="*/ 421893 h 504534"/>
                <a:gd name="connsiteX11" fmla="*/ 122272 w 975882"/>
                <a:gd name="connsiteY11" fmla="*/ 312356 h 504534"/>
                <a:gd name="connsiteX12" fmla="*/ 17909 w 975882"/>
                <a:gd name="connsiteY12" fmla="*/ 500474 h 504534"/>
                <a:gd name="connsiteX0" fmla="*/ 17909 w 988647"/>
                <a:gd name="connsiteY0" fmla="*/ 499069 h 503129"/>
                <a:gd name="connsiteX1" fmla="*/ 16701 w 988647"/>
                <a:gd name="connsiteY1" fmla="*/ 138708 h 503129"/>
                <a:gd name="connsiteX2" fmla="*/ 129530 w 988647"/>
                <a:gd name="connsiteY2" fmla="*/ 138870 h 503129"/>
                <a:gd name="connsiteX3" fmla="*/ 54008 w 988647"/>
                <a:gd name="connsiteY3" fmla="*/ 26789 h 503129"/>
                <a:gd name="connsiteX4" fmla="*/ 520055 w 988647"/>
                <a:gd name="connsiteY4" fmla="*/ 69020 h 503129"/>
                <a:gd name="connsiteX5" fmla="*/ 520144 w 988647"/>
                <a:gd name="connsiteY5" fmla="*/ 4563 h 503129"/>
                <a:gd name="connsiteX6" fmla="*/ 945388 w 988647"/>
                <a:gd name="connsiteY6" fmla="*/ 197444 h 503129"/>
                <a:gd name="connsiteX7" fmla="*/ 972376 w 988647"/>
                <a:gd name="connsiteY7" fmla="*/ 480019 h 503129"/>
                <a:gd name="connsiteX8" fmla="*/ 831882 w 988647"/>
                <a:gd name="connsiteY8" fmla="*/ 456207 h 503129"/>
                <a:gd name="connsiteX9" fmla="*/ 486806 w 988647"/>
                <a:gd name="connsiteY9" fmla="*/ 463350 h 503129"/>
                <a:gd name="connsiteX10" fmla="*/ 272289 w 988647"/>
                <a:gd name="connsiteY10" fmla="*/ 420488 h 503129"/>
                <a:gd name="connsiteX11" fmla="*/ 122272 w 988647"/>
                <a:gd name="connsiteY11" fmla="*/ 310951 h 503129"/>
                <a:gd name="connsiteX12" fmla="*/ 17909 w 988647"/>
                <a:gd name="connsiteY12" fmla="*/ 499069 h 50312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06442"/>
                <a:gd name="connsiteY0" fmla="*/ 499069 h 613369"/>
                <a:gd name="connsiteX1" fmla="*/ 16701 w 1006442"/>
                <a:gd name="connsiteY1" fmla="*/ 138708 h 613369"/>
                <a:gd name="connsiteX2" fmla="*/ 129530 w 1006442"/>
                <a:gd name="connsiteY2" fmla="*/ 138870 h 613369"/>
                <a:gd name="connsiteX3" fmla="*/ 54008 w 1006442"/>
                <a:gd name="connsiteY3" fmla="*/ 26789 h 613369"/>
                <a:gd name="connsiteX4" fmla="*/ 520055 w 1006442"/>
                <a:gd name="connsiteY4" fmla="*/ 69020 h 613369"/>
                <a:gd name="connsiteX5" fmla="*/ 520144 w 1006442"/>
                <a:gd name="connsiteY5" fmla="*/ 4563 h 613369"/>
                <a:gd name="connsiteX6" fmla="*/ 945388 w 1006442"/>
                <a:gd name="connsiteY6" fmla="*/ 197444 h 613369"/>
                <a:gd name="connsiteX7" fmla="*/ 997776 w 1006442"/>
                <a:gd name="connsiteY7" fmla="*/ 613369 h 613369"/>
                <a:gd name="connsiteX8" fmla="*/ 831882 w 1006442"/>
                <a:gd name="connsiteY8" fmla="*/ 456207 h 613369"/>
                <a:gd name="connsiteX9" fmla="*/ 486806 w 1006442"/>
                <a:gd name="connsiteY9" fmla="*/ 463350 h 613369"/>
                <a:gd name="connsiteX10" fmla="*/ 272289 w 1006442"/>
                <a:gd name="connsiteY10" fmla="*/ 420488 h 613369"/>
                <a:gd name="connsiteX11" fmla="*/ 122272 w 1006442"/>
                <a:gd name="connsiteY11" fmla="*/ 310951 h 613369"/>
                <a:gd name="connsiteX12" fmla="*/ 17909 w 1006442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56207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3673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12832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2276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946182 w 1016207"/>
                <a:gd name="connsiteY8" fmla="*/ 17363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524906 w 1016207"/>
                <a:gd name="connsiteY9" fmla="*/ 2919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524906 w 1016207"/>
                <a:gd name="connsiteY10" fmla="*/ 2919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307214 w 1016207"/>
                <a:gd name="connsiteY11" fmla="*/ 3315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53249 w 1007097"/>
                <a:gd name="connsiteY0" fmla="*/ 594319 h 613369"/>
                <a:gd name="connsiteX1" fmla="*/ 7591 w 1007097"/>
                <a:gd name="connsiteY1" fmla="*/ 138708 h 613369"/>
                <a:gd name="connsiteX2" fmla="*/ 120420 w 1007097"/>
                <a:gd name="connsiteY2" fmla="*/ 138870 h 613369"/>
                <a:gd name="connsiteX3" fmla="*/ 44898 w 1007097"/>
                <a:gd name="connsiteY3" fmla="*/ 26789 h 613369"/>
                <a:gd name="connsiteX4" fmla="*/ 510945 w 1007097"/>
                <a:gd name="connsiteY4" fmla="*/ 69020 h 613369"/>
                <a:gd name="connsiteX5" fmla="*/ 511034 w 1007097"/>
                <a:gd name="connsiteY5" fmla="*/ 4563 h 613369"/>
                <a:gd name="connsiteX6" fmla="*/ 936278 w 1007097"/>
                <a:gd name="connsiteY6" fmla="*/ 197444 h 613369"/>
                <a:gd name="connsiteX7" fmla="*/ 988666 w 1007097"/>
                <a:gd name="connsiteY7" fmla="*/ 613369 h 613369"/>
                <a:gd name="connsiteX8" fmla="*/ 864047 w 1007097"/>
                <a:gd name="connsiteY8" fmla="*/ 332382 h 613369"/>
                <a:gd name="connsiteX9" fmla="*/ 625244 w 1007097"/>
                <a:gd name="connsiteY9" fmla="*/ 399219 h 613369"/>
                <a:gd name="connsiteX10" fmla="*/ 633271 w 1007097"/>
                <a:gd name="connsiteY10" fmla="*/ 342700 h 613369"/>
                <a:gd name="connsiteX11" fmla="*/ 272704 w 1007097"/>
                <a:gd name="connsiteY11" fmla="*/ 404613 h 613369"/>
                <a:gd name="connsiteX12" fmla="*/ 113162 w 1007097"/>
                <a:gd name="connsiteY12" fmla="*/ 310951 h 613369"/>
                <a:gd name="connsiteX13" fmla="*/ 53249 w 1007097"/>
                <a:gd name="connsiteY13" fmla="*/ 594319 h 613369"/>
                <a:gd name="connsiteX0" fmla="*/ 53596 w 1007444"/>
                <a:gd name="connsiteY0" fmla="*/ 594319 h 613369"/>
                <a:gd name="connsiteX1" fmla="*/ 7938 w 1007444"/>
                <a:gd name="connsiteY1" fmla="*/ 138708 h 613369"/>
                <a:gd name="connsiteX2" fmla="*/ 120767 w 1007444"/>
                <a:gd name="connsiteY2" fmla="*/ 138870 h 613369"/>
                <a:gd name="connsiteX3" fmla="*/ 45245 w 1007444"/>
                <a:gd name="connsiteY3" fmla="*/ 26789 h 613369"/>
                <a:gd name="connsiteX4" fmla="*/ 511292 w 1007444"/>
                <a:gd name="connsiteY4" fmla="*/ 69020 h 613369"/>
                <a:gd name="connsiteX5" fmla="*/ 511381 w 1007444"/>
                <a:gd name="connsiteY5" fmla="*/ 4563 h 613369"/>
                <a:gd name="connsiteX6" fmla="*/ 936625 w 1007444"/>
                <a:gd name="connsiteY6" fmla="*/ 197444 h 613369"/>
                <a:gd name="connsiteX7" fmla="*/ 989013 w 1007444"/>
                <a:gd name="connsiteY7" fmla="*/ 613369 h 613369"/>
                <a:gd name="connsiteX8" fmla="*/ 864394 w 1007444"/>
                <a:gd name="connsiteY8" fmla="*/ 332382 h 613369"/>
                <a:gd name="connsiteX9" fmla="*/ 625591 w 1007444"/>
                <a:gd name="connsiteY9" fmla="*/ 399219 h 613369"/>
                <a:gd name="connsiteX10" fmla="*/ 633618 w 1007444"/>
                <a:gd name="connsiteY10" fmla="*/ 342700 h 613369"/>
                <a:gd name="connsiteX11" fmla="*/ 273051 w 1007444"/>
                <a:gd name="connsiteY11" fmla="*/ 404613 h 613369"/>
                <a:gd name="connsiteX12" fmla="*/ 135734 w 1007444"/>
                <a:gd name="connsiteY12" fmla="*/ 361751 h 613369"/>
                <a:gd name="connsiteX13" fmla="*/ 53596 w 1007444"/>
                <a:gd name="connsiteY13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267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521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55541 w 1005040"/>
                <a:gd name="connsiteY4" fmla="*/ 394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5040" h="613369">
                  <a:moveTo>
                    <a:pt x="51192" y="594319"/>
                  </a:moveTo>
                  <a:cubicBezTo>
                    <a:pt x="38643" y="582572"/>
                    <a:pt x="33897" y="364029"/>
                    <a:pt x="58037" y="291269"/>
                  </a:cubicBezTo>
                  <a:cubicBezTo>
                    <a:pt x="21852" y="231209"/>
                    <a:pt x="-14045" y="169400"/>
                    <a:pt x="5534" y="138708"/>
                  </a:cubicBezTo>
                  <a:cubicBezTo>
                    <a:pt x="7733" y="79204"/>
                    <a:pt x="119024" y="188215"/>
                    <a:pt x="118363" y="138870"/>
                  </a:cubicBezTo>
                  <a:cubicBezTo>
                    <a:pt x="117702" y="89525"/>
                    <a:pt x="-16426" y="45310"/>
                    <a:pt x="65066" y="33139"/>
                  </a:cubicBezTo>
                  <a:cubicBezTo>
                    <a:pt x="146558" y="20968"/>
                    <a:pt x="443370" y="38329"/>
                    <a:pt x="508888" y="69020"/>
                  </a:cubicBezTo>
                  <a:cubicBezTo>
                    <a:pt x="561707" y="42561"/>
                    <a:pt x="438088" y="-16841"/>
                    <a:pt x="508977" y="4563"/>
                  </a:cubicBezTo>
                  <a:cubicBezTo>
                    <a:pt x="579866" y="25967"/>
                    <a:pt x="875915" y="133150"/>
                    <a:pt x="934221" y="197444"/>
                  </a:cubicBezTo>
                  <a:cubicBezTo>
                    <a:pt x="992527" y="261738"/>
                    <a:pt x="1029074" y="480813"/>
                    <a:pt x="986609" y="613369"/>
                  </a:cubicBezTo>
                  <a:cubicBezTo>
                    <a:pt x="960019" y="516532"/>
                    <a:pt x="943713" y="339922"/>
                    <a:pt x="861990" y="332382"/>
                  </a:cubicBezTo>
                  <a:cubicBezTo>
                    <a:pt x="813591" y="282403"/>
                    <a:pt x="681229" y="405966"/>
                    <a:pt x="623187" y="399219"/>
                  </a:cubicBezTo>
                  <a:cubicBezTo>
                    <a:pt x="565145" y="392472"/>
                    <a:pt x="689971" y="341801"/>
                    <a:pt x="631214" y="342700"/>
                  </a:cubicBezTo>
                  <a:cubicBezTo>
                    <a:pt x="572457" y="343599"/>
                    <a:pt x="356803" y="403025"/>
                    <a:pt x="270647" y="404613"/>
                  </a:cubicBezTo>
                  <a:cubicBezTo>
                    <a:pt x="209891" y="380801"/>
                    <a:pt x="185648" y="405407"/>
                    <a:pt x="133330" y="361751"/>
                  </a:cubicBezTo>
                  <a:cubicBezTo>
                    <a:pt x="98838" y="448667"/>
                    <a:pt x="63741" y="606066"/>
                    <a:pt x="51192" y="594319"/>
                  </a:cubicBezTo>
                  <a:close/>
                </a:path>
              </a:pathLst>
            </a:custGeom>
            <a:solidFill>
              <a:srgbClr val="FFFFC1"/>
            </a:solidFill>
            <a:ln>
              <a:noFill/>
            </a:ln>
            <a:effectLst>
              <a:outerShdw dist="38100" dir="4200000" sx="96000" sy="96000" algn="t" rotWithShape="0">
                <a:srgbClr val="DA9E6F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D9DA123-BAE3-400E-9110-724676DB709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488246" y="327791"/>
            <a:ext cx="4420416" cy="5708651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677557EC-650D-FC16-F9A0-E1B525BEB0D9}"/>
              </a:ext>
            </a:extLst>
          </p:cNvPr>
          <p:cNvGrpSpPr/>
          <p:nvPr/>
        </p:nvGrpSpPr>
        <p:grpSpPr>
          <a:xfrm>
            <a:off x="7152708" y="203953"/>
            <a:ext cx="2025679" cy="2472745"/>
            <a:chOff x="6996854" y="1070994"/>
            <a:chExt cx="2025679" cy="2472745"/>
          </a:xfrm>
        </p:grpSpPr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F392B33A-1A3C-400E-2E12-375957274696}"/>
                </a:ext>
              </a:extLst>
            </p:cNvPr>
            <p:cNvGrpSpPr/>
            <p:nvPr/>
          </p:nvGrpSpPr>
          <p:grpSpPr>
            <a:xfrm rot="1501786" flipH="1">
              <a:off x="6996854" y="2411081"/>
              <a:ext cx="714844" cy="1132658"/>
              <a:chOff x="9853355" y="7055635"/>
              <a:chExt cx="1423623" cy="2289342"/>
            </a:xfrm>
          </p:grpSpPr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03E39A5A-C197-FB9F-7E58-E6F53A439497}"/>
                  </a:ext>
                </a:extLst>
              </p:cNvPr>
              <p:cNvSpPr/>
              <p:nvPr/>
            </p:nvSpPr>
            <p:spPr>
              <a:xfrm>
                <a:off x="10143299" y="8974488"/>
                <a:ext cx="292608" cy="295292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DC1081F5-7A67-C7B7-4E81-C3FEBE529D3B}"/>
                  </a:ext>
                </a:extLst>
              </p:cNvPr>
              <p:cNvSpPr/>
              <p:nvPr/>
            </p:nvSpPr>
            <p:spPr>
              <a:xfrm>
                <a:off x="10868173" y="8974488"/>
                <a:ext cx="292608" cy="295292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Rectangle: Rounded Corners 170">
                <a:extLst>
                  <a:ext uri="{FF2B5EF4-FFF2-40B4-BE49-F238E27FC236}">
                    <a16:creationId xmlns:a16="http://schemas.microsoft.com/office/drawing/2014/main" id="{40158469-66E2-6028-C193-DE046AB460A4}"/>
                  </a:ext>
                </a:extLst>
              </p:cNvPr>
              <p:cNvSpPr/>
              <p:nvPr/>
            </p:nvSpPr>
            <p:spPr>
              <a:xfrm flipH="1">
                <a:off x="9853355" y="7055635"/>
                <a:ext cx="124661" cy="2150645"/>
              </a:xfrm>
              <a:prstGeom prst="roundRect">
                <a:avLst>
                  <a:gd name="adj" fmla="val 43421"/>
                </a:avLst>
              </a:prstGeom>
              <a:noFill/>
              <a:ln w="5397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Cube 171">
                <a:extLst>
                  <a:ext uri="{FF2B5EF4-FFF2-40B4-BE49-F238E27FC236}">
                    <a16:creationId xmlns:a16="http://schemas.microsoft.com/office/drawing/2014/main" id="{3144205C-D378-2355-D0E1-D18EC76B3401}"/>
                  </a:ext>
                </a:extLst>
              </p:cNvPr>
              <p:cNvSpPr/>
              <p:nvPr/>
            </p:nvSpPr>
            <p:spPr>
              <a:xfrm>
                <a:off x="9911832" y="7923917"/>
                <a:ext cx="1362075" cy="1273414"/>
              </a:xfrm>
              <a:prstGeom prst="cube">
                <a:avLst>
                  <a:gd name="adj" fmla="val 14528"/>
                </a:avLst>
              </a:prstGeom>
              <a:solidFill>
                <a:srgbClr val="FF0000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Cube 172">
                <a:extLst>
                  <a:ext uri="{FF2B5EF4-FFF2-40B4-BE49-F238E27FC236}">
                    <a16:creationId xmlns:a16="http://schemas.microsoft.com/office/drawing/2014/main" id="{BA71913B-5C37-02C9-16B3-5FC2437CAEF8}"/>
                  </a:ext>
                </a:extLst>
              </p:cNvPr>
              <p:cNvSpPr/>
              <p:nvPr/>
            </p:nvSpPr>
            <p:spPr>
              <a:xfrm>
                <a:off x="9905583" y="7521468"/>
                <a:ext cx="1289853" cy="567945"/>
              </a:xfrm>
              <a:prstGeom prst="cube">
                <a:avLst>
                  <a:gd name="adj" fmla="val 18984"/>
                </a:avLst>
              </a:prstGeom>
              <a:solidFill>
                <a:srgbClr val="00206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B6519847-5593-869E-8256-DAA262B6DEDE}"/>
                  </a:ext>
                </a:extLst>
              </p:cNvPr>
              <p:cNvGrpSpPr/>
              <p:nvPr/>
            </p:nvGrpSpPr>
            <p:grpSpPr>
              <a:xfrm>
                <a:off x="11069797" y="8197650"/>
                <a:ext cx="207181" cy="700282"/>
                <a:chOff x="859632" y="2338402"/>
                <a:chExt cx="571500" cy="788345"/>
              </a:xfrm>
            </p:grpSpPr>
            <p:sp>
              <p:nvSpPr>
                <p:cNvPr id="177" name="Rectangle 176">
                  <a:extLst>
                    <a:ext uri="{FF2B5EF4-FFF2-40B4-BE49-F238E27FC236}">
                      <a16:creationId xmlns:a16="http://schemas.microsoft.com/office/drawing/2014/main" id="{2BFC150E-297C-9465-D0BE-45DF740C2513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pic>
              <p:nvPicPr>
                <p:cNvPr id="178" name="Picture 177">
                  <a:extLst>
                    <a:ext uri="{FF2B5EF4-FFF2-40B4-BE49-F238E27FC236}">
                      <a16:creationId xmlns:a16="http://schemas.microsoft.com/office/drawing/2014/main" id="{C96E8614-C587-EB2E-CB4D-9E33697119B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 cstate="print">
                  <a:extLst>
                    <a:ext uri="{BEBA8EAE-BF5A-486C-A8C5-ECC9F3942E4B}">
                      <a14:imgProps xmlns:a14="http://schemas.microsoft.com/office/drawing/2010/main">
                        <a14:imgLayer r:embed="rId18">
                          <a14:imgEffect>
                            <a14:backgroundRemoval t="0" b="100000" l="0" r="100000">
                              <a14:foregroundMark x1="31560" y1="31877" x2="31560" y2="31877"/>
                              <a14:foregroundMark x1="46454" y1="11054" x2="46454" y2="11054"/>
                              <a14:foregroundMark x1="42553" y1="9512" x2="42553" y2="9512"/>
                              <a14:foregroundMark x1="39362" y1="8997" x2="39362" y2="8997"/>
                              <a14:foregroundMark x1="59929" y1="8997" x2="59929" y2="8997"/>
                              <a14:foregroundMark x1="29787" y1="26735" x2="29787" y2="26735"/>
                              <a14:foregroundMark x1="71631" y1="12339" x2="71631" y2="12339"/>
                              <a14:foregroundMark x1="77660" y1="21337" x2="77660" y2="21337"/>
                              <a14:foregroundMark x1="73050" y1="30077" x2="73050" y2="30077"/>
                              <a14:foregroundMark x1="61702" y1="33162" x2="61702" y2="33162"/>
                              <a14:foregroundMark x1="37234" y1="29306" x2="37234" y2="29306"/>
                              <a14:foregroundMark x1="53546" y1="61697" x2="53546" y2="61697"/>
                              <a14:foregroundMark x1="67021" y1="64010" x2="67021" y2="64010"/>
                              <a14:foregroundMark x1="33688" y1="62468" x2="33688" y2="62468"/>
                              <a14:foregroundMark x1="28369" y1="80463" x2="28369" y2="80463"/>
                              <a14:foregroundMark x1="48227" y1="79949" x2="48227" y2="79949"/>
                              <a14:foregroundMark x1="33688" y1="34447" x2="33688" y2="34447"/>
                              <a14:foregroundMark x1="49645" y1="76864" x2="49645" y2="76864"/>
                              <a14:foregroundMark x1="26596" y1="50643" x2="26596" y2="50643"/>
                              <a14:foregroundMark x1="44326" y1="49871" x2="44326" y2="49871"/>
                              <a14:foregroundMark x1="56738" y1="51928" x2="56738" y2="51928"/>
                              <a14:foregroundMark x1="70567" y1="52185" x2="70567" y2="52185"/>
                              <a14:foregroundMark x1="24113" y1="27249" x2="24113" y2="27249"/>
                              <a14:backgroundMark x1="36879" y1="22365" x2="36879" y2="22365"/>
                              <a14:backgroundMark x1="43262" y1="30591" x2="43262" y2="30591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  <a:ln>
                  <a:noFill/>
                </a:ln>
              </p:spPr>
            </p:pic>
          </p:grp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AA8C9695-1D8A-1526-E1A8-B26063EE31AB}"/>
                  </a:ext>
                </a:extLst>
              </p:cNvPr>
              <p:cNvSpPr/>
              <p:nvPr/>
            </p:nvSpPr>
            <p:spPr>
              <a:xfrm>
                <a:off x="9956553" y="9049685"/>
                <a:ext cx="292608" cy="295292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F72E3651-08CB-93B6-7201-92C185704527}"/>
                  </a:ext>
                </a:extLst>
              </p:cNvPr>
              <p:cNvSpPr/>
              <p:nvPr/>
            </p:nvSpPr>
            <p:spPr>
              <a:xfrm>
                <a:off x="10669588" y="9047462"/>
                <a:ext cx="292608" cy="295292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701F2051-70FD-ECB2-D0D4-A2F66E98ACBC}"/>
                </a:ext>
              </a:extLst>
            </p:cNvPr>
            <p:cNvGrpSpPr/>
            <p:nvPr/>
          </p:nvGrpSpPr>
          <p:grpSpPr>
            <a:xfrm flipH="1">
              <a:off x="7801464" y="1070994"/>
              <a:ext cx="1221069" cy="2289706"/>
              <a:chOff x="3282436" y="7332083"/>
              <a:chExt cx="2457375" cy="4507989"/>
            </a:xfrm>
          </p:grpSpPr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D685F64C-2EBE-174E-EA3F-3EF7935B7A1C}"/>
                  </a:ext>
                </a:extLst>
              </p:cNvPr>
              <p:cNvGrpSpPr/>
              <p:nvPr/>
            </p:nvGrpSpPr>
            <p:grpSpPr>
              <a:xfrm>
                <a:off x="4130593" y="10330828"/>
                <a:ext cx="1606514" cy="1509244"/>
                <a:chOff x="-2376531" y="6832600"/>
                <a:chExt cx="1606514" cy="1509244"/>
              </a:xfrm>
            </p:grpSpPr>
            <p:pic>
              <p:nvPicPr>
                <p:cNvPr id="166" name="Picture 165">
                  <a:extLst>
                    <a:ext uri="{FF2B5EF4-FFF2-40B4-BE49-F238E27FC236}">
                      <a16:creationId xmlns:a16="http://schemas.microsoft.com/office/drawing/2014/main" id="{D9CDC208-6F5F-F2D7-EF80-66256E06E29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66935"/>
                <a:stretch/>
              </p:blipFill>
              <p:spPr bwMode="auto">
                <a:xfrm>
                  <a:off x="-2376531" y="6832600"/>
                  <a:ext cx="1606514" cy="1509244"/>
                </a:xfrm>
                <a:custGeom>
                  <a:avLst/>
                  <a:gdLst>
                    <a:gd name="connsiteX0" fmla="*/ 0 w 1606514"/>
                    <a:gd name="connsiteY0" fmla="*/ 0 h 1509244"/>
                    <a:gd name="connsiteX1" fmla="*/ 150856 w 1606514"/>
                    <a:gd name="connsiteY1" fmla="*/ 0 h 1509244"/>
                    <a:gd name="connsiteX2" fmla="*/ 150856 w 1606514"/>
                    <a:gd name="connsiteY2" fmla="*/ 196850 h 1509244"/>
                    <a:gd name="connsiteX3" fmla="*/ 554081 w 1606514"/>
                    <a:gd name="connsiteY3" fmla="*/ 196850 h 1509244"/>
                    <a:gd name="connsiteX4" fmla="*/ 554081 w 1606514"/>
                    <a:gd name="connsiteY4" fmla="*/ 0 h 1509244"/>
                    <a:gd name="connsiteX5" fmla="*/ 1287506 w 1606514"/>
                    <a:gd name="connsiteY5" fmla="*/ 0 h 1509244"/>
                    <a:gd name="connsiteX6" fmla="*/ 1287506 w 1606514"/>
                    <a:gd name="connsiteY6" fmla="*/ 168275 h 1509244"/>
                    <a:gd name="connsiteX7" fmla="*/ 1528806 w 1606514"/>
                    <a:gd name="connsiteY7" fmla="*/ 168275 h 1509244"/>
                    <a:gd name="connsiteX8" fmla="*/ 1528806 w 1606514"/>
                    <a:gd name="connsiteY8" fmla="*/ 0 h 1509244"/>
                    <a:gd name="connsiteX9" fmla="*/ 1606514 w 1606514"/>
                    <a:gd name="connsiteY9" fmla="*/ 0 h 1509244"/>
                    <a:gd name="connsiteX10" fmla="*/ 1606514 w 1606514"/>
                    <a:gd name="connsiteY10" fmla="*/ 1509244 h 1509244"/>
                    <a:gd name="connsiteX11" fmla="*/ 0 w 1606514"/>
                    <a:gd name="connsiteY11" fmla="*/ 1509244 h 1509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06514" h="1509244">
                      <a:moveTo>
                        <a:pt x="0" y="0"/>
                      </a:moveTo>
                      <a:lnTo>
                        <a:pt x="150856" y="0"/>
                      </a:lnTo>
                      <a:lnTo>
                        <a:pt x="150856" y="196850"/>
                      </a:lnTo>
                      <a:lnTo>
                        <a:pt x="554081" y="196850"/>
                      </a:lnTo>
                      <a:lnTo>
                        <a:pt x="554081" y="0"/>
                      </a:lnTo>
                      <a:lnTo>
                        <a:pt x="1287506" y="0"/>
                      </a:lnTo>
                      <a:lnTo>
                        <a:pt x="1287506" y="168275"/>
                      </a:lnTo>
                      <a:lnTo>
                        <a:pt x="1528806" y="168275"/>
                      </a:lnTo>
                      <a:lnTo>
                        <a:pt x="1528806" y="0"/>
                      </a:lnTo>
                      <a:lnTo>
                        <a:pt x="1606514" y="0"/>
                      </a:lnTo>
                      <a:lnTo>
                        <a:pt x="1606514" y="1509244"/>
                      </a:lnTo>
                      <a:lnTo>
                        <a:pt x="0" y="1509244"/>
                      </a:lnTo>
                      <a:close/>
                    </a:path>
                  </a:pathLst>
                </a:cu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7" name="Rectangle 166">
                  <a:extLst>
                    <a:ext uri="{FF2B5EF4-FFF2-40B4-BE49-F238E27FC236}">
                      <a16:creationId xmlns:a16="http://schemas.microsoft.com/office/drawing/2014/main" id="{52222CE2-8CE3-EE30-DB3F-A6781461844B}"/>
                    </a:ext>
                  </a:extLst>
                </p:cNvPr>
                <p:cNvSpPr/>
                <p:nvPr/>
              </p:nvSpPr>
              <p:spPr>
                <a:xfrm rot="189346">
                  <a:off x="-2032000" y="6832600"/>
                  <a:ext cx="301625" cy="238125"/>
                </a:xfrm>
                <a:prstGeom prst="rect">
                  <a:avLst/>
                </a:prstGeom>
                <a:solidFill>
                  <a:srgbClr val="000000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E4019577-9F24-4EBA-B81C-2D5DEB309585}"/>
                  </a:ext>
                </a:extLst>
              </p:cNvPr>
              <p:cNvSpPr/>
              <p:nvPr/>
            </p:nvSpPr>
            <p:spPr>
              <a:xfrm rot="2000829" flipH="1">
                <a:off x="3282436" y="8912912"/>
                <a:ext cx="1238726" cy="904192"/>
              </a:xfrm>
              <a:custGeom>
                <a:avLst/>
                <a:gdLst>
                  <a:gd name="connsiteX0" fmla="*/ 727777 w 977309"/>
                  <a:gd name="connsiteY0" fmla="*/ 193137 h 872129"/>
                  <a:gd name="connsiteX1" fmla="*/ 727785 w 977309"/>
                  <a:gd name="connsiteY1" fmla="*/ 193288 h 872129"/>
                  <a:gd name="connsiteX2" fmla="*/ 727863 w 977309"/>
                  <a:gd name="connsiteY2" fmla="*/ 193369 h 872129"/>
                  <a:gd name="connsiteX3" fmla="*/ 859327 w 977309"/>
                  <a:gd name="connsiteY3" fmla="*/ 1992 h 872129"/>
                  <a:gd name="connsiteX4" fmla="*/ 867099 w 977309"/>
                  <a:gd name="connsiteY4" fmla="*/ 7451 h 872129"/>
                  <a:gd name="connsiteX5" fmla="*/ 874336 w 977309"/>
                  <a:gd name="connsiteY5" fmla="*/ 15073 h 872129"/>
                  <a:gd name="connsiteX6" fmla="*/ 873456 w 977309"/>
                  <a:gd name="connsiteY6" fmla="*/ 48886 h 872129"/>
                  <a:gd name="connsiteX7" fmla="*/ 738232 w 977309"/>
                  <a:gd name="connsiteY7" fmla="*/ 180451 h 872129"/>
                  <a:gd name="connsiteX8" fmla="*/ 734701 w 977309"/>
                  <a:gd name="connsiteY8" fmla="*/ 186577 h 872129"/>
                  <a:gd name="connsiteX9" fmla="*/ 734792 w 977309"/>
                  <a:gd name="connsiteY9" fmla="*/ 187865 h 872129"/>
                  <a:gd name="connsiteX10" fmla="*/ 736765 w 977309"/>
                  <a:gd name="connsiteY10" fmla="*/ 188259 h 872129"/>
                  <a:gd name="connsiteX11" fmla="*/ 740521 w 977309"/>
                  <a:gd name="connsiteY11" fmla="*/ 186910 h 872129"/>
                  <a:gd name="connsiteX12" fmla="*/ 741372 w 977309"/>
                  <a:gd name="connsiteY12" fmla="*/ 186398 h 872129"/>
                  <a:gd name="connsiteX13" fmla="*/ 744464 w 977309"/>
                  <a:gd name="connsiteY13" fmla="*/ 183942 h 872129"/>
                  <a:gd name="connsiteX14" fmla="*/ 902899 w 977309"/>
                  <a:gd name="connsiteY14" fmla="*/ 45136 h 872129"/>
                  <a:gd name="connsiteX15" fmla="*/ 953514 w 977309"/>
                  <a:gd name="connsiteY15" fmla="*/ 47775 h 872129"/>
                  <a:gd name="connsiteX16" fmla="*/ 953716 w 977309"/>
                  <a:gd name="connsiteY16" fmla="*/ 47999 h 872129"/>
                  <a:gd name="connsiteX17" fmla="*/ 951358 w 977309"/>
                  <a:gd name="connsiteY17" fmla="*/ 92284 h 872129"/>
                  <a:gd name="connsiteX18" fmla="*/ 828310 w 977309"/>
                  <a:gd name="connsiteY18" fmla="*/ 202893 h 872129"/>
                  <a:gd name="connsiteX19" fmla="*/ 785758 w 977309"/>
                  <a:gd name="connsiteY19" fmla="*/ 240432 h 872129"/>
                  <a:gd name="connsiteX20" fmla="*/ 891421 w 977309"/>
                  <a:gd name="connsiteY20" fmla="*/ 153002 h 872129"/>
                  <a:gd name="connsiteX21" fmla="*/ 931233 w 977309"/>
                  <a:gd name="connsiteY21" fmla="*/ 121399 h 872129"/>
                  <a:gd name="connsiteX22" fmla="*/ 957473 w 977309"/>
                  <a:gd name="connsiteY22" fmla="*/ 116563 h 872129"/>
                  <a:gd name="connsiteX23" fmla="*/ 971150 w 977309"/>
                  <a:gd name="connsiteY23" fmla="*/ 125988 h 872129"/>
                  <a:gd name="connsiteX24" fmla="*/ 966562 w 977309"/>
                  <a:gd name="connsiteY24" fmla="*/ 165907 h 872129"/>
                  <a:gd name="connsiteX25" fmla="*/ 821575 w 977309"/>
                  <a:gd name="connsiteY25" fmla="*/ 291671 h 872129"/>
                  <a:gd name="connsiteX26" fmla="*/ 818242 w 977309"/>
                  <a:gd name="connsiteY26" fmla="*/ 304146 h 872129"/>
                  <a:gd name="connsiteX27" fmla="*/ 824030 w 977309"/>
                  <a:gd name="connsiteY27" fmla="*/ 301801 h 872129"/>
                  <a:gd name="connsiteX28" fmla="*/ 830191 w 977309"/>
                  <a:gd name="connsiteY28" fmla="*/ 296872 h 872129"/>
                  <a:gd name="connsiteX29" fmla="*/ 908526 w 977309"/>
                  <a:gd name="connsiteY29" fmla="*/ 238712 h 872129"/>
                  <a:gd name="connsiteX30" fmla="*/ 948444 w 977309"/>
                  <a:gd name="connsiteY30" fmla="*/ 243299 h 872129"/>
                  <a:gd name="connsiteX31" fmla="*/ 943855 w 977309"/>
                  <a:gd name="connsiteY31" fmla="*/ 283218 h 872129"/>
                  <a:gd name="connsiteX32" fmla="*/ 863136 w 977309"/>
                  <a:gd name="connsiteY32" fmla="*/ 348342 h 872129"/>
                  <a:gd name="connsiteX33" fmla="*/ 817278 w 977309"/>
                  <a:gd name="connsiteY33" fmla="*/ 378305 h 872129"/>
                  <a:gd name="connsiteX34" fmla="*/ 814780 w 977309"/>
                  <a:gd name="connsiteY34" fmla="*/ 379576 h 872129"/>
                  <a:gd name="connsiteX35" fmla="*/ 810574 w 977309"/>
                  <a:gd name="connsiteY35" fmla="*/ 382319 h 872129"/>
                  <a:gd name="connsiteX36" fmla="*/ 749973 w 977309"/>
                  <a:gd name="connsiteY36" fmla="*/ 423501 h 872129"/>
                  <a:gd name="connsiteX37" fmla="*/ 670631 w 977309"/>
                  <a:gd name="connsiteY37" fmla="*/ 457344 h 872129"/>
                  <a:gd name="connsiteX38" fmla="*/ 628565 w 977309"/>
                  <a:gd name="connsiteY38" fmla="*/ 448617 h 872129"/>
                  <a:gd name="connsiteX39" fmla="*/ 624642 w 977309"/>
                  <a:gd name="connsiteY39" fmla="*/ 456078 h 872129"/>
                  <a:gd name="connsiteX40" fmla="*/ 426470 w 977309"/>
                  <a:gd name="connsiteY40" fmla="*/ 674023 h 872129"/>
                  <a:gd name="connsiteX41" fmla="*/ 173316 w 977309"/>
                  <a:gd name="connsiteY41" fmla="*/ 870821 h 872129"/>
                  <a:gd name="connsiteX42" fmla="*/ 171003 w 977309"/>
                  <a:gd name="connsiteY42" fmla="*/ 868408 h 872129"/>
                  <a:gd name="connsiteX43" fmla="*/ 34129 w 977309"/>
                  <a:gd name="connsiteY43" fmla="*/ 868408 h 872129"/>
                  <a:gd name="connsiteX44" fmla="*/ 0 w 977309"/>
                  <a:gd name="connsiteY44" fmla="*/ 493901 h 872129"/>
                  <a:gd name="connsiteX45" fmla="*/ 34129 w 977309"/>
                  <a:gd name="connsiteY45" fmla="*/ 119394 h 872129"/>
                  <a:gd name="connsiteX46" fmla="*/ 178009 w 977309"/>
                  <a:gd name="connsiteY46" fmla="*/ 119394 h 872129"/>
                  <a:gd name="connsiteX47" fmla="*/ 212138 w 977309"/>
                  <a:gd name="connsiteY47" fmla="*/ 493901 h 872129"/>
                  <a:gd name="connsiteX48" fmla="*/ 210197 w 977309"/>
                  <a:gd name="connsiteY48" fmla="*/ 599380 h 872129"/>
                  <a:gd name="connsiteX49" fmla="*/ 284115 w 977309"/>
                  <a:gd name="connsiteY49" fmla="*/ 525499 h 872129"/>
                  <a:gd name="connsiteX50" fmla="*/ 510262 w 977309"/>
                  <a:gd name="connsiteY50" fmla="*/ 336742 h 872129"/>
                  <a:gd name="connsiteX51" fmla="*/ 512320 w 977309"/>
                  <a:gd name="connsiteY51" fmla="*/ 335770 h 872129"/>
                  <a:gd name="connsiteX52" fmla="*/ 511936 w 977309"/>
                  <a:gd name="connsiteY52" fmla="*/ 335211 h 872129"/>
                  <a:gd name="connsiteX53" fmla="*/ 528156 w 977309"/>
                  <a:gd name="connsiteY53" fmla="*/ 206729 h 872129"/>
                  <a:gd name="connsiteX54" fmla="*/ 555621 w 977309"/>
                  <a:gd name="connsiteY54" fmla="*/ 123388 h 872129"/>
                  <a:gd name="connsiteX55" fmla="*/ 530007 w 977309"/>
                  <a:gd name="connsiteY55" fmla="*/ 54194 h 872129"/>
                  <a:gd name="connsiteX56" fmla="*/ 530103 w 977309"/>
                  <a:gd name="connsiteY56" fmla="*/ 51496 h 872129"/>
                  <a:gd name="connsiteX57" fmla="*/ 529687 w 977309"/>
                  <a:gd name="connsiteY57" fmla="*/ 47333 h 872129"/>
                  <a:gd name="connsiteX58" fmla="*/ 537432 w 977309"/>
                  <a:gd name="connsiteY58" fmla="*/ 27564 h 872129"/>
                  <a:gd name="connsiteX59" fmla="*/ 600705 w 977309"/>
                  <a:gd name="connsiteY59" fmla="*/ 49307 h 872129"/>
                  <a:gd name="connsiteX60" fmla="*/ 615680 w 977309"/>
                  <a:gd name="connsiteY60" fmla="*/ 72812 h 872129"/>
                  <a:gd name="connsiteX61" fmla="*/ 618946 w 977309"/>
                  <a:gd name="connsiteY61" fmla="*/ 82609 h 872129"/>
                  <a:gd name="connsiteX62" fmla="*/ 619132 w 977309"/>
                  <a:gd name="connsiteY62" fmla="*/ 84159 h 872129"/>
                  <a:gd name="connsiteX63" fmla="*/ 614698 w 977309"/>
                  <a:gd name="connsiteY63" fmla="*/ 122712 h 872129"/>
                  <a:gd name="connsiteX64" fmla="*/ 614987 w 977309"/>
                  <a:gd name="connsiteY64" fmla="*/ 122593 h 872129"/>
                  <a:gd name="connsiteX65" fmla="*/ 614002 w 977309"/>
                  <a:gd name="connsiteY65" fmla="*/ 127552 h 872129"/>
                  <a:gd name="connsiteX66" fmla="*/ 620471 w 977309"/>
                  <a:gd name="connsiteY66" fmla="*/ 148663 h 872129"/>
                  <a:gd name="connsiteX67" fmla="*/ 623009 w 977309"/>
                  <a:gd name="connsiteY67" fmla="*/ 151359 h 872129"/>
                  <a:gd name="connsiteX68" fmla="*/ 623025 w 977309"/>
                  <a:gd name="connsiteY68" fmla="*/ 152349 h 872129"/>
                  <a:gd name="connsiteX69" fmla="*/ 624018 w 977309"/>
                  <a:gd name="connsiteY69" fmla="*/ 152432 h 872129"/>
                  <a:gd name="connsiteX70" fmla="*/ 624613 w 977309"/>
                  <a:gd name="connsiteY70" fmla="*/ 153062 h 872129"/>
                  <a:gd name="connsiteX71" fmla="*/ 635408 w 977309"/>
                  <a:gd name="connsiteY71" fmla="*/ 159243 h 872129"/>
                  <a:gd name="connsiteX72" fmla="*/ 638892 w 977309"/>
                  <a:gd name="connsiteY72" fmla="*/ 159943 h 872129"/>
                  <a:gd name="connsiteX73" fmla="*/ 641177 w 977309"/>
                  <a:gd name="connsiteY73" fmla="*/ 161064 h 872129"/>
                  <a:gd name="connsiteX74" fmla="*/ 664717 w 977309"/>
                  <a:gd name="connsiteY74" fmla="*/ 158508 h 872129"/>
                  <a:gd name="connsiteX75" fmla="*/ 669261 w 977309"/>
                  <a:gd name="connsiteY75" fmla="*/ 155656 h 872129"/>
                  <a:gd name="connsiteX76" fmla="*/ 671431 w 977309"/>
                  <a:gd name="connsiteY76" fmla="*/ 153780 h 872129"/>
                  <a:gd name="connsiteX77" fmla="*/ 671523 w 977309"/>
                  <a:gd name="connsiteY77" fmla="*/ 153804 h 872129"/>
                  <a:gd name="connsiteX78" fmla="*/ 674725 w 977309"/>
                  <a:gd name="connsiteY78" fmla="*/ 150837 h 872129"/>
                  <a:gd name="connsiteX79" fmla="*/ 833285 w 977309"/>
                  <a:gd name="connsiteY79" fmla="*/ 6571 h 872129"/>
                  <a:gd name="connsiteX80" fmla="*/ 859327 w 977309"/>
                  <a:gd name="connsiteY80" fmla="*/ 1992 h 8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977309" h="872129">
                    <a:moveTo>
                      <a:pt x="727777" y="193137"/>
                    </a:moveTo>
                    <a:lnTo>
                      <a:pt x="727785" y="193288"/>
                    </a:lnTo>
                    <a:lnTo>
                      <a:pt x="727863" y="193369"/>
                    </a:lnTo>
                    <a:close/>
                    <a:moveTo>
                      <a:pt x="859327" y="1992"/>
                    </a:moveTo>
                    <a:cubicBezTo>
                      <a:pt x="862174" y="3234"/>
                      <a:pt x="864826" y="5055"/>
                      <a:pt x="867099" y="7451"/>
                    </a:cubicBezTo>
                    <a:lnTo>
                      <a:pt x="874336" y="15073"/>
                    </a:lnTo>
                    <a:cubicBezTo>
                      <a:pt x="883430" y="24653"/>
                      <a:pt x="883036" y="39791"/>
                      <a:pt x="873456" y="48886"/>
                    </a:cubicBezTo>
                    <a:lnTo>
                      <a:pt x="738232" y="180451"/>
                    </a:lnTo>
                    <a:cubicBezTo>
                      <a:pt x="735838" y="182725"/>
                      <a:pt x="734901" y="184836"/>
                      <a:pt x="734701" y="186577"/>
                    </a:cubicBezTo>
                    <a:lnTo>
                      <a:pt x="734792" y="187865"/>
                    </a:lnTo>
                    <a:lnTo>
                      <a:pt x="736765" y="188259"/>
                    </a:lnTo>
                    <a:cubicBezTo>
                      <a:pt x="737784" y="188092"/>
                      <a:pt x="739065" y="187629"/>
                      <a:pt x="740521" y="186910"/>
                    </a:cubicBezTo>
                    <a:lnTo>
                      <a:pt x="741372" y="186398"/>
                    </a:lnTo>
                    <a:lnTo>
                      <a:pt x="744464" y="183942"/>
                    </a:lnTo>
                    <a:cubicBezTo>
                      <a:pt x="766266" y="166246"/>
                      <a:pt x="812711" y="123904"/>
                      <a:pt x="902899" y="45136"/>
                    </a:cubicBezTo>
                    <a:cubicBezTo>
                      <a:pt x="915779" y="33558"/>
                      <a:pt x="941937" y="34894"/>
                      <a:pt x="953514" y="47775"/>
                    </a:cubicBezTo>
                    <a:lnTo>
                      <a:pt x="953716" y="47999"/>
                    </a:lnTo>
                    <a:cubicBezTo>
                      <a:pt x="965295" y="60879"/>
                      <a:pt x="964238" y="80706"/>
                      <a:pt x="951358" y="92284"/>
                    </a:cubicBezTo>
                    <a:lnTo>
                      <a:pt x="828310" y="202893"/>
                    </a:lnTo>
                    <a:lnTo>
                      <a:pt x="785758" y="240432"/>
                    </a:lnTo>
                    <a:lnTo>
                      <a:pt x="891421" y="153002"/>
                    </a:lnTo>
                    <a:lnTo>
                      <a:pt x="931233" y="121399"/>
                    </a:lnTo>
                    <a:cubicBezTo>
                      <a:pt x="938913" y="115302"/>
                      <a:pt x="948775" y="113819"/>
                      <a:pt x="957473" y="116563"/>
                    </a:cubicBezTo>
                    <a:cubicBezTo>
                      <a:pt x="962691" y="118210"/>
                      <a:pt x="967492" y="121380"/>
                      <a:pt x="971150" y="125988"/>
                    </a:cubicBezTo>
                    <a:cubicBezTo>
                      <a:pt x="980906" y="138279"/>
                      <a:pt x="978851" y="156150"/>
                      <a:pt x="966562" y="165907"/>
                    </a:cubicBezTo>
                    <a:cubicBezTo>
                      <a:pt x="910304" y="210741"/>
                      <a:pt x="877833" y="246835"/>
                      <a:pt x="821575" y="291671"/>
                    </a:cubicBezTo>
                    <a:cubicBezTo>
                      <a:pt x="799070" y="309889"/>
                      <a:pt x="806855" y="308502"/>
                      <a:pt x="818242" y="304146"/>
                    </a:cubicBezTo>
                    <a:lnTo>
                      <a:pt x="824030" y="301801"/>
                    </a:lnTo>
                    <a:lnTo>
                      <a:pt x="830191" y="296872"/>
                    </a:lnTo>
                    <a:cubicBezTo>
                      <a:pt x="859693" y="273255"/>
                      <a:pt x="891280" y="248171"/>
                      <a:pt x="908526" y="238712"/>
                    </a:cubicBezTo>
                    <a:cubicBezTo>
                      <a:pt x="936119" y="223576"/>
                      <a:pt x="938688" y="231009"/>
                      <a:pt x="948444" y="243299"/>
                    </a:cubicBezTo>
                    <a:cubicBezTo>
                      <a:pt x="958200" y="255589"/>
                      <a:pt x="956145" y="273462"/>
                      <a:pt x="943855" y="283218"/>
                    </a:cubicBezTo>
                    <a:cubicBezTo>
                      <a:pt x="929691" y="300047"/>
                      <a:pt x="884232" y="332494"/>
                      <a:pt x="863136" y="348342"/>
                    </a:cubicBezTo>
                    <a:cubicBezTo>
                      <a:pt x="842040" y="364189"/>
                      <a:pt x="832094" y="375641"/>
                      <a:pt x="817278" y="378305"/>
                    </a:cubicBezTo>
                    <a:lnTo>
                      <a:pt x="814780" y="379576"/>
                    </a:lnTo>
                    <a:lnTo>
                      <a:pt x="810574" y="382319"/>
                    </a:lnTo>
                    <a:cubicBezTo>
                      <a:pt x="761352" y="414676"/>
                      <a:pt x="775069" y="409399"/>
                      <a:pt x="749973" y="423501"/>
                    </a:cubicBezTo>
                    <a:cubicBezTo>
                      <a:pt x="719086" y="440858"/>
                      <a:pt x="699610" y="458388"/>
                      <a:pt x="670631" y="457344"/>
                    </a:cubicBezTo>
                    <a:lnTo>
                      <a:pt x="628565" y="448617"/>
                    </a:lnTo>
                    <a:lnTo>
                      <a:pt x="624642" y="456078"/>
                    </a:lnTo>
                    <a:cubicBezTo>
                      <a:pt x="597909" y="498155"/>
                      <a:pt x="521850" y="582604"/>
                      <a:pt x="426470" y="674023"/>
                    </a:cubicBezTo>
                    <a:cubicBezTo>
                      <a:pt x="299299" y="795914"/>
                      <a:pt x="185963" y="884016"/>
                      <a:pt x="173316" y="870821"/>
                    </a:cubicBezTo>
                    <a:lnTo>
                      <a:pt x="171003" y="868408"/>
                    </a:lnTo>
                    <a:lnTo>
                      <a:pt x="34129" y="868408"/>
                    </a:lnTo>
                    <a:cubicBezTo>
                      <a:pt x="15282" y="868408"/>
                      <a:pt x="0" y="700747"/>
                      <a:pt x="0" y="493901"/>
                    </a:cubicBezTo>
                    <a:cubicBezTo>
                      <a:pt x="0" y="287055"/>
                      <a:pt x="15282" y="119394"/>
                      <a:pt x="34129" y="119394"/>
                    </a:cubicBezTo>
                    <a:lnTo>
                      <a:pt x="178009" y="119394"/>
                    </a:lnTo>
                    <a:cubicBezTo>
                      <a:pt x="196856" y="119394"/>
                      <a:pt x="212138" y="287055"/>
                      <a:pt x="212138" y="493901"/>
                    </a:cubicBezTo>
                    <a:lnTo>
                      <a:pt x="210197" y="599380"/>
                    </a:lnTo>
                    <a:lnTo>
                      <a:pt x="284115" y="525499"/>
                    </a:lnTo>
                    <a:cubicBezTo>
                      <a:pt x="379493" y="434080"/>
                      <a:pt x="467090" y="361669"/>
                      <a:pt x="510262" y="336742"/>
                    </a:cubicBezTo>
                    <a:lnTo>
                      <a:pt x="512320" y="335770"/>
                    </a:lnTo>
                    <a:lnTo>
                      <a:pt x="511936" y="335211"/>
                    </a:lnTo>
                    <a:cubicBezTo>
                      <a:pt x="492898" y="296201"/>
                      <a:pt x="497341" y="256382"/>
                      <a:pt x="528156" y="206729"/>
                    </a:cubicBezTo>
                    <a:cubicBezTo>
                      <a:pt x="557695" y="142644"/>
                      <a:pt x="556398" y="150539"/>
                      <a:pt x="555621" y="123388"/>
                    </a:cubicBezTo>
                    <a:cubicBezTo>
                      <a:pt x="544928" y="98266"/>
                      <a:pt x="530676" y="69602"/>
                      <a:pt x="530007" y="54194"/>
                    </a:cubicBezTo>
                    <a:lnTo>
                      <a:pt x="530103" y="51496"/>
                    </a:lnTo>
                    <a:lnTo>
                      <a:pt x="529687" y="47333"/>
                    </a:lnTo>
                    <a:cubicBezTo>
                      <a:pt x="529662" y="39106"/>
                      <a:pt x="532169" y="32120"/>
                      <a:pt x="537432" y="27564"/>
                    </a:cubicBezTo>
                    <a:cubicBezTo>
                      <a:pt x="551470" y="15415"/>
                      <a:pt x="579798" y="25150"/>
                      <a:pt x="600705" y="49307"/>
                    </a:cubicBezTo>
                    <a:cubicBezTo>
                      <a:pt x="607238" y="56855"/>
                      <a:pt x="612273" y="64920"/>
                      <a:pt x="615680" y="72812"/>
                    </a:cubicBezTo>
                    <a:lnTo>
                      <a:pt x="618946" y="82609"/>
                    </a:lnTo>
                    <a:lnTo>
                      <a:pt x="619132" y="84159"/>
                    </a:lnTo>
                    <a:cubicBezTo>
                      <a:pt x="620102" y="98938"/>
                      <a:pt x="618581" y="112630"/>
                      <a:pt x="614698" y="122712"/>
                    </a:cubicBezTo>
                    <a:lnTo>
                      <a:pt x="614987" y="122593"/>
                    </a:lnTo>
                    <a:lnTo>
                      <a:pt x="614002" y="127552"/>
                    </a:lnTo>
                    <a:cubicBezTo>
                      <a:pt x="613476" y="135214"/>
                      <a:pt x="615868" y="142716"/>
                      <a:pt x="620471" y="148663"/>
                    </a:cubicBezTo>
                    <a:lnTo>
                      <a:pt x="623009" y="151359"/>
                    </a:lnTo>
                    <a:lnTo>
                      <a:pt x="623025" y="152349"/>
                    </a:lnTo>
                    <a:lnTo>
                      <a:pt x="624018" y="152432"/>
                    </a:lnTo>
                    <a:lnTo>
                      <a:pt x="624613" y="153062"/>
                    </a:lnTo>
                    <a:cubicBezTo>
                      <a:pt x="627671" y="155740"/>
                      <a:pt x="631305" y="157871"/>
                      <a:pt x="635408" y="159243"/>
                    </a:cubicBezTo>
                    <a:lnTo>
                      <a:pt x="638892" y="159943"/>
                    </a:lnTo>
                    <a:lnTo>
                      <a:pt x="641177" y="161064"/>
                    </a:lnTo>
                    <a:cubicBezTo>
                      <a:pt x="647852" y="163494"/>
                      <a:pt x="656612" y="162785"/>
                      <a:pt x="664717" y="158508"/>
                    </a:cubicBezTo>
                    <a:cubicBezTo>
                      <a:pt x="666337" y="157654"/>
                      <a:pt x="667855" y="156696"/>
                      <a:pt x="669261" y="155656"/>
                    </a:cubicBezTo>
                    <a:lnTo>
                      <a:pt x="671431" y="153780"/>
                    </a:lnTo>
                    <a:lnTo>
                      <a:pt x="671523" y="153804"/>
                    </a:lnTo>
                    <a:lnTo>
                      <a:pt x="674725" y="150837"/>
                    </a:lnTo>
                    <a:cubicBezTo>
                      <a:pt x="727578" y="102748"/>
                      <a:pt x="782058" y="55202"/>
                      <a:pt x="833285" y="6571"/>
                    </a:cubicBezTo>
                    <a:cubicBezTo>
                      <a:pt x="840471" y="-250"/>
                      <a:pt x="850783" y="-1734"/>
                      <a:pt x="859327" y="1992"/>
                    </a:cubicBezTo>
                    <a:close/>
                  </a:path>
                </a:pathLst>
              </a:custGeom>
              <a:solidFill>
                <a:srgbClr val="D09F6E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479CFDAD-7644-2AA7-A0E1-5D24EC1C7653}"/>
                  </a:ext>
                </a:extLst>
              </p:cNvPr>
              <p:cNvGrpSpPr/>
              <p:nvPr/>
            </p:nvGrpSpPr>
            <p:grpSpPr>
              <a:xfrm flipH="1">
                <a:off x="5355364" y="9038153"/>
                <a:ext cx="384447" cy="1651647"/>
                <a:chOff x="8693479" y="9726083"/>
                <a:chExt cx="384447" cy="1651647"/>
              </a:xfrm>
            </p:grpSpPr>
            <p:sp>
              <p:nvSpPr>
                <p:cNvPr id="163" name="Flowchart: Terminator 162">
                  <a:extLst>
                    <a:ext uri="{FF2B5EF4-FFF2-40B4-BE49-F238E27FC236}">
                      <a16:creationId xmlns:a16="http://schemas.microsoft.com/office/drawing/2014/main" id="{91D16365-CD15-586E-F537-820F76F32F49}"/>
                    </a:ext>
                  </a:extLst>
                </p:cNvPr>
                <p:cNvSpPr/>
                <p:nvPr/>
              </p:nvSpPr>
              <p:spPr>
                <a:xfrm rot="11848313">
                  <a:off x="8775643" y="9726083"/>
                  <a:ext cx="283464" cy="855696"/>
                </a:xfrm>
                <a:prstGeom prst="flowChartTerminator">
                  <a:avLst/>
                </a:prstGeom>
                <a:solidFill>
                  <a:srgbClr val="D09F6E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" name="Flowchart: Terminator 1151">
                  <a:extLst>
                    <a:ext uri="{FF2B5EF4-FFF2-40B4-BE49-F238E27FC236}">
                      <a16:creationId xmlns:a16="http://schemas.microsoft.com/office/drawing/2014/main" id="{AC0597C5-2C6B-5A82-42CA-71C4B7103527}"/>
                    </a:ext>
                  </a:extLst>
                </p:cNvPr>
                <p:cNvSpPr/>
                <p:nvPr/>
              </p:nvSpPr>
              <p:spPr>
                <a:xfrm rot="10395193">
                  <a:off x="8693479" y="10515661"/>
                  <a:ext cx="260317" cy="604197"/>
                </a:xfrm>
                <a:custGeom>
                  <a:avLst/>
                  <a:gdLst>
                    <a:gd name="connsiteX0" fmla="*/ 3475 w 21600"/>
                    <a:gd name="connsiteY0" fmla="*/ 0 h 21600"/>
                    <a:gd name="connsiteX1" fmla="*/ 18125 w 21600"/>
                    <a:gd name="connsiteY1" fmla="*/ 0 h 21600"/>
                    <a:gd name="connsiteX2" fmla="*/ 21600 w 21600"/>
                    <a:gd name="connsiteY2" fmla="*/ 10800 h 21600"/>
                    <a:gd name="connsiteX3" fmla="*/ 18125 w 21600"/>
                    <a:gd name="connsiteY3" fmla="*/ 21600 h 21600"/>
                    <a:gd name="connsiteX4" fmla="*/ 3475 w 21600"/>
                    <a:gd name="connsiteY4" fmla="*/ 21600 h 21600"/>
                    <a:gd name="connsiteX5" fmla="*/ 0 w 21600"/>
                    <a:gd name="connsiteY5" fmla="*/ 10800 h 21600"/>
                    <a:gd name="connsiteX6" fmla="*/ 3475 w 21600"/>
                    <a:gd name="connsiteY6" fmla="*/ 0 h 21600"/>
                    <a:gd name="connsiteX0" fmla="*/ 3475 w 21600"/>
                    <a:gd name="connsiteY0" fmla="*/ 0 h 21600"/>
                    <a:gd name="connsiteX1" fmla="*/ 18125 w 21600"/>
                    <a:gd name="connsiteY1" fmla="*/ 0 h 21600"/>
                    <a:gd name="connsiteX2" fmla="*/ 21600 w 21600"/>
                    <a:gd name="connsiteY2" fmla="*/ 10800 h 21600"/>
                    <a:gd name="connsiteX3" fmla="*/ 18125 w 21600"/>
                    <a:gd name="connsiteY3" fmla="*/ 21600 h 21600"/>
                    <a:gd name="connsiteX4" fmla="*/ 3489 w 21600"/>
                    <a:gd name="connsiteY4" fmla="*/ 20087 h 21600"/>
                    <a:gd name="connsiteX5" fmla="*/ 0 w 21600"/>
                    <a:gd name="connsiteY5" fmla="*/ 10800 h 21600"/>
                    <a:gd name="connsiteX6" fmla="*/ 3475 w 21600"/>
                    <a:gd name="connsiteY6" fmla="*/ 0 h 21600"/>
                    <a:gd name="connsiteX0" fmla="*/ 4021 w 22146"/>
                    <a:gd name="connsiteY0" fmla="*/ 0 h 21600"/>
                    <a:gd name="connsiteX1" fmla="*/ 18671 w 22146"/>
                    <a:gd name="connsiteY1" fmla="*/ 0 h 21600"/>
                    <a:gd name="connsiteX2" fmla="*/ 22146 w 22146"/>
                    <a:gd name="connsiteY2" fmla="*/ 10800 h 21600"/>
                    <a:gd name="connsiteX3" fmla="*/ 18671 w 22146"/>
                    <a:gd name="connsiteY3" fmla="*/ 21600 h 21600"/>
                    <a:gd name="connsiteX4" fmla="*/ 4035 w 22146"/>
                    <a:gd name="connsiteY4" fmla="*/ 20087 h 21600"/>
                    <a:gd name="connsiteX5" fmla="*/ 546 w 22146"/>
                    <a:gd name="connsiteY5" fmla="*/ 10800 h 21600"/>
                    <a:gd name="connsiteX6" fmla="*/ 4021 w 22146"/>
                    <a:gd name="connsiteY6" fmla="*/ 0 h 2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146" h="21600">
                      <a:moveTo>
                        <a:pt x="4021" y="0"/>
                      </a:moveTo>
                      <a:lnTo>
                        <a:pt x="18671" y="0"/>
                      </a:lnTo>
                      <a:cubicBezTo>
                        <a:pt x="20590" y="0"/>
                        <a:pt x="22146" y="4835"/>
                        <a:pt x="22146" y="10800"/>
                      </a:cubicBezTo>
                      <a:cubicBezTo>
                        <a:pt x="22146" y="16765"/>
                        <a:pt x="20590" y="21600"/>
                        <a:pt x="18671" y="21600"/>
                      </a:cubicBezTo>
                      <a:cubicBezTo>
                        <a:pt x="13788" y="21600"/>
                        <a:pt x="8918" y="20087"/>
                        <a:pt x="4035" y="20087"/>
                      </a:cubicBezTo>
                      <a:cubicBezTo>
                        <a:pt x="2116" y="20087"/>
                        <a:pt x="-1341" y="17957"/>
                        <a:pt x="546" y="10800"/>
                      </a:cubicBezTo>
                      <a:cubicBezTo>
                        <a:pt x="2433" y="3643"/>
                        <a:pt x="2102" y="0"/>
                        <a:pt x="4021" y="0"/>
                      </a:cubicBezTo>
                      <a:close/>
                    </a:path>
                  </a:pathLst>
                </a:custGeom>
                <a:solidFill>
                  <a:srgbClr val="D09F6E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0504A598-CDA1-108E-12A0-B462C67B8CF5}"/>
                    </a:ext>
                  </a:extLst>
                </p:cNvPr>
                <p:cNvSpPr/>
                <p:nvPr/>
              </p:nvSpPr>
              <p:spPr>
                <a:xfrm rot="17053984">
                  <a:off x="8718481" y="11018286"/>
                  <a:ext cx="367043" cy="351846"/>
                </a:xfrm>
                <a:custGeom>
                  <a:avLst/>
                  <a:gdLst>
                    <a:gd name="connsiteX0" fmla="*/ 509535 w 531667"/>
                    <a:gd name="connsiteY0" fmla="*/ 127946 h 538130"/>
                    <a:gd name="connsiteX1" fmla="*/ 531667 w 531667"/>
                    <a:gd name="connsiteY1" fmla="*/ 201340 h 538130"/>
                    <a:gd name="connsiteX2" fmla="*/ 531232 w 531667"/>
                    <a:gd name="connsiteY2" fmla="*/ 244825 h 538130"/>
                    <a:gd name="connsiteX3" fmla="*/ 422668 w 531667"/>
                    <a:gd name="connsiteY3" fmla="*/ 503515 h 538130"/>
                    <a:gd name="connsiteX4" fmla="*/ 395844 w 531667"/>
                    <a:gd name="connsiteY4" fmla="*/ 522970 h 538130"/>
                    <a:gd name="connsiteX5" fmla="*/ 327895 w 531667"/>
                    <a:gd name="connsiteY5" fmla="*/ 538130 h 538130"/>
                    <a:gd name="connsiteX6" fmla="*/ 312726 w 531667"/>
                    <a:gd name="connsiteY6" fmla="*/ 536197 h 538130"/>
                    <a:gd name="connsiteX7" fmla="*/ 263868 w 531667"/>
                    <a:gd name="connsiteY7" fmla="*/ 502741 h 538130"/>
                    <a:gd name="connsiteX8" fmla="*/ 251182 w 531667"/>
                    <a:gd name="connsiteY8" fmla="*/ 521268 h 538130"/>
                    <a:gd name="connsiteX9" fmla="*/ 221116 w 531667"/>
                    <a:gd name="connsiteY9" fmla="*/ 521612 h 538130"/>
                    <a:gd name="connsiteX10" fmla="*/ 123199 w 531667"/>
                    <a:gd name="connsiteY10" fmla="*/ 493711 h 538130"/>
                    <a:gd name="connsiteX11" fmla="*/ 100613 w 531667"/>
                    <a:gd name="connsiteY11" fmla="*/ 478831 h 538130"/>
                    <a:gd name="connsiteX12" fmla="*/ 0 w 531667"/>
                    <a:gd name="connsiteY12" fmla="*/ 214018 h 538130"/>
                    <a:gd name="connsiteX13" fmla="*/ 7167 w 531667"/>
                    <a:gd name="connsiteY13" fmla="*/ 182832 h 538130"/>
                    <a:gd name="connsiteX14" fmla="*/ 25428 w 531667"/>
                    <a:gd name="connsiteY14" fmla="*/ 143694 h 538130"/>
                    <a:gd name="connsiteX15" fmla="*/ 357743 w 531667"/>
                    <a:gd name="connsiteY15" fmla="*/ 0 h 538130"/>
                    <a:gd name="connsiteX16" fmla="*/ 402033 w 531667"/>
                    <a:gd name="connsiteY16" fmla="*/ 17512 h 538130"/>
                    <a:gd name="connsiteX17" fmla="*/ 481667 w 531667"/>
                    <a:gd name="connsiteY17" fmla="*/ 83350 h 538130"/>
                    <a:gd name="connsiteX18" fmla="*/ 509535 w 531667"/>
                    <a:gd name="connsiteY18" fmla="*/ 127946 h 538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31667" h="538130">
                      <a:moveTo>
                        <a:pt x="509535" y="127946"/>
                      </a:moveTo>
                      <a:cubicBezTo>
                        <a:pt x="520817" y="151300"/>
                        <a:pt x="528150" y="176048"/>
                        <a:pt x="531667" y="201340"/>
                      </a:cubicBezTo>
                      <a:lnTo>
                        <a:pt x="531232" y="244825"/>
                      </a:lnTo>
                      <a:lnTo>
                        <a:pt x="422668" y="503515"/>
                      </a:lnTo>
                      <a:lnTo>
                        <a:pt x="395844" y="522970"/>
                      </a:lnTo>
                      <a:cubicBezTo>
                        <a:pt x="374657" y="532778"/>
                        <a:pt x="351770" y="538130"/>
                        <a:pt x="327895" y="538130"/>
                      </a:cubicBezTo>
                      <a:lnTo>
                        <a:pt x="312726" y="536197"/>
                      </a:lnTo>
                      <a:lnTo>
                        <a:pt x="263868" y="502741"/>
                      </a:lnTo>
                      <a:lnTo>
                        <a:pt x="251182" y="521268"/>
                      </a:lnTo>
                      <a:lnTo>
                        <a:pt x="221116" y="521612"/>
                      </a:lnTo>
                      <a:cubicBezTo>
                        <a:pt x="186786" y="518748"/>
                        <a:pt x="153469" y="509391"/>
                        <a:pt x="123199" y="493711"/>
                      </a:cubicBezTo>
                      <a:lnTo>
                        <a:pt x="100613" y="478831"/>
                      </a:lnTo>
                      <a:lnTo>
                        <a:pt x="0" y="214018"/>
                      </a:lnTo>
                      <a:lnTo>
                        <a:pt x="7167" y="182832"/>
                      </a:lnTo>
                      <a:lnTo>
                        <a:pt x="25428" y="143694"/>
                      </a:lnTo>
                      <a:lnTo>
                        <a:pt x="357743" y="0"/>
                      </a:lnTo>
                      <a:lnTo>
                        <a:pt x="402033" y="17512"/>
                      </a:lnTo>
                      <a:cubicBezTo>
                        <a:pt x="432303" y="33192"/>
                        <a:pt x="459526" y="55195"/>
                        <a:pt x="481667" y="83350"/>
                      </a:cubicBezTo>
                      <a:cubicBezTo>
                        <a:pt x="492738" y="97427"/>
                        <a:pt x="502014" y="112377"/>
                        <a:pt x="509535" y="127946"/>
                      </a:cubicBezTo>
                      <a:close/>
                    </a:path>
                  </a:pathLst>
                </a:custGeom>
                <a:solidFill>
                  <a:srgbClr val="D09F6E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61" name="Picture 160">
                <a:extLst>
                  <a:ext uri="{FF2B5EF4-FFF2-40B4-BE49-F238E27FC236}">
                    <a16:creationId xmlns:a16="http://schemas.microsoft.com/office/drawing/2014/main" id="{B306C0DC-3538-3AED-A38A-1C6558091F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40954"/>
              <a:stretch/>
            </p:blipFill>
            <p:spPr bwMode="auto">
              <a:xfrm>
                <a:off x="4128392" y="7332083"/>
                <a:ext cx="1574476" cy="2597989"/>
              </a:xfrm>
              <a:custGeom>
                <a:avLst/>
                <a:gdLst>
                  <a:gd name="connsiteX0" fmla="*/ 0 w 1574476"/>
                  <a:gd name="connsiteY0" fmla="*/ 0 h 2597989"/>
                  <a:gd name="connsiteX1" fmla="*/ 1574476 w 1574476"/>
                  <a:gd name="connsiteY1" fmla="*/ 0 h 2597989"/>
                  <a:gd name="connsiteX2" fmla="*/ 1574476 w 1574476"/>
                  <a:gd name="connsiteY2" fmla="*/ 2204597 h 2597989"/>
                  <a:gd name="connsiteX3" fmla="*/ 1248455 w 1574476"/>
                  <a:gd name="connsiteY3" fmla="*/ 2310527 h 2597989"/>
                  <a:gd name="connsiteX4" fmla="*/ 1250903 w 1574476"/>
                  <a:gd name="connsiteY4" fmla="*/ 2318061 h 2597989"/>
                  <a:gd name="connsiteX5" fmla="*/ 1250903 w 1574476"/>
                  <a:gd name="connsiteY5" fmla="*/ 2597989 h 2597989"/>
                  <a:gd name="connsiteX6" fmla="*/ 372233 w 1574476"/>
                  <a:gd name="connsiteY6" fmla="*/ 2597989 h 2597989"/>
                  <a:gd name="connsiteX7" fmla="*/ 372233 w 1574476"/>
                  <a:gd name="connsiteY7" fmla="*/ 2388571 h 2597989"/>
                  <a:gd name="connsiteX8" fmla="*/ 355711 w 1574476"/>
                  <a:gd name="connsiteY8" fmla="*/ 2388571 h 2597989"/>
                  <a:gd name="connsiteX9" fmla="*/ 373593 w 1574476"/>
                  <a:gd name="connsiteY9" fmla="*/ 2336639 h 2597989"/>
                  <a:gd name="connsiteX10" fmla="*/ 0 w 1574476"/>
                  <a:gd name="connsiteY10" fmla="*/ 2208001 h 2597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74476" h="2597989">
                    <a:moveTo>
                      <a:pt x="0" y="0"/>
                    </a:moveTo>
                    <a:lnTo>
                      <a:pt x="1574476" y="0"/>
                    </a:lnTo>
                    <a:lnTo>
                      <a:pt x="1574476" y="2204597"/>
                    </a:lnTo>
                    <a:lnTo>
                      <a:pt x="1248455" y="2310527"/>
                    </a:lnTo>
                    <a:lnTo>
                      <a:pt x="1250903" y="2318061"/>
                    </a:lnTo>
                    <a:lnTo>
                      <a:pt x="1250903" y="2597989"/>
                    </a:lnTo>
                    <a:lnTo>
                      <a:pt x="372233" y="2597989"/>
                    </a:lnTo>
                    <a:lnTo>
                      <a:pt x="372233" y="2388571"/>
                    </a:lnTo>
                    <a:lnTo>
                      <a:pt x="355711" y="2388571"/>
                    </a:lnTo>
                    <a:lnTo>
                      <a:pt x="373593" y="2336639"/>
                    </a:lnTo>
                    <a:lnTo>
                      <a:pt x="0" y="2208001"/>
                    </a:lnTo>
                    <a:close/>
                  </a:path>
                </a:pathLst>
              </a:cu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62" name="Rectangle 161">
                <a:extLst>
                  <a:ext uri="{FF2B5EF4-FFF2-40B4-BE49-F238E27FC236}">
                    <a16:creationId xmlns:a16="http://schemas.microsoft.com/office/drawing/2014/main" id="{16063161-AAA3-BC9A-944D-45EBA9435B12}"/>
                  </a:ext>
                </a:extLst>
              </p:cNvPr>
              <p:cNvSpPr/>
              <p:nvPr/>
            </p:nvSpPr>
            <p:spPr>
              <a:xfrm>
                <a:off x="4468333" y="9403296"/>
                <a:ext cx="962705" cy="952932"/>
              </a:xfrm>
              <a:prstGeom prst="rect">
                <a:avLst/>
              </a:prstGeom>
              <a:solidFill>
                <a:srgbClr val="262626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9" name="TextBox 178">
            <a:extLst>
              <a:ext uri="{FF2B5EF4-FFF2-40B4-BE49-F238E27FC236}">
                <a16:creationId xmlns:a16="http://schemas.microsoft.com/office/drawing/2014/main" id="{DE8E85C7-73E0-7589-0CAB-5565FEEF903D}"/>
              </a:ext>
            </a:extLst>
          </p:cNvPr>
          <p:cNvSpPr txBox="1"/>
          <p:nvPr/>
        </p:nvSpPr>
        <p:spPr>
          <a:xfrm>
            <a:off x="6676187" y="2760383"/>
            <a:ext cx="2442353" cy="1200329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HUB SITE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solidFill>
                  <a:prstClr val="white"/>
                </a:solidFill>
                <a:latin typeface="Calibri"/>
              </a:rPr>
              <a:t>DRIVER DELIVERING FOOD TO RAP OR HUB RECIEVER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peech Bubble: Oval 3">
            <a:extLst>
              <a:ext uri="{FF2B5EF4-FFF2-40B4-BE49-F238E27FC236}">
                <a16:creationId xmlns:a16="http://schemas.microsoft.com/office/drawing/2014/main" id="{D079A0A8-083F-2423-70FB-9EAD36C107E6}"/>
              </a:ext>
            </a:extLst>
          </p:cNvPr>
          <p:cNvSpPr/>
          <p:nvPr/>
        </p:nvSpPr>
        <p:spPr>
          <a:xfrm>
            <a:off x="6012169" y="144233"/>
            <a:ext cx="1544430" cy="1007383"/>
          </a:xfrm>
          <a:prstGeom prst="wedgeEllipseCallout">
            <a:avLst>
              <a:gd name="adj1" fmla="val 78004"/>
              <a:gd name="adj2" fmla="val 26757"/>
            </a:avLst>
          </a:prstGeom>
          <a:solidFill>
            <a:schemeClr val="bg1"/>
          </a:solidFill>
          <a:ln>
            <a:solidFill>
              <a:srgbClr val="56565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ysClr val="windowText" lastClr="000000"/>
                </a:solidFill>
              </a:rPr>
              <a:t>I’ll be back with the paperwork</a:t>
            </a:r>
          </a:p>
        </p:txBody>
      </p:sp>
    </p:spTree>
    <p:extLst>
      <p:ext uri="{BB962C8B-B14F-4D97-AF65-F5344CB8AC3E}">
        <p14:creationId xmlns:p14="http://schemas.microsoft.com/office/powerpoint/2010/main" val="1606141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7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56" grpId="0" animBg="1"/>
      <p:bldP spid="179" grpId="0" animBg="1"/>
      <p:bldP spid="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BE5D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Image result for red car">
            <a:extLst>
              <a:ext uri="{FF2B5EF4-FFF2-40B4-BE49-F238E27FC236}">
                <a16:creationId xmlns:a16="http://schemas.microsoft.com/office/drawing/2014/main" id="{24161B5B-640D-41CB-AEE8-DAC38C840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9565" y="914163"/>
            <a:ext cx="1347282" cy="579331"/>
          </a:xfrm>
          <a:prstGeom prst="rect">
            <a:avLst/>
          </a:prstGeom>
          <a:noFill/>
          <a:effectLst>
            <a:outerShdw blurRad="50800" dist="508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Related image">
            <a:extLst>
              <a:ext uri="{FF2B5EF4-FFF2-40B4-BE49-F238E27FC236}">
                <a16:creationId xmlns:a16="http://schemas.microsoft.com/office/drawing/2014/main" id="{94268D54-E99B-4D76-B077-AD9BE6ACF8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9720">
            <a:off x="884129" y="2883649"/>
            <a:ext cx="1333500" cy="6689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" name="Oval 70">
            <a:extLst>
              <a:ext uri="{FF2B5EF4-FFF2-40B4-BE49-F238E27FC236}">
                <a16:creationId xmlns:a16="http://schemas.microsoft.com/office/drawing/2014/main" id="{C6DD6110-DD40-B1E3-7DA7-29AA8F64D929}"/>
              </a:ext>
            </a:extLst>
          </p:cNvPr>
          <p:cNvSpPr/>
          <p:nvPr/>
        </p:nvSpPr>
        <p:spPr>
          <a:xfrm>
            <a:off x="-1406281" y="-544184"/>
            <a:ext cx="6314831" cy="6041068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3">
                  <a:lumMod val="40000"/>
                  <a:lumOff val="60000"/>
                </a:schemeClr>
              </a:gs>
            </a:gsLst>
            <a:lin ang="13500000" scaled="1"/>
            <a:tileRect/>
          </a:gradFill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054" name="Picture 6" descr="Home">
            <a:extLst>
              <a:ext uri="{FF2B5EF4-FFF2-40B4-BE49-F238E27FC236}">
                <a16:creationId xmlns:a16="http://schemas.microsoft.com/office/drawing/2014/main" id="{35FF8497-97B7-4608-94A0-E9DBFBD006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3961" y="1366103"/>
            <a:ext cx="2057400" cy="205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7" name="Group 76">
            <a:extLst>
              <a:ext uri="{FF2B5EF4-FFF2-40B4-BE49-F238E27FC236}">
                <a16:creationId xmlns:a16="http://schemas.microsoft.com/office/drawing/2014/main" id="{4D14CA08-96A6-4331-B2B7-3B0E15C0DCF0}"/>
              </a:ext>
            </a:extLst>
          </p:cNvPr>
          <p:cNvGrpSpPr/>
          <p:nvPr/>
        </p:nvGrpSpPr>
        <p:grpSpPr>
          <a:xfrm>
            <a:off x="5720260" y="4021494"/>
            <a:ext cx="2133600" cy="2653800"/>
            <a:chOff x="6650835" y="1066800"/>
            <a:chExt cx="2133600" cy="2653800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910C3DF8-964D-410F-96C0-F0534AA1ED81}"/>
                </a:ext>
              </a:extLst>
            </p:cNvPr>
            <p:cNvGrpSpPr/>
            <p:nvPr/>
          </p:nvGrpSpPr>
          <p:grpSpPr>
            <a:xfrm>
              <a:off x="6650835" y="1066800"/>
              <a:ext cx="2133600" cy="2196596"/>
              <a:chOff x="6688935" y="1613333"/>
              <a:chExt cx="2133600" cy="2196596"/>
            </a:xfrm>
          </p:grpSpPr>
          <p:sp>
            <p:nvSpPr>
              <p:cNvPr id="80" name="Wave 79">
                <a:extLst>
                  <a:ext uri="{FF2B5EF4-FFF2-40B4-BE49-F238E27FC236}">
                    <a16:creationId xmlns:a16="http://schemas.microsoft.com/office/drawing/2014/main" id="{4A4EF3F9-3C3D-4105-A424-FBAEF2C7C789}"/>
                  </a:ext>
                </a:extLst>
              </p:cNvPr>
              <p:cNvSpPr/>
              <p:nvPr/>
            </p:nvSpPr>
            <p:spPr>
              <a:xfrm>
                <a:off x="7765258" y="1613333"/>
                <a:ext cx="385367" cy="266281"/>
              </a:xfrm>
              <a:prstGeom prst="wave">
                <a:avLst/>
              </a:prstGeom>
              <a:solidFill>
                <a:srgbClr val="92D05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51972218-87E3-408D-AACE-EF6A7B7342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65258" y="1613333"/>
                <a:ext cx="3176" cy="407341"/>
              </a:xfrm>
              <a:prstGeom prst="line">
                <a:avLst/>
              </a:prstGeom>
              <a:ln>
                <a:solidFill>
                  <a:srgbClr val="5F5F5F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054A1813-E362-4BE9-B7D9-71C2B2B83A85}"/>
                  </a:ext>
                </a:extLst>
              </p:cNvPr>
              <p:cNvSpPr/>
              <p:nvPr/>
            </p:nvSpPr>
            <p:spPr>
              <a:xfrm>
                <a:off x="6841335" y="2560442"/>
                <a:ext cx="1790700" cy="110490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ABA9C058-77F0-4B36-A132-4423055E5097}"/>
                  </a:ext>
                </a:extLst>
              </p:cNvPr>
              <p:cNvSpPr/>
              <p:nvPr/>
            </p:nvSpPr>
            <p:spPr>
              <a:xfrm>
                <a:off x="7442204" y="3139878"/>
                <a:ext cx="635000" cy="515937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Trapezoid 83">
                <a:extLst>
                  <a:ext uri="{FF2B5EF4-FFF2-40B4-BE49-F238E27FC236}">
                    <a16:creationId xmlns:a16="http://schemas.microsoft.com/office/drawing/2014/main" id="{F9692624-6EC4-490B-9B32-1A9A093F36C6}"/>
                  </a:ext>
                </a:extLst>
              </p:cNvPr>
              <p:cNvSpPr/>
              <p:nvPr/>
            </p:nvSpPr>
            <p:spPr>
              <a:xfrm>
                <a:off x="6688935" y="2195317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Isosceles Triangle 84">
                <a:extLst>
                  <a:ext uri="{FF2B5EF4-FFF2-40B4-BE49-F238E27FC236}">
                    <a16:creationId xmlns:a16="http://schemas.microsoft.com/office/drawing/2014/main" id="{C35C752D-E39D-49E9-B969-47EEF97BAAEF}"/>
                  </a:ext>
                </a:extLst>
              </p:cNvPr>
              <p:cNvSpPr/>
              <p:nvPr/>
            </p:nvSpPr>
            <p:spPr>
              <a:xfrm>
                <a:off x="7444585" y="1966717"/>
                <a:ext cx="647700" cy="365125"/>
              </a:xfrm>
              <a:prstGeom prst="triangl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40966CCB-BFD9-4A22-9EF3-AFE3FEBB13FF}"/>
                  </a:ext>
                </a:extLst>
              </p:cNvPr>
              <p:cNvSpPr/>
              <p:nvPr/>
            </p:nvSpPr>
            <p:spPr>
              <a:xfrm>
                <a:off x="6955635" y="2706075"/>
                <a:ext cx="381000" cy="365125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 w="28575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E7B62318-6594-4DCF-9104-A8EF2F3E5A0A}"/>
                  </a:ext>
                </a:extLst>
              </p:cNvPr>
              <p:cNvGrpSpPr/>
              <p:nvPr/>
            </p:nvGrpSpPr>
            <p:grpSpPr>
              <a:xfrm>
                <a:off x="7484272" y="3147190"/>
                <a:ext cx="542925" cy="518153"/>
                <a:chOff x="1276350" y="3088858"/>
                <a:chExt cx="542925" cy="606843"/>
              </a:xfrm>
            </p:grpSpPr>
            <p:sp>
              <p:nvSpPr>
                <p:cNvPr id="98" name="Rectangle 97">
                  <a:extLst>
                    <a:ext uri="{FF2B5EF4-FFF2-40B4-BE49-F238E27FC236}">
                      <a16:creationId xmlns:a16="http://schemas.microsoft.com/office/drawing/2014/main" id="{C67549A5-45DF-4FBC-B8D4-3918A342EAAD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Rectangle 98">
                  <a:extLst>
                    <a:ext uri="{FF2B5EF4-FFF2-40B4-BE49-F238E27FC236}">
                      <a16:creationId xmlns:a16="http://schemas.microsoft.com/office/drawing/2014/main" id="{29F829DB-4B92-485B-86B1-62862421773D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104DF099-351C-44CF-A3AF-0342513BA938}"/>
                  </a:ext>
                </a:extLst>
              </p:cNvPr>
              <p:cNvSpPr/>
              <p:nvPr/>
            </p:nvSpPr>
            <p:spPr>
              <a:xfrm>
                <a:off x="6955635" y="3179358"/>
                <a:ext cx="381000" cy="365125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 w="28575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AFAF7145-6D96-4877-95F2-F8F87AB69367}"/>
                  </a:ext>
                </a:extLst>
              </p:cNvPr>
              <p:cNvSpPr/>
              <p:nvPr/>
            </p:nvSpPr>
            <p:spPr>
              <a:xfrm>
                <a:off x="8174835" y="2699516"/>
                <a:ext cx="381000" cy="365125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 w="28575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BF84D2AA-DD20-4DE0-81E4-518BDB7417E7}"/>
                  </a:ext>
                </a:extLst>
              </p:cNvPr>
              <p:cNvSpPr/>
              <p:nvPr/>
            </p:nvSpPr>
            <p:spPr>
              <a:xfrm>
                <a:off x="8174835" y="3172799"/>
                <a:ext cx="381000" cy="365125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 w="28575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Isosceles Triangle 90">
                <a:extLst>
                  <a:ext uri="{FF2B5EF4-FFF2-40B4-BE49-F238E27FC236}">
                    <a16:creationId xmlns:a16="http://schemas.microsoft.com/office/drawing/2014/main" id="{EE218FF9-1E91-4105-B29A-A92ED456F999}"/>
                  </a:ext>
                </a:extLst>
              </p:cNvPr>
              <p:cNvSpPr/>
              <p:nvPr/>
            </p:nvSpPr>
            <p:spPr>
              <a:xfrm>
                <a:off x="7396960" y="2795391"/>
                <a:ext cx="742950" cy="365125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Rectangle 91">
                <a:extLst>
                  <a:ext uri="{FF2B5EF4-FFF2-40B4-BE49-F238E27FC236}">
                    <a16:creationId xmlns:a16="http://schemas.microsoft.com/office/drawing/2014/main" id="{A08CD938-8DD7-42D4-98AD-F86A1D2999F5}"/>
                  </a:ext>
                </a:extLst>
              </p:cNvPr>
              <p:cNvSpPr/>
              <p:nvPr/>
            </p:nvSpPr>
            <p:spPr>
              <a:xfrm>
                <a:off x="6688935" y="3651389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8A2E26FA-F314-4E09-A95C-35758A08C0F8}"/>
                  </a:ext>
                </a:extLst>
              </p:cNvPr>
              <p:cNvSpPr/>
              <p:nvPr/>
            </p:nvSpPr>
            <p:spPr>
              <a:xfrm>
                <a:off x="7431885" y="3651389"/>
                <a:ext cx="645319" cy="15302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38E04FD6-2A63-4714-8BB9-BAABC491EE08}"/>
                  </a:ext>
                </a:extLst>
              </p:cNvPr>
              <p:cNvSpPr/>
              <p:nvPr/>
            </p:nvSpPr>
            <p:spPr>
              <a:xfrm>
                <a:off x="7288215" y="3740705"/>
                <a:ext cx="932657" cy="6922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Isosceles Triangle 94">
                <a:extLst>
                  <a:ext uri="{FF2B5EF4-FFF2-40B4-BE49-F238E27FC236}">
                    <a16:creationId xmlns:a16="http://schemas.microsoft.com/office/drawing/2014/main" id="{7A610C93-52BE-4030-B917-151AA9FEC0EE}"/>
                  </a:ext>
                </a:extLst>
              </p:cNvPr>
              <p:cNvSpPr/>
              <p:nvPr/>
            </p:nvSpPr>
            <p:spPr>
              <a:xfrm>
                <a:off x="7431885" y="2199744"/>
                <a:ext cx="647700" cy="365125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96" name="Picture 6" descr="Image result for clock flat art">
                <a:extLst>
                  <a:ext uri="{FF2B5EF4-FFF2-40B4-BE49-F238E27FC236}">
                    <a16:creationId xmlns:a16="http://schemas.microsoft.com/office/drawing/2014/main" id="{E7F1DE6D-AF41-43D7-AC7B-7F460F5E13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34090" y="2335619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97" name="Rectangle 96">
                <a:extLst>
                  <a:ext uri="{FF2B5EF4-FFF2-40B4-BE49-F238E27FC236}">
                    <a16:creationId xmlns:a16="http://schemas.microsoft.com/office/drawing/2014/main" id="{9338A209-F06F-4B9B-A45F-C780EAE6A789}"/>
                  </a:ext>
                </a:extLst>
              </p:cNvPr>
              <p:cNvSpPr/>
              <p:nvPr/>
            </p:nvSpPr>
            <p:spPr>
              <a:xfrm>
                <a:off x="7386244" y="3088348"/>
                <a:ext cx="764381" cy="79480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764B8FF-BE6C-4801-AA1A-503F94F3CA1A}"/>
                </a:ext>
              </a:extLst>
            </p:cNvPr>
            <p:cNvSpPr txBox="1"/>
            <p:nvPr/>
          </p:nvSpPr>
          <p:spPr>
            <a:xfrm>
              <a:off x="6668693" y="3351268"/>
              <a:ext cx="2095500" cy="369332"/>
            </a:xfrm>
            <a:prstGeom prst="rect">
              <a:avLst/>
            </a:prstGeom>
            <a:solidFill>
              <a:srgbClr val="00990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HUB RECEIVER SITE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38A50021-0BE4-4F41-896A-C0AD14C78175}"/>
              </a:ext>
            </a:extLst>
          </p:cNvPr>
          <p:cNvSpPr txBox="1"/>
          <p:nvPr/>
        </p:nvSpPr>
        <p:spPr>
          <a:xfrm>
            <a:off x="7362823" y="3491970"/>
            <a:ext cx="1119676" cy="369332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RAP</a:t>
            </a:r>
          </a:p>
        </p:txBody>
      </p:sp>
      <p:sp>
        <p:nvSpPr>
          <p:cNvPr id="102" name="Rectangle: Rounded Corners 101">
            <a:extLst>
              <a:ext uri="{FF2B5EF4-FFF2-40B4-BE49-F238E27FC236}">
                <a16:creationId xmlns:a16="http://schemas.microsoft.com/office/drawing/2014/main" id="{526F9A14-B27D-480E-87E9-F384E54D7710}"/>
              </a:ext>
            </a:extLst>
          </p:cNvPr>
          <p:cNvSpPr/>
          <p:nvPr/>
        </p:nvSpPr>
        <p:spPr>
          <a:xfrm>
            <a:off x="354081" y="5347211"/>
            <a:ext cx="4621168" cy="1333743"/>
          </a:xfrm>
          <a:prstGeom prst="roundRect">
            <a:avLst>
              <a:gd name="adj" fmla="val 6518"/>
            </a:avLst>
          </a:prstGeom>
          <a:solidFill>
            <a:schemeClr val="bg2"/>
          </a:solidFill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RAP and Hub Receiver Sites receive meals from Hub Sites.</a:t>
            </a:r>
          </a:p>
        </p:txBody>
      </p:sp>
      <p:sp>
        <p:nvSpPr>
          <p:cNvPr id="105" name="Rectangle: Rounded Corners 104">
            <a:extLst>
              <a:ext uri="{FF2B5EF4-FFF2-40B4-BE49-F238E27FC236}">
                <a16:creationId xmlns:a16="http://schemas.microsoft.com/office/drawing/2014/main" id="{7DB6D72D-6E12-4593-908F-015A958236B8}"/>
              </a:ext>
            </a:extLst>
          </p:cNvPr>
          <p:cNvSpPr/>
          <p:nvPr/>
        </p:nvSpPr>
        <p:spPr>
          <a:xfrm>
            <a:off x="6018691" y="182706"/>
            <a:ext cx="2843883" cy="1108034"/>
          </a:xfrm>
          <a:prstGeom prst="roundRect">
            <a:avLst>
              <a:gd name="adj" fmla="val 6518"/>
            </a:avLst>
          </a:prstGeom>
          <a:solidFill>
            <a:schemeClr val="bg2"/>
          </a:solidFill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Hub Receiver 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575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Site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67067FB-D314-A892-74AB-BF3E7FB12981}"/>
              </a:ext>
            </a:extLst>
          </p:cNvPr>
          <p:cNvSpPr txBox="1"/>
          <p:nvPr/>
        </p:nvSpPr>
        <p:spPr>
          <a:xfrm>
            <a:off x="299897" y="2252992"/>
            <a:ext cx="1182687" cy="369332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HUB SITE</a:t>
            </a: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4DFA2FD3-98CD-728F-22C0-75D5206A8B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11034" y="535494"/>
            <a:ext cx="454608" cy="1368415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05588A33-9C18-7F48-3D2A-FEB94B903859}"/>
              </a:ext>
            </a:extLst>
          </p:cNvPr>
          <p:cNvGrpSpPr/>
          <p:nvPr/>
        </p:nvGrpSpPr>
        <p:grpSpPr>
          <a:xfrm flipH="1">
            <a:off x="173046" y="1078452"/>
            <a:ext cx="3073178" cy="1099865"/>
            <a:chOff x="2042590" y="1501547"/>
            <a:chExt cx="6434111" cy="246549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99B91F1C-373F-DFBB-512B-9709FFAA4D2C}"/>
                </a:ext>
              </a:extLst>
            </p:cNvPr>
            <p:cNvGrpSpPr/>
            <p:nvPr/>
          </p:nvGrpSpPr>
          <p:grpSpPr>
            <a:xfrm>
              <a:off x="2042590" y="2111442"/>
              <a:ext cx="6434111" cy="1855603"/>
              <a:chOff x="1416651" y="1639207"/>
              <a:chExt cx="5762718" cy="1753390"/>
            </a:xfrm>
          </p:grpSpPr>
          <p:sp>
            <p:nvSpPr>
              <p:cNvPr id="61" name="Rectangle 3">
                <a:extLst>
                  <a:ext uri="{FF2B5EF4-FFF2-40B4-BE49-F238E27FC236}">
                    <a16:creationId xmlns:a16="http://schemas.microsoft.com/office/drawing/2014/main" id="{126E6CBB-9DA5-152A-2107-D106260ABE2F}"/>
                  </a:ext>
                </a:extLst>
              </p:cNvPr>
              <p:cNvSpPr/>
              <p:nvPr/>
            </p:nvSpPr>
            <p:spPr>
              <a:xfrm>
                <a:off x="1524000" y="1896457"/>
                <a:ext cx="5655369" cy="1496140"/>
              </a:xfrm>
              <a:custGeom>
                <a:avLst/>
                <a:gdLst>
                  <a:gd name="connsiteX0" fmla="*/ 0 w 3962400"/>
                  <a:gd name="connsiteY0" fmla="*/ 0 h 1371600"/>
                  <a:gd name="connsiteX1" fmla="*/ 3962400 w 3962400"/>
                  <a:gd name="connsiteY1" fmla="*/ 0 h 1371600"/>
                  <a:gd name="connsiteX2" fmla="*/ 3962400 w 3962400"/>
                  <a:gd name="connsiteY2" fmla="*/ 1371600 h 1371600"/>
                  <a:gd name="connsiteX3" fmla="*/ 0 w 3962400"/>
                  <a:gd name="connsiteY3" fmla="*/ 1371600 h 1371600"/>
                  <a:gd name="connsiteX4" fmla="*/ 0 w 3962400"/>
                  <a:gd name="connsiteY4" fmla="*/ 0 h 1371600"/>
                  <a:gd name="connsiteX0" fmla="*/ 0 w 5508171"/>
                  <a:gd name="connsiteY0" fmla="*/ 0 h 1371600"/>
                  <a:gd name="connsiteX1" fmla="*/ 5508171 w 5508171"/>
                  <a:gd name="connsiteY1" fmla="*/ 870857 h 1371600"/>
                  <a:gd name="connsiteX2" fmla="*/ 3962400 w 5508171"/>
                  <a:gd name="connsiteY2" fmla="*/ 1371600 h 1371600"/>
                  <a:gd name="connsiteX3" fmla="*/ 0 w 5508171"/>
                  <a:gd name="connsiteY3" fmla="*/ 1371600 h 1371600"/>
                  <a:gd name="connsiteX4" fmla="*/ 0 w 5508171"/>
                  <a:gd name="connsiteY4" fmla="*/ 0 h 1371600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0 w 5508171"/>
                  <a:gd name="connsiteY3" fmla="*/ 1371600 h 1621971"/>
                  <a:gd name="connsiteX4" fmla="*/ 0 w 5508171"/>
                  <a:gd name="connsiteY4" fmla="*/ 0 h 1621971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163286 w 5508171"/>
                  <a:gd name="connsiteY3" fmla="*/ 468085 h 1621971"/>
                  <a:gd name="connsiteX4" fmla="*/ 0 w 5508171"/>
                  <a:gd name="connsiteY4" fmla="*/ 0 h 1621971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10886 w 5508171"/>
                  <a:gd name="connsiteY3" fmla="*/ 664028 h 1621971"/>
                  <a:gd name="connsiteX4" fmla="*/ 0 w 5508171"/>
                  <a:gd name="connsiteY4" fmla="*/ 0 h 1621971"/>
                  <a:gd name="connsiteX0" fmla="*/ 0 w 5519056"/>
                  <a:gd name="connsiteY0" fmla="*/ 0 h 1491343"/>
                  <a:gd name="connsiteX1" fmla="*/ 5519056 w 5519056"/>
                  <a:gd name="connsiteY1" fmla="*/ 740229 h 1491343"/>
                  <a:gd name="connsiteX2" fmla="*/ 5475514 w 5519056"/>
                  <a:gd name="connsiteY2" fmla="*/ 1491343 h 1491343"/>
                  <a:gd name="connsiteX3" fmla="*/ 21771 w 5519056"/>
                  <a:gd name="connsiteY3" fmla="*/ 533400 h 1491343"/>
                  <a:gd name="connsiteX4" fmla="*/ 0 w 5519056"/>
                  <a:gd name="connsiteY4" fmla="*/ 0 h 1491343"/>
                  <a:gd name="connsiteX0" fmla="*/ 10886 w 5497285"/>
                  <a:gd name="connsiteY0" fmla="*/ 0 h 1567543"/>
                  <a:gd name="connsiteX1" fmla="*/ 5497285 w 5497285"/>
                  <a:gd name="connsiteY1" fmla="*/ 816429 h 1567543"/>
                  <a:gd name="connsiteX2" fmla="*/ 5453743 w 5497285"/>
                  <a:gd name="connsiteY2" fmla="*/ 1567543 h 1567543"/>
                  <a:gd name="connsiteX3" fmla="*/ 0 w 5497285"/>
                  <a:gd name="connsiteY3" fmla="*/ 609600 h 1567543"/>
                  <a:gd name="connsiteX4" fmla="*/ 10886 w 5497285"/>
                  <a:gd name="connsiteY4" fmla="*/ 0 h 1567543"/>
                  <a:gd name="connsiteX0" fmla="*/ 10886 w 5508170"/>
                  <a:gd name="connsiteY0" fmla="*/ 0 h 1567543"/>
                  <a:gd name="connsiteX1" fmla="*/ 5508170 w 5508170"/>
                  <a:gd name="connsiteY1" fmla="*/ 794657 h 1567543"/>
                  <a:gd name="connsiteX2" fmla="*/ 5453743 w 5508170"/>
                  <a:gd name="connsiteY2" fmla="*/ 1567543 h 1567543"/>
                  <a:gd name="connsiteX3" fmla="*/ 0 w 5508170"/>
                  <a:gd name="connsiteY3" fmla="*/ 609600 h 1567543"/>
                  <a:gd name="connsiteX4" fmla="*/ 10886 w 5508170"/>
                  <a:gd name="connsiteY4" fmla="*/ 0 h 1567543"/>
                  <a:gd name="connsiteX0" fmla="*/ 10886 w 5508170"/>
                  <a:gd name="connsiteY0" fmla="*/ 0 h 1567543"/>
                  <a:gd name="connsiteX1" fmla="*/ 5508170 w 5508170"/>
                  <a:gd name="connsiteY1" fmla="*/ 839107 h 1567543"/>
                  <a:gd name="connsiteX2" fmla="*/ 5453743 w 5508170"/>
                  <a:gd name="connsiteY2" fmla="*/ 1567543 h 1567543"/>
                  <a:gd name="connsiteX3" fmla="*/ 0 w 5508170"/>
                  <a:gd name="connsiteY3" fmla="*/ 609600 h 1567543"/>
                  <a:gd name="connsiteX4" fmla="*/ 10886 w 5508170"/>
                  <a:gd name="connsiteY4" fmla="*/ 0 h 1567543"/>
                  <a:gd name="connsiteX0" fmla="*/ 10886 w 5568313"/>
                  <a:gd name="connsiteY0" fmla="*/ 0 h 1496140"/>
                  <a:gd name="connsiteX1" fmla="*/ 5508170 w 5568313"/>
                  <a:gd name="connsiteY1" fmla="*/ 839107 h 1496140"/>
                  <a:gd name="connsiteX2" fmla="*/ 5568313 w 5568313"/>
                  <a:gd name="connsiteY2" fmla="*/ 1496140 h 1496140"/>
                  <a:gd name="connsiteX3" fmla="*/ 0 w 5568313"/>
                  <a:gd name="connsiteY3" fmla="*/ 609600 h 1496140"/>
                  <a:gd name="connsiteX4" fmla="*/ 10886 w 5568313"/>
                  <a:gd name="connsiteY4" fmla="*/ 0 h 1496140"/>
                  <a:gd name="connsiteX0" fmla="*/ 10886 w 5584550"/>
                  <a:gd name="connsiteY0" fmla="*/ 0 h 1496140"/>
                  <a:gd name="connsiteX1" fmla="*/ 5584550 w 5584550"/>
                  <a:gd name="connsiteY1" fmla="*/ 839107 h 1496140"/>
                  <a:gd name="connsiteX2" fmla="*/ 5568313 w 5584550"/>
                  <a:gd name="connsiteY2" fmla="*/ 1496140 h 1496140"/>
                  <a:gd name="connsiteX3" fmla="*/ 0 w 5584550"/>
                  <a:gd name="connsiteY3" fmla="*/ 609600 h 1496140"/>
                  <a:gd name="connsiteX4" fmla="*/ 10886 w 5584550"/>
                  <a:gd name="connsiteY4" fmla="*/ 0 h 1496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84550" h="1496140">
                    <a:moveTo>
                      <a:pt x="10886" y="0"/>
                    </a:moveTo>
                    <a:lnTo>
                      <a:pt x="5584550" y="839107"/>
                    </a:lnTo>
                    <a:lnTo>
                      <a:pt x="5568313" y="1496140"/>
                    </a:lnTo>
                    <a:lnTo>
                      <a:pt x="0" y="609600"/>
                    </a:lnTo>
                    <a:lnTo>
                      <a:pt x="10886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1A5EE88-54C1-8FDC-F10D-82E80E7B50BE}"/>
                  </a:ext>
                </a:extLst>
              </p:cNvPr>
              <p:cNvSpPr/>
              <p:nvPr/>
            </p:nvSpPr>
            <p:spPr>
              <a:xfrm>
                <a:off x="1416651" y="1784111"/>
                <a:ext cx="5762718" cy="986850"/>
              </a:xfrm>
              <a:custGeom>
                <a:avLst/>
                <a:gdLst>
                  <a:gd name="connsiteX0" fmla="*/ 0 w 5664200"/>
                  <a:gd name="connsiteY0" fmla="*/ 0 h 971550"/>
                  <a:gd name="connsiteX1" fmla="*/ 5664200 w 5664200"/>
                  <a:gd name="connsiteY1" fmla="*/ 882650 h 971550"/>
                  <a:gd name="connsiteX2" fmla="*/ 5657850 w 5664200"/>
                  <a:gd name="connsiteY2" fmla="*/ 971550 h 971550"/>
                  <a:gd name="connsiteX3" fmla="*/ 0 w 5664200"/>
                  <a:gd name="connsiteY3" fmla="*/ 107950 h 971550"/>
                  <a:gd name="connsiteX4" fmla="*/ 0 w 5664200"/>
                  <a:gd name="connsiteY4" fmla="*/ 0 h 971550"/>
                  <a:gd name="connsiteX0" fmla="*/ 0 w 5664200"/>
                  <a:gd name="connsiteY0" fmla="*/ 0 h 971550"/>
                  <a:gd name="connsiteX1" fmla="*/ 5664200 w 5664200"/>
                  <a:gd name="connsiteY1" fmla="*/ 882650 h 971550"/>
                  <a:gd name="connsiteX2" fmla="*/ 5657850 w 5664200"/>
                  <a:gd name="connsiteY2" fmla="*/ 971550 h 971550"/>
                  <a:gd name="connsiteX3" fmla="*/ 0 w 5664200"/>
                  <a:gd name="connsiteY3" fmla="*/ 120650 h 971550"/>
                  <a:gd name="connsiteX4" fmla="*/ 0 w 5664200"/>
                  <a:gd name="connsiteY4" fmla="*/ 0 h 971550"/>
                  <a:gd name="connsiteX0" fmla="*/ 0 w 5788375"/>
                  <a:gd name="connsiteY0" fmla="*/ 0 h 997051"/>
                  <a:gd name="connsiteX1" fmla="*/ 5664200 w 5788375"/>
                  <a:gd name="connsiteY1" fmla="*/ 882650 h 997051"/>
                  <a:gd name="connsiteX2" fmla="*/ 5788375 w 5788375"/>
                  <a:gd name="connsiteY2" fmla="*/ 997051 h 997051"/>
                  <a:gd name="connsiteX3" fmla="*/ 0 w 5788375"/>
                  <a:gd name="connsiteY3" fmla="*/ 120650 h 997051"/>
                  <a:gd name="connsiteX4" fmla="*/ 0 w 5788375"/>
                  <a:gd name="connsiteY4" fmla="*/ 0 h 997051"/>
                  <a:gd name="connsiteX0" fmla="*/ 0 w 5788375"/>
                  <a:gd name="connsiteY0" fmla="*/ 0 h 997051"/>
                  <a:gd name="connsiteX1" fmla="*/ 5722212 w 5788375"/>
                  <a:gd name="connsiteY1" fmla="*/ 887750 h 997051"/>
                  <a:gd name="connsiteX2" fmla="*/ 5788375 w 5788375"/>
                  <a:gd name="connsiteY2" fmla="*/ 997051 h 997051"/>
                  <a:gd name="connsiteX3" fmla="*/ 0 w 5788375"/>
                  <a:gd name="connsiteY3" fmla="*/ 120650 h 997051"/>
                  <a:gd name="connsiteX4" fmla="*/ 0 w 5788375"/>
                  <a:gd name="connsiteY4" fmla="*/ 0 h 997051"/>
                  <a:gd name="connsiteX0" fmla="*/ 0 w 5722212"/>
                  <a:gd name="connsiteY0" fmla="*/ 0 h 986851"/>
                  <a:gd name="connsiteX1" fmla="*/ 5722212 w 5722212"/>
                  <a:gd name="connsiteY1" fmla="*/ 887750 h 986851"/>
                  <a:gd name="connsiteX2" fmla="*/ 5720695 w 5722212"/>
                  <a:gd name="connsiteY2" fmla="*/ 986851 h 986851"/>
                  <a:gd name="connsiteX3" fmla="*/ 0 w 5722212"/>
                  <a:gd name="connsiteY3" fmla="*/ 120650 h 986851"/>
                  <a:gd name="connsiteX4" fmla="*/ 0 w 5722212"/>
                  <a:gd name="connsiteY4" fmla="*/ 0 h 98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22212" h="986851">
                    <a:moveTo>
                      <a:pt x="0" y="0"/>
                    </a:moveTo>
                    <a:lnTo>
                      <a:pt x="5722212" y="887750"/>
                    </a:lnTo>
                    <a:cubicBezTo>
                      <a:pt x="5721706" y="920784"/>
                      <a:pt x="5721201" y="953817"/>
                      <a:pt x="5720695" y="986851"/>
                    </a:cubicBezTo>
                    <a:lnTo>
                      <a:pt x="0" y="1206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Rectangle 3">
                <a:extLst>
                  <a:ext uri="{FF2B5EF4-FFF2-40B4-BE49-F238E27FC236}">
                    <a16:creationId xmlns:a16="http://schemas.microsoft.com/office/drawing/2014/main" id="{242DB95F-73DA-3B2A-4AE8-49E4BAD8D087}"/>
                  </a:ext>
                </a:extLst>
              </p:cNvPr>
              <p:cNvSpPr/>
              <p:nvPr/>
            </p:nvSpPr>
            <p:spPr>
              <a:xfrm>
                <a:off x="1419680" y="1639207"/>
                <a:ext cx="5759689" cy="1078795"/>
              </a:xfrm>
              <a:custGeom>
                <a:avLst/>
                <a:gdLst>
                  <a:gd name="connsiteX0" fmla="*/ 0 w 3962400"/>
                  <a:gd name="connsiteY0" fmla="*/ 0 h 1371600"/>
                  <a:gd name="connsiteX1" fmla="*/ 3962400 w 3962400"/>
                  <a:gd name="connsiteY1" fmla="*/ 0 h 1371600"/>
                  <a:gd name="connsiteX2" fmla="*/ 3962400 w 3962400"/>
                  <a:gd name="connsiteY2" fmla="*/ 1371600 h 1371600"/>
                  <a:gd name="connsiteX3" fmla="*/ 0 w 3962400"/>
                  <a:gd name="connsiteY3" fmla="*/ 1371600 h 1371600"/>
                  <a:gd name="connsiteX4" fmla="*/ 0 w 3962400"/>
                  <a:gd name="connsiteY4" fmla="*/ 0 h 1371600"/>
                  <a:gd name="connsiteX0" fmla="*/ 0 w 5508171"/>
                  <a:gd name="connsiteY0" fmla="*/ 0 h 1371600"/>
                  <a:gd name="connsiteX1" fmla="*/ 5508171 w 5508171"/>
                  <a:gd name="connsiteY1" fmla="*/ 870857 h 1371600"/>
                  <a:gd name="connsiteX2" fmla="*/ 3962400 w 5508171"/>
                  <a:gd name="connsiteY2" fmla="*/ 1371600 h 1371600"/>
                  <a:gd name="connsiteX3" fmla="*/ 0 w 5508171"/>
                  <a:gd name="connsiteY3" fmla="*/ 1371600 h 1371600"/>
                  <a:gd name="connsiteX4" fmla="*/ 0 w 5508171"/>
                  <a:gd name="connsiteY4" fmla="*/ 0 h 1371600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0 w 5508171"/>
                  <a:gd name="connsiteY3" fmla="*/ 1371600 h 1621971"/>
                  <a:gd name="connsiteX4" fmla="*/ 0 w 5508171"/>
                  <a:gd name="connsiteY4" fmla="*/ 0 h 1621971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163286 w 5508171"/>
                  <a:gd name="connsiteY3" fmla="*/ 468085 h 1621971"/>
                  <a:gd name="connsiteX4" fmla="*/ 0 w 5508171"/>
                  <a:gd name="connsiteY4" fmla="*/ 0 h 1621971"/>
                  <a:gd name="connsiteX0" fmla="*/ 0 w 5508171"/>
                  <a:gd name="connsiteY0" fmla="*/ 0 h 1621971"/>
                  <a:gd name="connsiteX1" fmla="*/ 5508171 w 5508171"/>
                  <a:gd name="connsiteY1" fmla="*/ 870857 h 1621971"/>
                  <a:gd name="connsiteX2" fmla="*/ 5464629 w 5508171"/>
                  <a:gd name="connsiteY2" fmla="*/ 1621971 h 1621971"/>
                  <a:gd name="connsiteX3" fmla="*/ 10886 w 5508171"/>
                  <a:gd name="connsiteY3" fmla="*/ 664028 h 1621971"/>
                  <a:gd name="connsiteX4" fmla="*/ 0 w 5508171"/>
                  <a:gd name="connsiteY4" fmla="*/ 0 h 1621971"/>
                  <a:gd name="connsiteX0" fmla="*/ 0 w 5519056"/>
                  <a:gd name="connsiteY0" fmla="*/ 0 h 1491343"/>
                  <a:gd name="connsiteX1" fmla="*/ 5519056 w 5519056"/>
                  <a:gd name="connsiteY1" fmla="*/ 740229 h 1491343"/>
                  <a:gd name="connsiteX2" fmla="*/ 5475514 w 5519056"/>
                  <a:gd name="connsiteY2" fmla="*/ 1491343 h 1491343"/>
                  <a:gd name="connsiteX3" fmla="*/ 21771 w 5519056"/>
                  <a:gd name="connsiteY3" fmla="*/ 533400 h 1491343"/>
                  <a:gd name="connsiteX4" fmla="*/ 0 w 5519056"/>
                  <a:gd name="connsiteY4" fmla="*/ 0 h 1491343"/>
                  <a:gd name="connsiteX0" fmla="*/ 10886 w 5497285"/>
                  <a:gd name="connsiteY0" fmla="*/ 0 h 1567543"/>
                  <a:gd name="connsiteX1" fmla="*/ 5497285 w 5497285"/>
                  <a:gd name="connsiteY1" fmla="*/ 816429 h 1567543"/>
                  <a:gd name="connsiteX2" fmla="*/ 5453743 w 5497285"/>
                  <a:gd name="connsiteY2" fmla="*/ 1567543 h 1567543"/>
                  <a:gd name="connsiteX3" fmla="*/ 0 w 5497285"/>
                  <a:gd name="connsiteY3" fmla="*/ 609600 h 1567543"/>
                  <a:gd name="connsiteX4" fmla="*/ 10886 w 5497285"/>
                  <a:gd name="connsiteY4" fmla="*/ 0 h 1567543"/>
                  <a:gd name="connsiteX0" fmla="*/ 10886 w 5508170"/>
                  <a:gd name="connsiteY0" fmla="*/ 0 h 1567543"/>
                  <a:gd name="connsiteX1" fmla="*/ 5508170 w 5508170"/>
                  <a:gd name="connsiteY1" fmla="*/ 794657 h 1567543"/>
                  <a:gd name="connsiteX2" fmla="*/ 5453743 w 5508170"/>
                  <a:gd name="connsiteY2" fmla="*/ 1567543 h 1567543"/>
                  <a:gd name="connsiteX3" fmla="*/ 0 w 5508170"/>
                  <a:gd name="connsiteY3" fmla="*/ 609600 h 1567543"/>
                  <a:gd name="connsiteX4" fmla="*/ 10886 w 5508170"/>
                  <a:gd name="connsiteY4" fmla="*/ 0 h 1567543"/>
                  <a:gd name="connsiteX0" fmla="*/ 10886 w 5508170"/>
                  <a:gd name="connsiteY0" fmla="*/ 0 h 1027793"/>
                  <a:gd name="connsiteX1" fmla="*/ 5508170 w 5508170"/>
                  <a:gd name="connsiteY1" fmla="*/ 794657 h 1027793"/>
                  <a:gd name="connsiteX2" fmla="*/ 5345793 w 5508170"/>
                  <a:gd name="connsiteY2" fmla="*/ 1027793 h 1027793"/>
                  <a:gd name="connsiteX3" fmla="*/ 0 w 5508170"/>
                  <a:gd name="connsiteY3" fmla="*/ 609600 h 1027793"/>
                  <a:gd name="connsiteX4" fmla="*/ 10886 w 5508170"/>
                  <a:gd name="connsiteY4" fmla="*/ 0 h 1027793"/>
                  <a:gd name="connsiteX0" fmla="*/ 10886 w 5508170"/>
                  <a:gd name="connsiteY0" fmla="*/ 0 h 1110343"/>
                  <a:gd name="connsiteX1" fmla="*/ 5508170 w 5508170"/>
                  <a:gd name="connsiteY1" fmla="*/ 794657 h 1110343"/>
                  <a:gd name="connsiteX2" fmla="*/ 5434693 w 5508170"/>
                  <a:gd name="connsiteY2" fmla="*/ 1110343 h 1110343"/>
                  <a:gd name="connsiteX3" fmla="*/ 0 w 5508170"/>
                  <a:gd name="connsiteY3" fmla="*/ 609600 h 1110343"/>
                  <a:gd name="connsiteX4" fmla="*/ 10886 w 5508170"/>
                  <a:gd name="connsiteY4" fmla="*/ 0 h 1110343"/>
                  <a:gd name="connsiteX0" fmla="*/ 245836 w 5743120"/>
                  <a:gd name="connsiteY0" fmla="*/ 0 h 1110343"/>
                  <a:gd name="connsiteX1" fmla="*/ 5743120 w 5743120"/>
                  <a:gd name="connsiteY1" fmla="*/ 794657 h 1110343"/>
                  <a:gd name="connsiteX2" fmla="*/ 5669643 w 5743120"/>
                  <a:gd name="connsiteY2" fmla="*/ 1110343 h 1110343"/>
                  <a:gd name="connsiteX3" fmla="*/ 0 w 5743120"/>
                  <a:gd name="connsiteY3" fmla="*/ 222250 h 1110343"/>
                  <a:gd name="connsiteX4" fmla="*/ 245836 w 5743120"/>
                  <a:gd name="connsiteY4" fmla="*/ 0 h 1110343"/>
                  <a:gd name="connsiteX0" fmla="*/ 645886 w 5743120"/>
                  <a:gd name="connsiteY0" fmla="*/ 0 h 900793"/>
                  <a:gd name="connsiteX1" fmla="*/ 5743120 w 5743120"/>
                  <a:gd name="connsiteY1" fmla="*/ 585107 h 900793"/>
                  <a:gd name="connsiteX2" fmla="*/ 5669643 w 5743120"/>
                  <a:gd name="connsiteY2" fmla="*/ 900793 h 900793"/>
                  <a:gd name="connsiteX3" fmla="*/ 0 w 5743120"/>
                  <a:gd name="connsiteY3" fmla="*/ 12700 h 900793"/>
                  <a:gd name="connsiteX4" fmla="*/ 645886 w 5743120"/>
                  <a:gd name="connsiteY4" fmla="*/ 0 h 900793"/>
                  <a:gd name="connsiteX0" fmla="*/ 709386 w 5743120"/>
                  <a:gd name="connsiteY0" fmla="*/ 228600 h 888093"/>
                  <a:gd name="connsiteX1" fmla="*/ 5743120 w 5743120"/>
                  <a:gd name="connsiteY1" fmla="*/ 572407 h 888093"/>
                  <a:gd name="connsiteX2" fmla="*/ 5669643 w 5743120"/>
                  <a:gd name="connsiteY2" fmla="*/ 888093 h 888093"/>
                  <a:gd name="connsiteX3" fmla="*/ 0 w 5743120"/>
                  <a:gd name="connsiteY3" fmla="*/ 0 h 888093"/>
                  <a:gd name="connsiteX4" fmla="*/ 709386 w 5743120"/>
                  <a:gd name="connsiteY4" fmla="*/ 228600 h 888093"/>
                  <a:gd name="connsiteX0" fmla="*/ 595086 w 5743120"/>
                  <a:gd name="connsiteY0" fmla="*/ 0 h 1034143"/>
                  <a:gd name="connsiteX1" fmla="*/ 5743120 w 5743120"/>
                  <a:gd name="connsiteY1" fmla="*/ 718457 h 1034143"/>
                  <a:gd name="connsiteX2" fmla="*/ 5669643 w 5743120"/>
                  <a:gd name="connsiteY2" fmla="*/ 1034143 h 1034143"/>
                  <a:gd name="connsiteX3" fmla="*/ 0 w 5743120"/>
                  <a:gd name="connsiteY3" fmla="*/ 146050 h 1034143"/>
                  <a:gd name="connsiteX4" fmla="*/ 595086 w 5743120"/>
                  <a:gd name="connsiteY4" fmla="*/ 0 h 1034143"/>
                  <a:gd name="connsiteX0" fmla="*/ 595086 w 5743120"/>
                  <a:gd name="connsiteY0" fmla="*/ 0 h 1021443"/>
                  <a:gd name="connsiteX1" fmla="*/ 5743120 w 5743120"/>
                  <a:gd name="connsiteY1" fmla="*/ 718457 h 1021443"/>
                  <a:gd name="connsiteX2" fmla="*/ 5675993 w 5743120"/>
                  <a:gd name="connsiteY2" fmla="*/ 1021443 h 1021443"/>
                  <a:gd name="connsiteX3" fmla="*/ 0 w 5743120"/>
                  <a:gd name="connsiteY3" fmla="*/ 146050 h 1021443"/>
                  <a:gd name="connsiteX4" fmla="*/ 595086 w 5743120"/>
                  <a:gd name="connsiteY4" fmla="*/ 0 h 1021443"/>
                  <a:gd name="connsiteX0" fmla="*/ 595086 w 5743120"/>
                  <a:gd name="connsiteY0" fmla="*/ 0 h 983343"/>
                  <a:gd name="connsiteX1" fmla="*/ 5743120 w 5743120"/>
                  <a:gd name="connsiteY1" fmla="*/ 718457 h 983343"/>
                  <a:gd name="connsiteX2" fmla="*/ 5682343 w 5743120"/>
                  <a:gd name="connsiteY2" fmla="*/ 983343 h 983343"/>
                  <a:gd name="connsiteX3" fmla="*/ 0 w 5743120"/>
                  <a:gd name="connsiteY3" fmla="*/ 146050 h 983343"/>
                  <a:gd name="connsiteX4" fmla="*/ 595086 w 5743120"/>
                  <a:gd name="connsiteY4" fmla="*/ 0 h 983343"/>
                  <a:gd name="connsiteX0" fmla="*/ 595086 w 5743120"/>
                  <a:gd name="connsiteY0" fmla="*/ 0 h 1027793"/>
                  <a:gd name="connsiteX1" fmla="*/ 5743120 w 5743120"/>
                  <a:gd name="connsiteY1" fmla="*/ 718457 h 1027793"/>
                  <a:gd name="connsiteX2" fmla="*/ 5669643 w 5743120"/>
                  <a:gd name="connsiteY2" fmla="*/ 1027793 h 1027793"/>
                  <a:gd name="connsiteX3" fmla="*/ 0 w 5743120"/>
                  <a:gd name="connsiteY3" fmla="*/ 146050 h 1027793"/>
                  <a:gd name="connsiteX4" fmla="*/ 595086 w 5743120"/>
                  <a:gd name="connsiteY4" fmla="*/ 0 h 1027793"/>
                  <a:gd name="connsiteX0" fmla="*/ 595086 w 5756660"/>
                  <a:gd name="connsiteY0" fmla="*/ 0 h 1078795"/>
                  <a:gd name="connsiteX1" fmla="*/ 5743120 w 5756660"/>
                  <a:gd name="connsiteY1" fmla="*/ 718457 h 1078795"/>
                  <a:gd name="connsiteX2" fmla="*/ 5756660 w 5756660"/>
                  <a:gd name="connsiteY2" fmla="*/ 1078795 h 1078795"/>
                  <a:gd name="connsiteX3" fmla="*/ 0 w 5756660"/>
                  <a:gd name="connsiteY3" fmla="*/ 146050 h 1078795"/>
                  <a:gd name="connsiteX4" fmla="*/ 595086 w 5756660"/>
                  <a:gd name="connsiteY4" fmla="*/ 0 h 107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6660" h="1078795">
                    <a:moveTo>
                      <a:pt x="595086" y="0"/>
                    </a:moveTo>
                    <a:lnTo>
                      <a:pt x="5743120" y="718457"/>
                    </a:lnTo>
                    <a:lnTo>
                      <a:pt x="5756660" y="1078795"/>
                    </a:lnTo>
                    <a:lnTo>
                      <a:pt x="0" y="146050"/>
                    </a:lnTo>
                    <a:lnTo>
                      <a:pt x="59508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23FC7978-D8BA-73FA-DE95-E7034D42851E}"/>
                </a:ext>
              </a:extLst>
            </p:cNvPr>
            <p:cNvGrpSpPr/>
            <p:nvPr/>
          </p:nvGrpSpPr>
          <p:grpSpPr>
            <a:xfrm>
              <a:off x="7088776" y="2159140"/>
              <a:ext cx="1285963" cy="973125"/>
              <a:chOff x="7689849" y="1459263"/>
              <a:chExt cx="1512897" cy="1144853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5225FDA-5EBA-BEBA-B570-9BD3F9CC6F2A}"/>
                  </a:ext>
                </a:extLst>
              </p:cNvPr>
              <p:cNvSpPr/>
              <p:nvPr/>
            </p:nvSpPr>
            <p:spPr>
              <a:xfrm>
                <a:off x="7804150" y="2057497"/>
                <a:ext cx="1263650" cy="323850"/>
              </a:xfrm>
              <a:custGeom>
                <a:avLst/>
                <a:gdLst>
                  <a:gd name="connsiteX0" fmla="*/ 0 w 1263650"/>
                  <a:gd name="connsiteY0" fmla="*/ 152400 h 323850"/>
                  <a:gd name="connsiteX1" fmla="*/ 196850 w 1263650"/>
                  <a:gd name="connsiteY1" fmla="*/ 0 h 323850"/>
                  <a:gd name="connsiteX2" fmla="*/ 1263650 w 1263650"/>
                  <a:gd name="connsiteY2" fmla="*/ 158750 h 323850"/>
                  <a:gd name="connsiteX3" fmla="*/ 1079500 w 1263650"/>
                  <a:gd name="connsiteY3" fmla="*/ 323850 h 323850"/>
                  <a:gd name="connsiteX4" fmla="*/ 0 w 1263650"/>
                  <a:gd name="connsiteY4" fmla="*/ 15240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3650" h="323850">
                    <a:moveTo>
                      <a:pt x="0" y="152400"/>
                    </a:moveTo>
                    <a:lnTo>
                      <a:pt x="196850" y="0"/>
                    </a:lnTo>
                    <a:lnTo>
                      <a:pt x="1263650" y="158750"/>
                    </a:lnTo>
                    <a:lnTo>
                      <a:pt x="1079500" y="323850"/>
                    </a:lnTo>
                    <a:lnTo>
                      <a:pt x="0" y="152400"/>
                    </a:lnTo>
                    <a:close/>
                  </a:path>
                </a:pathLst>
              </a:custGeom>
              <a:solidFill>
                <a:srgbClr val="4D4B4C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228227D5-5938-8ECE-5691-17D8D51D2009}"/>
                  </a:ext>
                </a:extLst>
              </p:cNvPr>
              <p:cNvGrpSpPr/>
              <p:nvPr/>
            </p:nvGrpSpPr>
            <p:grpSpPr>
              <a:xfrm>
                <a:off x="7689849" y="1459263"/>
                <a:ext cx="1203327" cy="1144853"/>
                <a:chOff x="3048000" y="1676399"/>
                <a:chExt cx="2482850" cy="2362201"/>
              </a:xfrm>
              <a:scene3d>
                <a:camera prst="isometricOffAxis2Left"/>
                <a:lightRig rig="threePt" dir="t"/>
              </a:scene3d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B6B19DEA-847D-A18C-F428-B40AB3824296}"/>
                    </a:ext>
                  </a:extLst>
                </p:cNvPr>
                <p:cNvSpPr/>
                <p:nvPr/>
              </p:nvSpPr>
              <p:spPr>
                <a:xfrm>
                  <a:off x="3048000" y="1676399"/>
                  <a:ext cx="2482850" cy="1651001"/>
                </a:xfrm>
                <a:custGeom>
                  <a:avLst/>
                  <a:gdLst>
                    <a:gd name="connsiteX0" fmla="*/ 0 w 2482850"/>
                    <a:gd name="connsiteY0" fmla="*/ 0 h 1651000"/>
                    <a:gd name="connsiteX1" fmla="*/ 2463800 w 2482850"/>
                    <a:gd name="connsiteY1" fmla="*/ 6350 h 1651000"/>
                    <a:gd name="connsiteX2" fmla="*/ 2482850 w 2482850"/>
                    <a:gd name="connsiteY2" fmla="*/ 1651000 h 1651000"/>
                    <a:gd name="connsiteX3" fmla="*/ 0 w 2482850"/>
                    <a:gd name="connsiteY3" fmla="*/ 1644650 h 1651000"/>
                    <a:gd name="connsiteX4" fmla="*/ 0 w 2482850"/>
                    <a:gd name="connsiteY4" fmla="*/ 0 h 1651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2850" h="1651000">
                      <a:moveTo>
                        <a:pt x="0" y="0"/>
                      </a:moveTo>
                      <a:lnTo>
                        <a:pt x="2463800" y="6350"/>
                      </a:lnTo>
                      <a:lnTo>
                        <a:pt x="2482850" y="1651000"/>
                      </a:lnTo>
                      <a:lnTo>
                        <a:pt x="0" y="16446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74546"/>
                </a:solidFill>
                <a:effectLst/>
                <a:sp3d extrusionH="196850" contourW="6350" prstMaterial="metal">
                  <a:bevelT w="425450" h="260350" prst="artDeco"/>
                  <a:bevelB w="10795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72178E1C-E6D8-F73F-D9EE-7724F38B7EC3}"/>
                    </a:ext>
                  </a:extLst>
                </p:cNvPr>
                <p:cNvSpPr/>
                <p:nvPr/>
              </p:nvSpPr>
              <p:spPr>
                <a:xfrm>
                  <a:off x="4032250" y="2611439"/>
                  <a:ext cx="514351" cy="924053"/>
                </a:xfrm>
                <a:custGeom>
                  <a:avLst/>
                  <a:gdLst>
                    <a:gd name="connsiteX0" fmla="*/ 0 w 495300"/>
                    <a:gd name="connsiteY0" fmla="*/ 0 h 552450"/>
                    <a:gd name="connsiteX1" fmla="*/ 469900 w 495300"/>
                    <a:gd name="connsiteY1" fmla="*/ 0 h 552450"/>
                    <a:gd name="connsiteX2" fmla="*/ 495300 w 495300"/>
                    <a:gd name="connsiteY2" fmla="*/ 552450 h 552450"/>
                    <a:gd name="connsiteX3" fmla="*/ 6350 w 495300"/>
                    <a:gd name="connsiteY3" fmla="*/ 552450 h 552450"/>
                    <a:gd name="connsiteX4" fmla="*/ 0 w 495300"/>
                    <a:gd name="connsiteY4" fmla="*/ 0 h 552450"/>
                    <a:gd name="connsiteX0" fmla="*/ 19050 w 514350"/>
                    <a:gd name="connsiteY0" fmla="*/ 0 h 552450"/>
                    <a:gd name="connsiteX1" fmla="*/ 488950 w 514350"/>
                    <a:gd name="connsiteY1" fmla="*/ 0 h 552450"/>
                    <a:gd name="connsiteX2" fmla="*/ 514350 w 514350"/>
                    <a:gd name="connsiteY2" fmla="*/ 552450 h 552450"/>
                    <a:gd name="connsiteX3" fmla="*/ 0 w 514350"/>
                    <a:gd name="connsiteY3" fmla="*/ 552450 h 552450"/>
                    <a:gd name="connsiteX4" fmla="*/ 19050 w 514350"/>
                    <a:gd name="connsiteY4" fmla="*/ 0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4350" h="552450">
                      <a:moveTo>
                        <a:pt x="19050" y="0"/>
                      </a:moveTo>
                      <a:lnTo>
                        <a:pt x="488950" y="0"/>
                      </a:lnTo>
                      <a:lnTo>
                        <a:pt x="514350" y="552450"/>
                      </a:lnTo>
                      <a:lnTo>
                        <a:pt x="0" y="552450"/>
                      </a:lnTo>
                      <a:cubicBezTo>
                        <a:pt x="2117" y="370417"/>
                        <a:pt x="29633" y="188383"/>
                        <a:pt x="19050" y="0"/>
                      </a:cubicBezTo>
                      <a:close/>
                    </a:path>
                  </a:pathLst>
                </a:custGeom>
                <a:solidFill>
                  <a:srgbClr val="4C4A4B"/>
                </a:solidFill>
                <a:ln>
                  <a:noFill/>
                </a:ln>
                <a:effectLst/>
                <a:sp3d>
                  <a:bevelT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81962A97-22FD-447C-C880-200AA95E007D}"/>
                    </a:ext>
                  </a:extLst>
                </p:cNvPr>
                <p:cNvSpPr/>
                <p:nvPr/>
              </p:nvSpPr>
              <p:spPr>
                <a:xfrm>
                  <a:off x="3048000" y="3505200"/>
                  <a:ext cx="2482850" cy="533400"/>
                </a:xfrm>
                <a:prstGeom prst="rect">
                  <a:avLst/>
                </a:prstGeom>
                <a:solidFill>
                  <a:srgbClr val="4C4A4B"/>
                </a:solidFill>
                <a:ln>
                  <a:noFill/>
                </a:ln>
                <a:effectLst/>
                <a:sp3d>
                  <a:bevelT w="139700" h="139700" prst="divot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7" name="Rectangle 88">
                <a:extLst>
                  <a:ext uri="{FF2B5EF4-FFF2-40B4-BE49-F238E27FC236}">
                    <a16:creationId xmlns:a16="http://schemas.microsoft.com/office/drawing/2014/main" id="{30D84B6F-C0A2-E004-FCA7-B757CB5B157D}"/>
                  </a:ext>
                </a:extLst>
              </p:cNvPr>
              <p:cNvSpPr/>
              <p:nvPr/>
            </p:nvSpPr>
            <p:spPr>
              <a:xfrm>
                <a:off x="8769020" y="2259497"/>
                <a:ext cx="433726" cy="317069"/>
              </a:xfrm>
              <a:custGeom>
                <a:avLst/>
                <a:gdLst>
                  <a:gd name="connsiteX0" fmla="*/ 0 w 657563"/>
                  <a:gd name="connsiteY0" fmla="*/ 0 h 271826"/>
                  <a:gd name="connsiteX1" fmla="*/ 657563 w 657563"/>
                  <a:gd name="connsiteY1" fmla="*/ 0 h 271826"/>
                  <a:gd name="connsiteX2" fmla="*/ 657563 w 657563"/>
                  <a:gd name="connsiteY2" fmla="*/ 271826 h 271826"/>
                  <a:gd name="connsiteX3" fmla="*/ 0 w 657563"/>
                  <a:gd name="connsiteY3" fmla="*/ 271826 h 271826"/>
                  <a:gd name="connsiteX4" fmla="*/ 0 w 657563"/>
                  <a:gd name="connsiteY4" fmla="*/ 0 h 271826"/>
                  <a:gd name="connsiteX0" fmla="*/ 0 w 657563"/>
                  <a:gd name="connsiteY0" fmla="*/ 14288 h 286114"/>
                  <a:gd name="connsiteX1" fmla="*/ 631369 w 657563"/>
                  <a:gd name="connsiteY1" fmla="*/ 0 h 286114"/>
                  <a:gd name="connsiteX2" fmla="*/ 657563 w 657563"/>
                  <a:gd name="connsiteY2" fmla="*/ 286114 h 286114"/>
                  <a:gd name="connsiteX3" fmla="*/ 0 w 657563"/>
                  <a:gd name="connsiteY3" fmla="*/ 286114 h 286114"/>
                  <a:gd name="connsiteX4" fmla="*/ 0 w 657563"/>
                  <a:gd name="connsiteY4" fmla="*/ 14288 h 286114"/>
                  <a:gd name="connsiteX0" fmla="*/ 0 w 657563"/>
                  <a:gd name="connsiteY0" fmla="*/ 0 h 271826"/>
                  <a:gd name="connsiteX1" fmla="*/ 545644 w 657563"/>
                  <a:gd name="connsiteY1" fmla="*/ 2381 h 271826"/>
                  <a:gd name="connsiteX2" fmla="*/ 657563 w 657563"/>
                  <a:gd name="connsiteY2" fmla="*/ 271826 h 271826"/>
                  <a:gd name="connsiteX3" fmla="*/ 0 w 657563"/>
                  <a:gd name="connsiteY3" fmla="*/ 271826 h 271826"/>
                  <a:gd name="connsiteX4" fmla="*/ 0 w 657563"/>
                  <a:gd name="connsiteY4" fmla="*/ 0 h 271826"/>
                  <a:gd name="connsiteX0" fmla="*/ 0 w 657563"/>
                  <a:gd name="connsiteY0" fmla="*/ 30956 h 302782"/>
                  <a:gd name="connsiteX1" fmla="*/ 490875 w 657563"/>
                  <a:gd name="connsiteY1" fmla="*/ 0 h 302782"/>
                  <a:gd name="connsiteX2" fmla="*/ 657563 w 657563"/>
                  <a:gd name="connsiteY2" fmla="*/ 302782 h 302782"/>
                  <a:gd name="connsiteX3" fmla="*/ 0 w 657563"/>
                  <a:gd name="connsiteY3" fmla="*/ 302782 h 302782"/>
                  <a:gd name="connsiteX4" fmla="*/ 0 w 657563"/>
                  <a:gd name="connsiteY4" fmla="*/ 30956 h 302782"/>
                  <a:gd name="connsiteX0" fmla="*/ 0 w 657563"/>
                  <a:gd name="connsiteY0" fmla="*/ 26193 h 298019"/>
                  <a:gd name="connsiteX1" fmla="*/ 445631 w 657563"/>
                  <a:gd name="connsiteY1" fmla="*/ 0 h 298019"/>
                  <a:gd name="connsiteX2" fmla="*/ 657563 w 657563"/>
                  <a:gd name="connsiteY2" fmla="*/ 298019 h 298019"/>
                  <a:gd name="connsiteX3" fmla="*/ 0 w 657563"/>
                  <a:gd name="connsiteY3" fmla="*/ 298019 h 298019"/>
                  <a:gd name="connsiteX4" fmla="*/ 0 w 657563"/>
                  <a:gd name="connsiteY4" fmla="*/ 26193 h 298019"/>
                  <a:gd name="connsiteX0" fmla="*/ 0 w 657563"/>
                  <a:gd name="connsiteY0" fmla="*/ 35718 h 307544"/>
                  <a:gd name="connsiteX1" fmla="*/ 428963 w 657563"/>
                  <a:gd name="connsiteY1" fmla="*/ 0 h 307544"/>
                  <a:gd name="connsiteX2" fmla="*/ 657563 w 657563"/>
                  <a:gd name="connsiteY2" fmla="*/ 307544 h 307544"/>
                  <a:gd name="connsiteX3" fmla="*/ 0 w 657563"/>
                  <a:gd name="connsiteY3" fmla="*/ 307544 h 307544"/>
                  <a:gd name="connsiteX4" fmla="*/ 0 w 657563"/>
                  <a:gd name="connsiteY4" fmla="*/ 35718 h 307544"/>
                  <a:gd name="connsiteX0" fmla="*/ 0 w 657563"/>
                  <a:gd name="connsiteY0" fmla="*/ 54768 h 326594"/>
                  <a:gd name="connsiteX1" fmla="*/ 409913 w 657563"/>
                  <a:gd name="connsiteY1" fmla="*/ 0 h 326594"/>
                  <a:gd name="connsiteX2" fmla="*/ 657563 w 657563"/>
                  <a:gd name="connsiteY2" fmla="*/ 326594 h 326594"/>
                  <a:gd name="connsiteX3" fmla="*/ 0 w 657563"/>
                  <a:gd name="connsiteY3" fmla="*/ 326594 h 326594"/>
                  <a:gd name="connsiteX4" fmla="*/ 0 w 657563"/>
                  <a:gd name="connsiteY4" fmla="*/ 54768 h 326594"/>
                  <a:gd name="connsiteX0" fmla="*/ 0 w 657563"/>
                  <a:gd name="connsiteY0" fmla="*/ 38099 h 309925"/>
                  <a:gd name="connsiteX1" fmla="*/ 409913 w 657563"/>
                  <a:gd name="connsiteY1" fmla="*/ 0 h 309925"/>
                  <a:gd name="connsiteX2" fmla="*/ 657563 w 657563"/>
                  <a:gd name="connsiteY2" fmla="*/ 309925 h 309925"/>
                  <a:gd name="connsiteX3" fmla="*/ 0 w 657563"/>
                  <a:gd name="connsiteY3" fmla="*/ 309925 h 309925"/>
                  <a:gd name="connsiteX4" fmla="*/ 0 w 657563"/>
                  <a:gd name="connsiteY4" fmla="*/ 38099 h 309925"/>
                  <a:gd name="connsiteX0" fmla="*/ 0 w 657563"/>
                  <a:gd name="connsiteY0" fmla="*/ 45243 h 317069"/>
                  <a:gd name="connsiteX1" fmla="*/ 407532 w 657563"/>
                  <a:gd name="connsiteY1" fmla="*/ 0 h 317069"/>
                  <a:gd name="connsiteX2" fmla="*/ 657563 w 657563"/>
                  <a:gd name="connsiteY2" fmla="*/ 317069 h 317069"/>
                  <a:gd name="connsiteX3" fmla="*/ 0 w 657563"/>
                  <a:gd name="connsiteY3" fmla="*/ 317069 h 317069"/>
                  <a:gd name="connsiteX4" fmla="*/ 0 w 657563"/>
                  <a:gd name="connsiteY4" fmla="*/ 45243 h 317069"/>
                  <a:gd name="connsiteX0" fmla="*/ 0 w 657563"/>
                  <a:gd name="connsiteY0" fmla="*/ 45243 h 317069"/>
                  <a:gd name="connsiteX1" fmla="*/ 398007 w 657563"/>
                  <a:gd name="connsiteY1" fmla="*/ 0 h 317069"/>
                  <a:gd name="connsiteX2" fmla="*/ 657563 w 657563"/>
                  <a:gd name="connsiteY2" fmla="*/ 317069 h 317069"/>
                  <a:gd name="connsiteX3" fmla="*/ 0 w 657563"/>
                  <a:gd name="connsiteY3" fmla="*/ 317069 h 317069"/>
                  <a:gd name="connsiteX4" fmla="*/ 0 w 657563"/>
                  <a:gd name="connsiteY4" fmla="*/ 45243 h 317069"/>
                  <a:gd name="connsiteX0" fmla="*/ 0 w 562313"/>
                  <a:gd name="connsiteY0" fmla="*/ 45243 h 317069"/>
                  <a:gd name="connsiteX1" fmla="*/ 398007 w 562313"/>
                  <a:gd name="connsiteY1" fmla="*/ 0 h 317069"/>
                  <a:gd name="connsiteX2" fmla="*/ 562313 w 562313"/>
                  <a:gd name="connsiteY2" fmla="*/ 288494 h 317069"/>
                  <a:gd name="connsiteX3" fmla="*/ 0 w 562313"/>
                  <a:gd name="connsiteY3" fmla="*/ 317069 h 317069"/>
                  <a:gd name="connsiteX4" fmla="*/ 0 w 562313"/>
                  <a:gd name="connsiteY4" fmla="*/ 45243 h 317069"/>
                  <a:gd name="connsiteX0" fmla="*/ 0 w 507544"/>
                  <a:gd name="connsiteY0" fmla="*/ 45243 h 317069"/>
                  <a:gd name="connsiteX1" fmla="*/ 398007 w 507544"/>
                  <a:gd name="connsiteY1" fmla="*/ 0 h 317069"/>
                  <a:gd name="connsiteX2" fmla="*/ 507544 w 507544"/>
                  <a:gd name="connsiteY2" fmla="*/ 271825 h 317069"/>
                  <a:gd name="connsiteX3" fmla="*/ 0 w 507544"/>
                  <a:gd name="connsiteY3" fmla="*/ 317069 h 317069"/>
                  <a:gd name="connsiteX4" fmla="*/ 0 w 507544"/>
                  <a:gd name="connsiteY4" fmla="*/ 45243 h 317069"/>
                  <a:gd name="connsiteX0" fmla="*/ 0 w 433726"/>
                  <a:gd name="connsiteY0" fmla="*/ 45243 h 317069"/>
                  <a:gd name="connsiteX1" fmla="*/ 398007 w 433726"/>
                  <a:gd name="connsiteY1" fmla="*/ 0 h 317069"/>
                  <a:gd name="connsiteX2" fmla="*/ 433726 w 433726"/>
                  <a:gd name="connsiteY2" fmla="*/ 233725 h 317069"/>
                  <a:gd name="connsiteX3" fmla="*/ 0 w 433726"/>
                  <a:gd name="connsiteY3" fmla="*/ 317069 h 317069"/>
                  <a:gd name="connsiteX4" fmla="*/ 0 w 433726"/>
                  <a:gd name="connsiteY4" fmla="*/ 45243 h 317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726" h="317069">
                    <a:moveTo>
                      <a:pt x="0" y="45243"/>
                    </a:moveTo>
                    <a:lnTo>
                      <a:pt x="398007" y="0"/>
                    </a:lnTo>
                    <a:lnTo>
                      <a:pt x="433726" y="233725"/>
                    </a:lnTo>
                    <a:lnTo>
                      <a:pt x="0" y="317069"/>
                    </a:lnTo>
                    <a:lnTo>
                      <a:pt x="0" y="45243"/>
                    </a:lnTo>
                    <a:close/>
                  </a:path>
                </a:pathLst>
              </a:custGeom>
              <a:solidFill>
                <a:srgbClr val="4D4B4C"/>
              </a:solidFill>
              <a:ln>
                <a:noFill/>
              </a:ln>
              <a:effectLst/>
              <a:scene3d>
                <a:camera prst="isometricOffAxis2Right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B902EC1-6428-130A-32B2-C59C9377E337}"/>
                </a:ext>
              </a:extLst>
            </p:cNvPr>
            <p:cNvGrpSpPr/>
            <p:nvPr/>
          </p:nvGrpSpPr>
          <p:grpSpPr>
            <a:xfrm>
              <a:off x="2747645" y="1501547"/>
              <a:ext cx="1945801" cy="977297"/>
              <a:chOff x="3952873" y="1030287"/>
              <a:chExt cx="2289177" cy="1149761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1BF80C7-46E4-4CE3-AD1D-8BD90327FFAD}"/>
                  </a:ext>
                </a:extLst>
              </p:cNvPr>
              <p:cNvSpPr/>
              <p:nvPr/>
            </p:nvSpPr>
            <p:spPr>
              <a:xfrm>
                <a:off x="3952873" y="1068388"/>
                <a:ext cx="1841500" cy="1079500"/>
              </a:xfrm>
              <a:custGeom>
                <a:avLst/>
                <a:gdLst>
                  <a:gd name="connsiteX0" fmla="*/ 0 w 1841500"/>
                  <a:gd name="connsiteY0" fmla="*/ 831850 h 1079500"/>
                  <a:gd name="connsiteX1" fmla="*/ 1841500 w 1841500"/>
                  <a:gd name="connsiteY1" fmla="*/ 1079500 h 1079500"/>
                  <a:gd name="connsiteX2" fmla="*/ 1816100 w 1841500"/>
                  <a:gd name="connsiteY2" fmla="*/ 146050 h 1079500"/>
                  <a:gd name="connsiteX3" fmla="*/ 374650 w 1841500"/>
                  <a:gd name="connsiteY3" fmla="*/ 0 h 1079500"/>
                  <a:gd name="connsiteX4" fmla="*/ 0 w 1841500"/>
                  <a:gd name="connsiteY4" fmla="*/ 831850 h 107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1500" h="1079500">
                    <a:moveTo>
                      <a:pt x="0" y="831850"/>
                    </a:moveTo>
                    <a:lnTo>
                      <a:pt x="1841500" y="1079500"/>
                    </a:lnTo>
                    <a:lnTo>
                      <a:pt x="1816100" y="146050"/>
                    </a:lnTo>
                    <a:lnTo>
                      <a:pt x="374650" y="0"/>
                    </a:lnTo>
                    <a:lnTo>
                      <a:pt x="0" y="83185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76200">
                <a:solidFill>
                  <a:srgbClr val="CBCFD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6330929-9553-CB65-5235-CB88CADE3A21}"/>
                  </a:ext>
                </a:extLst>
              </p:cNvPr>
              <p:cNvSpPr/>
              <p:nvPr/>
            </p:nvSpPr>
            <p:spPr>
              <a:xfrm>
                <a:off x="4327523" y="1030287"/>
                <a:ext cx="1758950" cy="158750"/>
              </a:xfrm>
              <a:custGeom>
                <a:avLst/>
                <a:gdLst>
                  <a:gd name="connsiteX0" fmla="*/ 0 w 1752600"/>
                  <a:gd name="connsiteY0" fmla="*/ 25400 h 171450"/>
                  <a:gd name="connsiteX1" fmla="*/ 1454150 w 1752600"/>
                  <a:gd name="connsiteY1" fmla="*/ 171450 h 171450"/>
                  <a:gd name="connsiteX2" fmla="*/ 1752600 w 1752600"/>
                  <a:gd name="connsiteY2" fmla="*/ 158750 h 171450"/>
                  <a:gd name="connsiteX3" fmla="*/ 304800 w 1752600"/>
                  <a:gd name="connsiteY3" fmla="*/ 0 h 171450"/>
                  <a:gd name="connsiteX4" fmla="*/ 0 w 1752600"/>
                  <a:gd name="connsiteY4" fmla="*/ 25400 h 171450"/>
                  <a:gd name="connsiteX0" fmla="*/ 0 w 1752600"/>
                  <a:gd name="connsiteY0" fmla="*/ 25400 h 171450"/>
                  <a:gd name="connsiteX1" fmla="*/ 1454150 w 1752600"/>
                  <a:gd name="connsiteY1" fmla="*/ 171450 h 171450"/>
                  <a:gd name="connsiteX2" fmla="*/ 1752600 w 1752600"/>
                  <a:gd name="connsiteY2" fmla="*/ 139700 h 171450"/>
                  <a:gd name="connsiteX3" fmla="*/ 304800 w 1752600"/>
                  <a:gd name="connsiteY3" fmla="*/ 0 h 171450"/>
                  <a:gd name="connsiteX4" fmla="*/ 0 w 1752600"/>
                  <a:gd name="connsiteY4" fmla="*/ 25400 h 171450"/>
                  <a:gd name="connsiteX0" fmla="*/ 0 w 1758950"/>
                  <a:gd name="connsiteY0" fmla="*/ 0 h 177800"/>
                  <a:gd name="connsiteX1" fmla="*/ 1460500 w 1758950"/>
                  <a:gd name="connsiteY1" fmla="*/ 177800 h 177800"/>
                  <a:gd name="connsiteX2" fmla="*/ 1758950 w 1758950"/>
                  <a:gd name="connsiteY2" fmla="*/ 146050 h 177800"/>
                  <a:gd name="connsiteX3" fmla="*/ 311150 w 1758950"/>
                  <a:gd name="connsiteY3" fmla="*/ 6350 h 177800"/>
                  <a:gd name="connsiteX4" fmla="*/ 0 w 1758950"/>
                  <a:gd name="connsiteY4" fmla="*/ 0 h 177800"/>
                  <a:gd name="connsiteX0" fmla="*/ 0 w 1758950"/>
                  <a:gd name="connsiteY0" fmla="*/ 0 h 155575"/>
                  <a:gd name="connsiteX1" fmla="*/ 1479550 w 1758950"/>
                  <a:gd name="connsiteY1" fmla="*/ 155575 h 155575"/>
                  <a:gd name="connsiteX2" fmla="*/ 1758950 w 1758950"/>
                  <a:gd name="connsiteY2" fmla="*/ 146050 h 155575"/>
                  <a:gd name="connsiteX3" fmla="*/ 311150 w 1758950"/>
                  <a:gd name="connsiteY3" fmla="*/ 6350 h 155575"/>
                  <a:gd name="connsiteX4" fmla="*/ 0 w 1758950"/>
                  <a:gd name="connsiteY4" fmla="*/ 0 h 155575"/>
                  <a:gd name="connsiteX0" fmla="*/ 0 w 1758950"/>
                  <a:gd name="connsiteY0" fmla="*/ 0 h 146050"/>
                  <a:gd name="connsiteX1" fmla="*/ 1492250 w 1758950"/>
                  <a:gd name="connsiteY1" fmla="*/ 130175 h 146050"/>
                  <a:gd name="connsiteX2" fmla="*/ 1758950 w 1758950"/>
                  <a:gd name="connsiteY2" fmla="*/ 146050 h 146050"/>
                  <a:gd name="connsiteX3" fmla="*/ 311150 w 1758950"/>
                  <a:gd name="connsiteY3" fmla="*/ 6350 h 146050"/>
                  <a:gd name="connsiteX4" fmla="*/ 0 w 1758950"/>
                  <a:gd name="connsiteY4" fmla="*/ 0 h 146050"/>
                  <a:gd name="connsiteX0" fmla="*/ 0 w 1758950"/>
                  <a:gd name="connsiteY0" fmla="*/ 0 h 158750"/>
                  <a:gd name="connsiteX1" fmla="*/ 1466850 w 1758950"/>
                  <a:gd name="connsiteY1" fmla="*/ 158750 h 158750"/>
                  <a:gd name="connsiteX2" fmla="*/ 1758950 w 1758950"/>
                  <a:gd name="connsiteY2" fmla="*/ 146050 h 158750"/>
                  <a:gd name="connsiteX3" fmla="*/ 311150 w 1758950"/>
                  <a:gd name="connsiteY3" fmla="*/ 6350 h 158750"/>
                  <a:gd name="connsiteX4" fmla="*/ 0 w 1758950"/>
                  <a:gd name="connsiteY4" fmla="*/ 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8950" h="158750">
                    <a:moveTo>
                      <a:pt x="0" y="0"/>
                    </a:moveTo>
                    <a:lnTo>
                      <a:pt x="1466850" y="158750"/>
                    </a:lnTo>
                    <a:lnTo>
                      <a:pt x="1758950" y="146050"/>
                    </a:lnTo>
                    <a:lnTo>
                      <a:pt x="311150" y="63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EB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2BFE752-359D-CF6F-51C6-60DDF02FE147}"/>
                  </a:ext>
                </a:extLst>
              </p:cNvPr>
              <p:cNvSpPr/>
              <p:nvPr/>
            </p:nvSpPr>
            <p:spPr>
              <a:xfrm>
                <a:off x="4191000" y="1387475"/>
                <a:ext cx="1806575" cy="288925"/>
              </a:xfrm>
              <a:custGeom>
                <a:avLst/>
                <a:gdLst>
                  <a:gd name="connsiteX0" fmla="*/ 1511300 w 1784350"/>
                  <a:gd name="connsiteY0" fmla="*/ 374650 h 374650"/>
                  <a:gd name="connsiteX1" fmla="*/ 0 w 1784350"/>
                  <a:gd name="connsiteY1" fmla="*/ 171450 h 374650"/>
                  <a:gd name="connsiteX2" fmla="*/ 247650 w 1784350"/>
                  <a:gd name="connsiteY2" fmla="*/ 0 h 374650"/>
                  <a:gd name="connsiteX3" fmla="*/ 1784350 w 1784350"/>
                  <a:gd name="connsiteY3" fmla="*/ 222250 h 374650"/>
                  <a:gd name="connsiteX4" fmla="*/ 1511300 w 1784350"/>
                  <a:gd name="connsiteY4" fmla="*/ 374650 h 374650"/>
                  <a:gd name="connsiteX0" fmla="*/ 1511300 w 1784350"/>
                  <a:gd name="connsiteY0" fmla="*/ 307975 h 307975"/>
                  <a:gd name="connsiteX1" fmla="*/ 0 w 1784350"/>
                  <a:gd name="connsiteY1" fmla="*/ 104775 h 307975"/>
                  <a:gd name="connsiteX2" fmla="*/ 419100 w 1784350"/>
                  <a:gd name="connsiteY2" fmla="*/ 0 h 307975"/>
                  <a:gd name="connsiteX3" fmla="*/ 1784350 w 1784350"/>
                  <a:gd name="connsiteY3" fmla="*/ 155575 h 307975"/>
                  <a:gd name="connsiteX4" fmla="*/ 1511300 w 1784350"/>
                  <a:gd name="connsiteY4" fmla="*/ 307975 h 307975"/>
                  <a:gd name="connsiteX0" fmla="*/ 1543050 w 1784350"/>
                  <a:gd name="connsiteY0" fmla="*/ 247650 h 247650"/>
                  <a:gd name="connsiteX1" fmla="*/ 0 w 1784350"/>
                  <a:gd name="connsiteY1" fmla="*/ 104775 h 247650"/>
                  <a:gd name="connsiteX2" fmla="*/ 419100 w 1784350"/>
                  <a:gd name="connsiteY2" fmla="*/ 0 h 247650"/>
                  <a:gd name="connsiteX3" fmla="*/ 1784350 w 1784350"/>
                  <a:gd name="connsiteY3" fmla="*/ 155575 h 247650"/>
                  <a:gd name="connsiteX4" fmla="*/ 1543050 w 1784350"/>
                  <a:gd name="connsiteY4" fmla="*/ 247650 h 247650"/>
                  <a:gd name="connsiteX0" fmla="*/ 1536700 w 1784350"/>
                  <a:gd name="connsiteY0" fmla="*/ 285750 h 285750"/>
                  <a:gd name="connsiteX1" fmla="*/ 0 w 1784350"/>
                  <a:gd name="connsiteY1" fmla="*/ 104775 h 285750"/>
                  <a:gd name="connsiteX2" fmla="*/ 419100 w 1784350"/>
                  <a:gd name="connsiteY2" fmla="*/ 0 h 285750"/>
                  <a:gd name="connsiteX3" fmla="*/ 1784350 w 1784350"/>
                  <a:gd name="connsiteY3" fmla="*/ 155575 h 285750"/>
                  <a:gd name="connsiteX4" fmla="*/ 1536700 w 1784350"/>
                  <a:gd name="connsiteY4" fmla="*/ 285750 h 285750"/>
                  <a:gd name="connsiteX0" fmla="*/ 1536700 w 1784350"/>
                  <a:gd name="connsiteY0" fmla="*/ 288925 h 288925"/>
                  <a:gd name="connsiteX1" fmla="*/ 0 w 1784350"/>
                  <a:gd name="connsiteY1" fmla="*/ 104775 h 288925"/>
                  <a:gd name="connsiteX2" fmla="*/ 419100 w 1784350"/>
                  <a:gd name="connsiteY2" fmla="*/ 0 h 288925"/>
                  <a:gd name="connsiteX3" fmla="*/ 1784350 w 1784350"/>
                  <a:gd name="connsiteY3" fmla="*/ 155575 h 288925"/>
                  <a:gd name="connsiteX4" fmla="*/ 1536700 w 1784350"/>
                  <a:gd name="connsiteY4" fmla="*/ 288925 h 288925"/>
                  <a:gd name="connsiteX0" fmla="*/ 1536700 w 1806575"/>
                  <a:gd name="connsiteY0" fmla="*/ 288925 h 288925"/>
                  <a:gd name="connsiteX1" fmla="*/ 0 w 1806575"/>
                  <a:gd name="connsiteY1" fmla="*/ 104775 h 288925"/>
                  <a:gd name="connsiteX2" fmla="*/ 419100 w 1806575"/>
                  <a:gd name="connsiteY2" fmla="*/ 0 h 288925"/>
                  <a:gd name="connsiteX3" fmla="*/ 1806575 w 1806575"/>
                  <a:gd name="connsiteY3" fmla="*/ 174625 h 288925"/>
                  <a:gd name="connsiteX4" fmla="*/ 1536700 w 1806575"/>
                  <a:gd name="connsiteY4" fmla="*/ 288925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575" h="288925">
                    <a:moveTo>
                      <a:pt x="1536700" y="288925"/>
                    </a:moveTo>
                    <a:lnTo>
                      <a:pt x="0" y="104775"/>
                    </a:lnTo>
                    <a:lnTo>
                      <a:pt x="419100" y="0"/>
                    </a:lnTo>
                    <a:lnTo>
                      <a:pt x="1806575" y="174625"/>
                    </a:lnTo>
                    <a:lnTo>
                      <a:pt x="1536700" y="288925"/>
                    </a:lnTo>
                    <a:close/>
                  </a:path>
                </a:pathLst>
              </a:custGeom>
              <a:solidFill>
                <a:srgbClr val="B0AEB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00A8B50-5EA4-7BD2-69A8-9D0EB72FB0EB}"/>
                  </a:ext>
                </a:extLst>
              </p:cNvPr>
              <p:cNvSpPr/>
              <p:nvPr/>
            </p:nvSpPr>
            <p:spPr>
              <a:xfrm>
                <a:off x="4013200" y="1714842"/>
                <a:ext cx="2060573" cy="288925"/>
              </a:xfrm>
              <a:custGeom>
                <a:avLst/>
                <a:gdLst>
                  <a:gd name="connsiteX0" fmla="*/ 1511300 w 1784350"/>
                  <a:gd name="connsiteY0" fmla="*/ 374650 h 374650"/>
                  <a:gd name="connsiteX1" fmla="*/ 0 w 1784350"/>
                  <a:gd name="connsiteY1" fmla="*/ 171450 h 374650"/>
                  <a:gd name="connsiteX2" fmla="*/ 247650 w 1784350"/>
                  <a:gd name="connsiteY2" fmla="*/ 0 h 374650"/>
                  <a:gd name="connsiteX3" fmla="*/ 1784350 w 1784350"/>
                  <a:gd name="connsiteY3" fmla="*/ 222250 h 374650"/>
                  <a:gd name="connsiteX4" fmla="*/ 1511300 w 1784350"/>
                  <a:gd name="connsiteY4" fmla="*/ 374650 h 374650"/>
                  <a:gd name="connsiteX0" fmla="*/ 1511300 w 1784350"/>
                  <a:gd name="connsiteY0" fmla="*/ 307975 h 307975"/>
                  <a:gd name="connsiteX1" fmla="*/ 0 w 1784350"/>
                  <a:gd name="connsiteY1" fmla="*/ 104775 h 307975"/>
                  <a:gd name="connsiteX2" fmla="*/ 419100 w 1784350"/>
                  <a:gd name="connsiteY2" fmla="*/ 0 h 307975"/>
                  <a:gd name="connsiteX3" fmla="*/ 1784350 w 1784350"/>
                  <a:gd name="connsiteY3" fmla="*/ 155575 h 307975"/>
                  <a:gd name="connsiteX4" fmla="*/ 1511300 w 1784350"/>
                  <a:gd name="connsiteY4" fmla="*/ 307975 h 307975"/>
                  <a:gd name="connsiteX0" fmla="*/ 1543050 w 1784350"/>
                  <a:gd name="connsiteY0" fmla="*/ 247650 h 247650"/>
                  <a:gd name="connsiteX1" fmla="*/ 0 w 1784350"/>
                  <a:gd name="connsiteY1" fmla="*/ 104775 h 247650"/>
                  <a:gd name="connsiteX2" fmla="*/ 419100 w 1784350"/>
                  <a:gd name="connsiteY2" fmla="*/ 0 h 247650"/>
                  <a:gd name="connsiteX3" fmla="*/ 1784350 w 1784350"/>
                  <a:gd name="connsiteY3" fmla="*/ 155575 h 247650"/>
                  <a:gd name="connsiteX4" fmla="*/ 1543050 w 1784350"/>
                  <a:gd name="connsiteY4" fmla="*/ 247650 h 247650"/>
                  <a:gd name="connsiteX0" fmla="*/ 1536700 w 1784350"/>
                  <a:gd name="connsiteY0" fmla="*/ 285750 h 285750"/>
                  <a:gd name="connsiteX1" fmla="*/ 0 w 1784350"/>
                  <a:gd name="connsiteY1" fmla="*/ 104775 h 285750"/>
                  <a:gd name="connsiteX2" fmla="*/ 419100 w 1784350"/>
                  <a:gd name="connsiteY2" fmla="*/ 0 h 285750"/>
                  <a:gd name="connsiteX3" fmla="*/ 1784350 w 1784350"/>
                  <a:gd name="connsiteY3" fmla="*/ 155575 h 285750"/>
                  <a:gd name="connsiteX4" fmla="*/ 1536700 w 1784350"/>
                  <a:gd name="connsiteY4" fmla="*/ 285750 h 285750"/>
                  <a:gd name="connsiteX0" fmla="*/ 1536700 w 1784350"/>
                  <a:gd name="connsiteY0" fmla="*/ 288925 h 288925"/>
                  <a:gd name="connsiteX1" fmla="*/ 0 w 1784350"/>
                  <a:gd name="connsiteY1" fmla="*/ 104775 h 288925"/>
                  <a:gd name="connsiteX2" fmla="*/ 419100 w 1784350"/>
                  <a:gd name="connsiteY2" fmla="*/ 0 h 288925"/>
                  <a:gd name="connsiteX3" fmla="*/ 1784350 w 1784350"/>
                  <a:gd name="connsiteY3" fmla="*/ 155575 h 288925"/>
                  <a:gd name="connsiteX4" fmla="*/ 1536700 w 1784350"/>
                  <a:gd name="connsiteY4" fmla="*/ 288925 h 288925"/>
                  <a:gd name="connsiteX0" fmla="*/ 1536700 w 1806575"/>
                  <a:gd name="connsiteY0" fmla="*/ 288925 h 288925"/>
                  <a:gd name="connsiteX1" fmla="*/ 0 w 1806575"/>
                  <a:gd name="connsiteY1" fmla="*/ 104775 h 288925"/>
                  <a:gd name="connsiteX2" fmla="*/ 419100 w 1806575"/>
                  <a:gd name="connsiteY2" fmla="*/ 0 h 288925"/>
                  <a:gd name="connsiteX3" fmla="*/ 1806575 w 1806575"/>
                  <a:gd name="connsiteY3" fmla="*/ 174625 h 288925"/>
                  <a:gd name="connsiteX4" fmla="*/ 1536700 w 1806575"/>
                  <a:gd name="connsiteY4" fmla="*/ 288925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575" h="288925">
                    <a:moveTo>
                      <a:pt x="1536700" y="288925"/>
                    </a:moveTo>
                    <a:lnTo>
                      <a:pt x="0" y="104775"/>
                    </a:lnTo>
                    <a:lnTo>
                      <a:pt x="419100" y="0"/>
                    </a:lnTo>
                    <a:lnTo>
                      <a:pt x="1806575" y="174625"/>
                    </a:lnTo>
                    <a:lnTo>
                      <a:pt x="1536700" y="288925"/>
                    </a:lnTo>
                    <a:close/>
                  </a:path>
                </a:pathLst>
              </a:custGeom>
              <a:solidFill>
                <a:srgbClr val="B0AEB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3E8E4DCA-6FDB-FD05-A4B7-EFDF097BA484}"/>
                  </a:ext>
                </a:extLst>
              </p:cNvPr>
              <p:cNvSpPr/>
              <p:nvPr/>
            </p:nvSpPr>
            <p:spPr>
              <a:xfrm>
                <a:off x="5832475" y="1211264"/>
                <a:ext cx="409575" cy="939800"/>
              </a:xfrm>
              <a:custGeom>
                <a:avLst/>
                <a:gdLst>
                  <a:gd name="connsiteX0" fmla="*/ 0 w 1841500"/>
                  <a:gd name="connsiteY0" fmla="*/ 831850 h 1079500"/>
                  <a:gd name="connsiteX1" fmla="*/ 1841500 w 1841500"/>
                  <a:gd name="connsiteY1" fmla="*/ 1079500 h 1079500"/>
                  <a:gd name="connsiteX2" fmla="*/ 1816100 w 1841500"/>
                  <a:gd name="connsiteY2" fmla="*/ 146050 h 1079500"/>
                  <a:gd name="connsiteX3" fmla="*/ 374650 w 1841500"/>
                  <a:gd name="connsiteY3" fmla="*/ 0 h 1079500"/>
                  <a:gd name="connsiteX4" fmla="*/ 0 w 1841500"/>
                  <a:gd name="connsiteY4" fmla="*/ 831850 h 1079500"/>
                  <a:gd name="connsiteX0" fmla="*/ 0 w 2009775"/>
                  <a:gd name="connsiteY0" fmla="*/ 866775 h 1114425"/>
                  <a:gd name="connsiteX1" fmla="*/ 1841500 w 2009775"/>
                  <a:gd name="connsiteY1" fmla="*/ 1114425 h 1114425"/>
                  <a:gd name="connsiteX2" fmla="*/ 2009775 w 2009775"/>
                  <a:gd name="connsiteY2" fmla="*/ 0 h 1114425"/>
                  <a:gd name="connsiteX3" fmla="*/ 374650 w 2009775"/>
                  <a:gd name="connsiteY3" fmla="*/ 34925 h 1114425"/>
                  <a:gd name="connsiteX4" fmla="*/ 0 w 2009775"/>
                  <a:gd name="connsiteY4" fmla="*/ 866775 h 1114425"/>
                  <a:gd name="connsiteX0" fmla="*/ 0 w 2028825"/>
                  <a:gd name="connsiteY0" fmla="*/ 835025 h 1082675"/>
                  <a:gd name="connsiteX1" fmla="*/ 1841500 w 2028825"/>
                  <a:gd name="connsiteY1" fmla="*/ 1082675 h 1082675"/>
                  <a:gd name="connsiteX2" fmla="*/ 2028825 w 2028825"/>
                  <a:gd name="connsiteY2" fmla="*/ 0 h 1082675"/>
                  <a:gd name="connsiteX3" fmla="*/ 374650 w 2028825"/>
                  <a:gd name="connsiteY3" fmla="*/ 3175 h 1082675"/>
                  <a:gd name="connsiteX4" fmla="*/ 0 w 2028825"/>
                  <a:gd name="connsiteY4" fmla="*/ 835025 h 1082675"/>
                  <a:gd name="connsiteX0" fmla="*/ 0 w 2038350"/>
                  <a:gd name="connsiteY0" fmla="*/ 831850 h 1079500"/>
                  <a:gd name="connsiteX1" fmla="*/ 1841500 w 2038350"/>
                  <a:gd name="connsiteY1" fmla="*/ 1079500 h 1079500"/>
                  <a:gd name="connsiteX2" fmla="*/ 2038350 w 2038350"/>
                  <a:gd name="connsiteY2" fmla="*/ 28575 h 1079500"/>
                  <a:gd name="connsiteX3" fmla="*/ 374650 w 2038350"/>
                  <a:gd name="connsiteY3" fmla="*/ 0 h 1079500"/>
                  <a:gd name="connsiteX4" fmla="*/ 0 w 2038350"/>
                  <a:gd name="connsiteY4" fmla="*/ 831850 h 1079500"/>
                  <a:gd name="connsiteX0" fmla="*/ 0 w 2038350"/>
                  <a:gd name="connsiteY0" fmla="*/ 831850 h 1079500"/>
                  <a:gd name="connsiteX1" fmla="*/ 1841500 w 2038350"/>
                  <a:gd name="connsiteY1" fmla="*/ 1079500 h 1079500"/>
                  <a:gd name="connsiteX2" fmla="*/ 2038350 w 2038350"/>
                  <a:gd name="connsiteY2" fmla="*/ 9525 h 1079500"/>
                  <a:gd name="connsiteX3" fmla="*/ 374650 w 2038350"/>
                  <a:gd name="connsiteY3" fmla="*/ 0 h 1079500"/>
                  <a:gd name="connsiteX4" fmla="*/ 0 w 2038350"/>
                  <a:gd name="connsiteY4" fmla="*/ 831850 h 1079500"/>
                  <a:gd name="connsiteX0" fmla="*/ 0 w 2038350"/>
                  <a:gd name="connsiteY0" fmla="*/ 831850 h 1079500"/>
                  <a:gd name="connsiteX1" fmla="*/ 1841500 w 2038350"/>
                  <a:gd name="connsiteY1" fmla="*/ 1079500 h 1079500"/>
                  <a:gd name="connsiteX2" fmla="*/ 2038350 w 2038350"/>
                  <a:gd name="connsiteY2" fmla="*/ 9525 h 1079500"/>
                  <a:gd name="connsiteX3" fmla="*/ 374650 w 2038350"/>
                  <a:gd name="connsiteY3" fmla="*/ 0 h 1079500"/>
                  <a:gd name="connsiteX4" fmla="*/ 0 w 2038350"/>
                  <a:gd name="connsiteY4" fmla="*/ 831850 h 1079500"/>
                  <a:gd name="connsiteX0" fmla="*/ 0 w 2038350"/>
                  <a:gd name="connsiteY0" fmla="*/ 822325 h 1069975"/>
                  <a:gd name="connsiteX1" fmla="*/ 1841500 w 2038350"/>
                  <a:gd name="connsiteY1" fmla="*/ 1069975 h 1069975"/>
                  <a:gd name="connsiteX2" fmla="*/ 2038350 w 2038350"/>
                  <a:gd name="connsiteY2" fmla="*/ 0 h 1069975"/>
                  <a:gd name="connsiteX3" fmla="*/ 1622425 w 2038350"/>
                  <a:gd name="connsiteY3" fmla="*/ 44450 h 1069975"/>
                  <a:gd name="connsiteX4" fmla="*/ 0 w 2038350"/>
                  <a:gd name="connsiteY4" fmla="*/ 822325 h 1069975"/>
                  <a:gd name="connsiteX0" fmla="*/ 0 w 2038350"/>
                  <a:gd name="connsiteY0" fmla="*/ 838200 h 1085850"/>
                  <a:gd name="connsiteX1" fmla="*/ 1841500 w 2038350"/>
                  <a:gd name="connsiteY1" fmla="*/ 1085850 h 1085850"/>
                  <a:gd name="connsiteX2" fmla="*/ 2038350 w 2038350"/>
                  <a:gd name="connsiteY2" fmla="*/ 15875 h 1085850"/>
                  <a:gd name="connsiteX3" fmla="*/ 1704975 w 2038350"/>
                  <a:gd name="connsiteY3" fmla="*/ 0 h 1085850"/>
                  <a:gd name="connsiteX4" fmla="*/ 0 w 2038350"/>
                  <a:gd name="connsiteY4" fmla="*/ 838200 h 1085850"/>
                  <a:gd name="connsiteX0" fmla="*/ 0 w 2038350"/>
                  <a:gd name="connsiteY0" fmla="*/ 822325 h 1069975"/>
                  <a:gd name="connsiteX1" fmla="*/ 1841500 w 2038350"/>
                  <a:gd name="connsiteY1" fmla="*/ 1069975 h 1069975"/>
                  <a:gd name="connsiteX2" fmla="*/ 2038350 w 2038350"/>
                  <a:gd name="connsiteY2" fmla="*/ 0 h 1069975"/>
                  <a:gd name="connsiteX3" fmla="*/ 1730375 w 2038350"/>
                  <a:gd name="connsiteY3" fmla="*/ 3175 h 1069975"/>
                  <a:gd name="connsiteX4" fmla="*/ 0 w 2038350"/>
                  <a:gd name="connsiteY4" fmla="*/ 822325 h 1069975"/>
                  <a:gd name="connsiteX0" fmla="*/ 0 w 2038350"/>
                  <a:gd name="connsiteY0" fmla="*/ 822325 h 1069975"/>
                  <a:gd name="connsiteX1" fmla="*/ 1841500 w 2038350"/>
                  <a:gd name="connsiteY1" fmla="*/ 1069975 h 1069975"/>
                  <a:gd name="connsiteX2" fmla="*/ 2038350 w 2038350"/>
                  <a:gd name="connsiteY2" fmla="*/ 0 h 1069975"/>
                  <a:gd name="connsiteX3" fmla="*/ 1730375 w 2038350"/>
                  <a:gd name="connsiteY3" fmla="*/ 3175 h 1069975"/>
                  <a:gd name="connsiteX4" fmla="*/ 0 w 2038350"/>
                  <a:gd name="connsiteY4" fmla="*/ 822325 h 1069975"/>
                  <a:gd name="connsiteX0" fmla="*/ 0 w 2101850"/>
                  <a:gd name="connsiteY0" fmla="*/ 822325 h 828675"/>
                  <a:gd name="connsiteX1" fmla="*/ 2101850 w 2101850"/>
                  <a:gd name="connsiteY1" fmla="*/ 828675 h 828675"/>
                  <a:gd name="connsiteX2" fmla="*/ 2038350 w 2101850"/>
                  <a:gd name="connsiteY2" fmla="*/ 0 h 828675"/>
                  <a:gd name="connsiteX3" fmla="*/ 1730375 w 2101850"/>
                  <a:gd name="connsiteY3" fmla="*/ 3175 h 828675"/>
                  <a:gd name="connsiteX4" fmla="*/ 0 w 2101850"/>
                  <a:gd name="connsiteY4" fmla="*/ 822325 h 828675"/>
                  <a:gd name="connsiteX0" fmla="*/ 0 w 419100"/>
                  <a:gd name="connsiteY0" fmla="*/ 733425 h 828675"/>
                  <a:gd name="connsiteX1" fmla="*/ 419100 w 419100"/>
                  <a:gd name="connsiteY1" fmla="*/ 828675 h 828675"/>
                  <a:gd name="connsiteX2" fmla="*/ 355600 w 419100"/>
                  <a:gd name="connsiteY2" fmla="*/ 0 h 828675"/>
                  <a:gd name="connsiteX3" fmla="*/ 47625 w 419100"/>
                  <a:gd name="connsiteY3" fmla="*/ 3175 h 828675"/>
                  <a:gd name="connsiteX4" fmla="*/ 0 w 419100"/>
                  <a:gd name="connsiteY4" fmla="*/ 733425 h 828675"/>
                  <a:gd name="connsiteX0" fmla="*/ 73025 w 371475"/>
                  <a:gd name="connsiteY0" fmla="*/ 981075 h 981075"/>
                  <a:gd name="connsiteX1" fmla="*/ 371475 w 371475"/>
                  <a:gd name="connsiteY1" fmla="*/ 828675 h 981075"/>
                  <a:gd name="connsiteX2" fmla="*/ 307975 w 371475"/>
                  <a:gd name="connsiteY2" fmla="*/ 0 h 981075"/>
                  <a:gd name="connsiteX3" fmla="*/ 0 w 371475"/>
                  <a:gd name="connsiteY3" fmla="*/ 3175 h 981075"/>
                  <a:gd name="connsiteX4" fmla="*/ 73025 w 371475"/>
                  <a:gd name="connsiteY4" fmla="*/ 981075 h 981075"/>
                  <a:gd name="connsiteX0" fmla="*/ 76200 w 371475"/>
                  <a:gd name="connsiteY0" fmla="*/ 955675 h 955675"/>
                  <a:gd name="connsiteX1" fmla="*/ 371475 w 371475"/>
                  <a:gd name="connsiteY1" fmla="*/ 828675 h 955675"/>
                  <a:gd name="connsiteX2" fmla="*/ 307975 w 371475"/>
                  <a:gd name="connsiteY2" fmla="*/ 0 h 955675"/>
                  <a:gd name="connsiteX3" fmla="*/ 0 w 371475"/>
                  <a:gd name="connsiteY3" fmla="*/ 3175 h 955675"/>
                  <a:gd name="connsiteX4" fmla="*/ 76200 w 371475"/>
                  <a:gd name="connsiteY4" fmla="*/ 955675 h 955675"/>
                  <a:gd name="connsiteX0" fmla="*/ 63500 w 371475"/>
                  <a:gd name="connsiteY0" fmla="*/ 949325 h 949325"/>
                  <a:gd name="connsiteX1" fmla="*/ 371475 w 371475"/>
                  <a:gd name="connsiteY1" fmla="*/ 828675 h 949325"/>
                  <a:gd name="connsiteX2" fmla="*/ 307975 w 371475"/>
                  <a:gd name="connsiteY2" fmla="*/ 0 h 949325"/>
                  <a:gd name="connsiteX3" fmla="*/ 0 w 371475"/>
                  <a:gd name="connsiteY3" fmla="*/ 3175 h 949325"/>
                  <a:gd name="connsiteX4" fmla="*/ 63500 w 371475"/>
                  <a:gd name="connsiteY4" fmla="*/ 949325 h 949325"/>
                  <a:gd name="connsiteX0" fmla="*/ 28575 w 336550"/>
                  <a:gd name="connsiteY0" fmla="*/ 949325 h 949325"/>
                  <a:gd name="connsiteX1" fmla="*/ 336550 w 336550"/>
                  <a:gd name="connsiteY1" fmla="*/ 828675 h 949325"/>
                  <a:gd name="connsiteX2" fmla="*/ 273050 w 336550"/>
                  <a:gd name="connsiteY2" fmla="*/ 0 h 949325"/>
                  <a:gd name="connsiteX3" fmla="*/ 0 w 336550"/>
                  <a:gd name="connsiteY3" fmla="*/ 44450 h 949325"/>
                  <a:gd name="connsiteX4" fmla="*/ 28575 w 336550"/>
                  <a:gd name="connsiteY4" fmla="*/ 949325 h 949325"/>
                  <a:gd name="connsiteX0" fmla="*/ 19050 w 327025"/>
                  <a:gd name="connsiteY0" fmla="*/ 949325 h 949325"/>
                  <a:gd name="connsiteX1" fmla="*/ 327025 w 327025"/>
                  <a:gd name="connsiteY1" fmla="*/ 828675 h 949325"/>
                  <a:gd name="connsiteX2" fmla="*/ 263525 w 327025"/>
                  <a:gd name="connsiteY2" fmla="*/ 0 h 949325"/>
                  <a:gd name="connsiteX3" fmla="*/ 0 w 327025"/>
                  <a:gd name="connsiteY3" fmla="*/ 12700 h 949325"/>
                  <a:gd name="connsiteX4" fmla="*/ 19050 w 327025"/>
                  <a:gd name="connsiteY4" fmla="*/ 949325 h 949325"/>
                  <a:gd name="connsiteX0" fmla="*/ 9525 w 317500"/>
                  <a:gd name="connsiteY0" fmla="*/ 949325 h 949325"/>
                  <a:gd name="connsiteX1" fmla="*/ 317500 w 317500"/>
                  <a:gd name="connsiteY1" fmla="*/ 828675 h 949325"/>
                  <a:gd name="connsiteX2" fmla="*/ 254000 w 317500"/>
                  <a:gd name="connsiteY2" fmla="*/ 0 h 949325"/>
                  <a:gd name="connsiteX3" fmla="*/ 0 w 317500"/>
                  <a:gd name="connsiteY3" fmla="*/ 28575 h 949325"/>
                  <a:gd name="connsiteX4" fmla="*/ 9525 w 317500"/>
                  <a:gd name="connsiteY4" fmla="*/ 949325 h 949325"/>
                  <a:gd name="connsiteX0" fmla="*/ 9525 w 317500"/>
                  <a:gd name="connsiteY0" fmla="*/ 920750 h 920750"/>
                  <a:gd name="connsiteX1" fmla="*/ 317500 w 317500"/>
                  <a:gd name="connsiteY1" fmla="*/ 800100 h 920750"/>
                  <a:gd name="connsiteX2" fmla="*/ 254000 w 317500"/>
                  <a:gd name="connsiteY2" fmla="*/ 3175 h 920750"/>
                  <a:gd name="connsiteX3" fmla="*/ 0 w 317500"/>
                  <a:gd name="connsiteY3" fmla="*/ 0 h 920750"/>
                  <a:gd name="connsiteX4" fmla="*/ 9525 w 317500"/>
                  <a:gd name="connsiteY4" fmla="*/ 920750 h 920750"/>
                  <a:gd name="connsiteX0" fmla="*/ 9525 w 317500"/>
                  <a:gd name="connsiteY0" fmla="*/ 939800 h 939800"/>
                  <a:gd name="connsiteX1" fmla="*/ 317500 w 317500"/>
                  <a:gd name="connsiteY1" fmla="*/ 819150 h 939800"/>
                  <a:gd name="connsiteX2" fmla="*/ 263525 w 317500"/>
                  <a:gd name="connsiteY2" fmla="*/ 0 h 939800"/>
                  <a:gd name="connsiteX3" fmla="*/ 0 w 317500"/>
                  <a:gd name="connsiteY3" fmla="*/ 19050 h 939800"/>
                  <a:gd name="connsiteX4" fmla="*/ 9525 w 317500"/>
                  <a:gd name="connsiteY4" fmla="*/ 939800 h 939800"/>
                  <a:gd name="connsiteX0" fmla="*/ 9525 w 454025"/>
                  <a:gd name="connsiteY0" fmla="*/ 939800 h 939800"/>
                  <a:gd name="connsiteX1" fmla="*/ 454025 w 454025"/>
                  <a:gd name="connsiteY1" fmla="*/ 555625 h 939800"/>
                  <a:gd name="connsiteX2" fmla="*/ 263525 w 454025"/>
                  <a:gd name="connsiteY2" fmla="*/ 0 h 939800"/>
                  <a:gd name="connsiteX3" fmla="*/ 0 w 454025"/>
                  <a:gd name="connsiteY3" fmla="*/ 19050 h 939800"/>
                  <a:gd name="connsiteX4" fmla="*/ 9525 w 454025"/>
                  <a:gd name="connsiteY4" fmla="*/ 939800 h 939800"/>
                  <a:gd name="connsiteX0" fmla="*/ 403225 w 657225"/>
                  <a:gd name="connsiteY0" fmla="*/ 939800 h 939800"/>
                  <a:gd name="connsiteX1" fmla="*/ 0 w 657225"/>
                  <a:gd name="connsiteY1" fmla="*/ 466725 h 939800"/>
                  <a:gd name="connsiteX2" fmla="*/ 657225 w 657225"/>
                  <a:gd name="connsiteY2" fmla="*/ 0 h 939800"/>
                  <a:gd name="connsiteX3" fmla="*/ 393700 w 657225"/>
                  <a:gd name="connsiteY3" fmla="*/ 19050 h 939800"/>
                  <a:gd name="connsiteX4" fmla="*/ 403225 w 657225"/>
                  <a:gd name="connsiteY4" fmla="*/ 939800 h 939800"/>
                  <a:gd name="connsiteX0" fmla="*/ 9525 w 409575"/>
                  <a:gd name="connsiteY0" fmla="*/ 939800 h 939800"/>
                  <a:gd name="connsiteX1" fmla="*/ 409575 w 409575"/>
                  <a:gd name="connsiteY1" fmla="*/ 806450 h 939800"/>
                  <a:gd name="connsiteX2" fmla="*/ 263525 w 409575"/>
                  <a:gd name="connsiteY2" fmla="*/ 0 h 939800"/>
                  <a:gd name="connsiteX3" fmla="*/ 0 w 409575"/>
                  <a:gd name="connsiteY3" fmla="*/ 19050 h 939800"/>
                  <a:gd name="connsiteX4" fmla="*/ 9525 w 409575"/>
                  <a:gd name="connsiteY4" fmla="*/ 939800 h 93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939800">
                    <a:moveTo>
                      <a:pt x="9525" y="939800"/>
                    </a:moveTo>
                    <a:lnTo>
                      <a:pt x="409575" y="806450"/>
                    </a:lnTo>
                    <a:lnTo>
                      <a:pt x="263525" y="0"/>
                    </a:lnTo>
                    <a:lnTo>
                      <a:pt x="0" y="19050"/>
                    </a:lnTo>
                    <a:lnTo>
                      <a:pt x="9525" y="93980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76200">
                <a:solidFill>
                  <a:srgbClr val="CBCFD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86F85093-6F20-39A8-D5B0-D23C58CC0BD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/>
              <a:srcRect l="94927" t="13750" r="1118"/>
              <a:stretch/>
            </p:blipFill>
            <p:spPr>
              <a:xfrm>
                <a:off x="5743574" y="1180984"/>
                <a:ext cx="76201" cy="999064"/>
              </a:xfrm>
              <a:prstGeom prst="rect">
                <a:avLst/>
              </a:prstGeom>
            </p:spPr>
          </p:pic>
        </p:grpSp>
        <p:pic>
          <p:nvPicPr>
            <p:cNvPr id="39" name="Picture 10" descr="Image result for potato wedges cartoon">
              <a:extLst>
                <a:ext uri="{FF2B5EF4-FFF2-40B4-BE49-F238E27FC236}">
                  <a16:creationId xmlns:a16="http://schemas.microsoft.com/office/drawing/2014/main" id="{7349D78D-EE9B-B1B6-8A6D-F3F10358D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3704" b="89815" l="4889" r="94222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0405" y="1655375"/>
              <a:ext cx="477001" cy="4266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2FF2F24A-55B3-7062-FB23-8252219011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138545" y="1642943"/>
              <a:ext cx="432881" cy="336119"/>
            </a:xfrm>
            <a:prstGeom prst="rect">
              <a:avLst/>
            </a:prstGeom>
          </p:spPr>
        </p:pic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53434172-B438-7D34-8C26-A57F3FBBCD67}"/>
                </a:ext>
              </a:extLst>
            </p:cNvPr>
            <p:cNvGrpSpPr/>
            <p:nvPr/>
          </p:nvGrpSpPr>
          <p:grpSpPr>
            <a:xfrm>
              <a:off x="3372134" y="1929034"/>
              <a:ext cx="396823" cy="358989"/>
              <a:chOff x="4373073" y="1526596"/>
              <a:chExt cx="832490" cy="753119"/>
            </a:xfrm>
          </p:grpSpPr>
          <p:sp>
            <p:nvSpPr>
              <p:cNvPr id="42" name="Rectangle 3">
                <a:extLst>
                  <a:ext uri="{FF2B5EF4-FFF2-40B4-BE49-F238E27FC236}">
                    <a16:creationId xmlns:a16="http://schemas.microsoft.com/office/drawing/2014/main" id="{13A4F2DB-6553-5072-5A2D-C683DBB100BF}"/>
                  </a:ext>
                </a:extLst>
              </p:cNvPr>
              <p:cNvSpPr/>
              <p:nvPr/>
            </p:nvSpPr>
            <p:spPr>
              <a:xfrm rot="2687462" flipH="1">
                <a:off x="4527259" y="1698430"/>
                <a:ext cx="515703" cy="581285"/>
              </a:xfrm>
              <a:custGeom>
                <a:avLst/>
                <a:gdLst>
                  <a:gd name="connsiteX0" fmla="*/ 0 w 2540000"/>
                  <a:gd name="connsiteY0" fmla="*/ 0 h 3606800"/>
                  <a:gd name="connsiteX1" fmla="*/ 2540000 w 2540000"/>
                  <a:gd name="connsiteY1" fmla="*/ 0 h 3606800"/>
                  <a:gd name="connsiteX2" fmla="*/ 2540000 w 2540000"/>
                  <a:gd name="connsiteY2" fmla="*/ 3606800 h 3606800"/>
                  <a:gd name="connsiteX3" fmla="*/ 0 w 2540000"/>
                  <a:gd name="connsiteY3" fmla="*/ 3606800 h 3606800"/>
                  <a:gd name="connsiteX4" fmla="*/ 0 w 2540000"/>
                  <a:gd name="connsiteY4" fmla="*/ 0 h 3606800"/>
                  <a:gd name="connsiteX0" fmla="*/ 96456 w 2540000"/>
                  <a:gd name="connsiteY0" fmla="*/ 0 h 4244754"/>
                  <a:gd name="connsiteX1" fmla="*/ 2540000 w 2540000"/>
                  <a:gd name="connsiteY1" fmla="*/ 637954 h 4244754"/>
                  <a:gd name="connsiteX2" fmla="*/ 2540000 w 2540000"/>
                  <a:gd name="connsiteY2" fmla="*/ 4244754 h 4244754"/>
                  <a:gd name="connsiteX3" fmla="*/ 0 w 2540000"/>
                  <a:gd name="connsiteY3" fmla="*/ 4244754 h 4244754"/>
                  <a:gd name="connsiteX4" fmla="*/ 96456 w 2540000"/>
                  <a:gd name="connsiteY4" fmla="*/ 0 h 4244754"/>
                  <a:gd name="connsiteX0" fmla="*/ 96456 w 3355855"/>
                  <a:gd name="connsiteY0" fmla="*/ 0 h 4244754"/>
                  <a:gd name="connsiteX1" fmla="*/ 2540000 w 3355855"/>
                  <a:gd name="connsiteY1" fmla="*/ 637954 h 4244754"/>
                  <a:gd name="connsiteX2" fmla="*/ 3355855 w 3355855"/>
                  <a:gd name="connsiteY2" fmla="*/ 3873585 h 4244754"/>
                  <a:gd name="connsiteX3" fmla="*/ 0 w 3355855"/>
                  <a:gd name="connsiteY3" fmla="*/ 4244754 h 4244754"/>
                  <a:gd name="connsiteX4" fmla="*/ 96456 w 3355855"/>
                  <a:gd name="connsiteY4" fmla="*/ 0 h 4244754"/>
                  <a:gd name="connsiteX0" fmla="*/ 0 w 3259399"/>
                  <a:gd name="connsiteY0" fmla="*/ 0 h 3873585"/>
                  <a:gd name="connsiteX1" fmla="*/ 2443544 w 3259399"/>
                  <a:gd name="connsiteY1" fmla="*/ 637954 h 3873585"/>
                  <a:gd name="connsiteX2" fmla="*/ 3259399 w 3259399"/>
                  <a:gd name="connsiteY2" fmla="*/ 3873585 h 3873585"/>
                  <a:gd name="connsiteX3" fmla="*/ 1021844 w 3259399"/>
                  <a:gd name="connsiteY3" fmla="*/ 3082214 h 3873585"/>
                  <a:gd name="connsiteX4" fmla="*/ 0 w 3259399"/>
                  <a:gd name="connsiteY4" fmla="*/ 0 h 3873585"/>
                  <a:gd name="connsiteX0" fmla="*/ 0 w 3259399"/>
                  <a:gd name="connsiteY0" fmla="*/ 0 h 3873585"/>
                  <a:gd name="connsiteX1" fmla="*/ 2443544 w 3259399"/>
                  <a:gd name="connsiteY1" fmla="*/ 637954 h 3873585"/>
                  <a:gd name="connsiteX2" fmla="*/ 3259399 w 3259399"/>
                  <a:gd name="connsiteY2" fmla="*/ 3873585 h 3873585"/>
                  <a:gd name="connsiteX3" fmla="*/ 896711 w 3259399"/>
                  <a:gd name="connsiteY3" fmla="*/ 3244316 h 3873585"/>
                  <a:gd name="connsiteX4" fmla="*/ 0 w 3259399"/>
                  <a:gd name="connsiteY4" fmla="*/ 0 h 3873585"/>
                  <a:gd name="connsiteX0" fmla="*/ 0 w 3259399"/>
                  <a:gd name="connsiteY0" fmla="*/ 0 h 3873585"/>
                  <a:gd name="connsiteX1" fmla="*/ 2443544 w 3259399"/>
                  <a:gd name="connsiteY1" fmla="*/ 637954 h 3873585"/>
                  <a:gd name="connsiteX2" fmla="*/ 3259399 w 3259399"/>
                  <a:gd name="connsiteY2" fmla="*/ 3873585 h 3873585"/>
                  <a:gd name="connsiteX3" fmla="*/ 905855 w 3259399"/>
                  <a:gd name="connsiteY3" fmla="*/ 3289184 h 3873585"/>
                  <a:gd name="connsiteX4" fmla="*/ 0 w 3259399"/>
                  <a:gd name="connsiteY4" fmla="*/ 0 h 3873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9399" h="3873585">
                    <a:moveTo>
                      <a:pt x="0" y="0"/>
                    </a:moveTo>
                    <a:lnTo>
                      <a:pt x="2443544" y="637954"/>
                    </a:lnTo>
                    <a:lnTo>
                      <a:pt x="3259399" y="3873585"/>
                    </a:lnTo>
                    <a:lnTo>
                      <a:pt x="905855" y="32891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D3C836A-931A-8018-312A-E100CF71C615}"/>
                  </a:ext>
                </a:extLst>
              </p:cNvPr>
              <p:cNvSpPr/>
              <p:nvPr/>
            </p:nvSpPr>
            <p:spPr>
              <a:xfrm flipH="1">
                <a:off x="4373969" y="1732597"/>
                <a:ext cx="477984" cy="328526"/>
              </a:xfrm>
              <a:custGeom>
                <a:avLst/>
                <a:gdLst>
                  <a:gd name="connsiteX0" fmla="*/ 38100 w 2959100"/>
                  <a:gd name="connsiteY0" fmla="*/ 0 h 2286000"/>
                  <a:gd name="connsiteX1" fmla="*/ 2959100 w 2959100"/>
                  <a:gd name="connsiteY1" fmla="*/ 1651000 h 2286000"/>
                  <a:gd name="connsiteX2" fmla="*/ 2933700 w 2959100"/>
                  <a:gd name="connsiteY2" fmla="*/ 2286000 h 2286000"/>
                  <a:gd name="connsiteX3" fmla="*/ 0 w 2959100"/>
                  <a:gd name="connsiteY3" fmla="*/ 584200 h 2286000"/>
                  <a:gd name="connsiteX4" fmla="*/ 38100 w 2959100"/>
                  <a:gd name="connsiteY4" fmla="*/ 0 h 2286000"/>
                  <a:gd name="connsiteX0" fmla="*/ 38100 w 3333191"/>
                  <a:gd name="connsiteY0" fmla="*/ 0 h 2286000"/>
                  <a:gd name="connsiteX1" fmla="*/ 3333191 w 3333191"/>
                  <a:gd name="connsiteY1" fmla="*/ 1587500 h 2286000"/>
                  <a:gd name="connsiteX2" fmla="*/ 2933700 w 3333191"/>
                  <a:gd name="connsiteY2" fmla="*/ 2286000 h 2286000"/>
                  <a:gd name="connsiteX3" fmla="*/ 0 w 3333191"/>
                  <a:gd name="connsiteY3" fmla="*/ 584200 h 2286000"/>
                  <a:gd name="connsiteX4" fmla="*/ 38100 w 3333191"/>
                  <a:gd name="connsiteY4" fmla="*/ 0 h 2286000"/>
                  <a:gd name="connsiteX0" fmla="*/ 38100 w 3333191"/>
                  <a:gd name="connsiteY0" fmla="*/ 0 h 2298700"/>
                  <a:gd name="connsiteX1" fmla="*/ 3333191 w 3333191"/>
                  <a:gd name="connsiteY1" fmla="*/ 1587500 h 2298700"/>
                  <a:gd name="connsiteX2" fmla="*/ 3279015 w 3333191"/>
                  <a:gd name="connsiteY2" fmla="*/ 2298700 h 2298700"/>
                  <a:gd name="connsiteX3" fmla="*/ 0 w 3333191"/>
                  <a:gd name="connsiteY3" fmla="*/ 584200 h 2298700"/>
                  <a:gd name="connsiteX4" fmla="*/ 38100 w 3333191"/>
                  <a:gd name="connsiteY4" fmla="*/ 0 h 2298700"/>
                  <a:gd name="connsiteX0" fmla="*/ 38100 w 3336567"/>
                  <a:gd name="connsiteY0" fmla="*/ 0 h 2311400"/>
                  <a:gd name="connsiteX1" fmla="*/ 3333191 w 3336567"/>
                  <a:gd name="connsiteY1" fmla="*/ 1587500 h 2311400"/>
                  <a:gd name="connsiteX2" fmla="*/ 3336567 w 3336567"/>
                  <a:gd name="connsiteY2" fmla="*/ 2311400 h 2311400"/>
                  <a:gd name="connsiteX3" fmla="*/ 0 w 3336567"/>
                  <a:gd name="connsiteY3" fmla="*/ 584200 h 2311400"/>
                  <a:gd name="connsiteX4" fmla="*/ 38100 w 3336567"/>
                  <a:gd name="connsiteY4" fmla="*/ 0 h 2311400"/>
                  <a:gd name="connsiteX0" fmla="*/ 81264 w 3336567"/>
                  <a:gd name="connsiteY0" fmla="*/ 0 h 2400300"/>
                  <a:gd name="connsiteX1" fmla="*/ 3333191 w 3336567"/>
                  <a:gd name="connsiteY1" fmla="*/ 1676400 h 2400300"/>
                  <a:gd name="connsiteX2" fmla="*/ 3336567 w 3336567"/>
                  <a:gd name="connsiteY2" fmla="*/ 2400300 h 2400300"/>
                  <a:gd name="connsiteX3" fmla="*/ 0 w 3336567"/>
                  <a:gd name="connsiteY3" fmla="*/ 673100 h 2400300"/>
                  <a:gd name="connsiteX4" fmla="*/ 81264 w 3336567"/>
                  <a:gd name="connsiteY4" fmla="*/ 0 h 2400300"/>
                  <a:gd name="connsiteX0" fmla="*/ 66876 w 3336567"/>
                  <a:gd name="connsiteY0" fmla="*/ 0 h 2400300"/>
                  <a:gd name="connsiteX1" fmla="*/ 3333191 w 3336567"/>
                  <a:gd name="connsiteY1" fmla="*/ 1676400 h 2400300"/>
                  <a:gd name="connsiteX2" fmla="*/ 3336567 w 3336567"/>
                  <a:gd name="connsiteY2" fmla="*/ 2400300 h 2400300"/>
                  <a:gd name="connsiteX3" fmla="*/ 0 w 3336567"/>
                  <a:gd name="connsiteY3" fmla="*/ 673100 h 2400300"/>
                  <a:gd name="connsiteX4" fmla="*/ 66876 w 3336567"/>
                  <a:gd name="connsiteY4" fmla="*/ 0 h 2400300"/>
                  <a:gd name="connsiteX0" fmla="*/ 23712 w 3293403"/>
                  <a:gd name="connsiteY0" fmla="*/ 0 h 2400300"/>
                  <a:gd name="connsiteX1" fmla="*/ 3290027 w 3293403"/>
                  <a:gd name="connsiteY1" fmla="*/ 1676400 h 2400300"/>
                  <a:gd name="connsiteX2" fmla="*/ 3293403 w 3293403"/>
                  <a:gd name="connsiteY2" fmla="*/ 2400300 h 2400300"/>
                  <a:gd name="connsiteX3" fmla="*/ 0 w 3293403"/>
                  <a:gd name="connsiteY3" fmla="*/ 685800 h 2400300"/>
                  <a:gd name="connsiteX4" fmla="*/ 23712 w 3293403"/>
                  <a:gd name="connsiteY4" fmla="*/ 0 h 240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3403" h="2400300">
                    <a:moveTo>
                      <a:pt x="23712" y="0"/>
                    </a:moveTo>
                    <a:lnTo>
                      <a:pt x="3290027" y="1676400"/>
                    </a:lnTo>
                    <a:cubicBezTo>
                      <a:pt x="3291152" y="1917700"/>
                      <a:pt x="3292278" y="2159000"/>
                      <a:pt x="3293403" y="2400300"/>
                    </a:cubicBezTo>
                    <a:lnTo>
                      <a:pt x="0" y="685800"/>
                    </a:lnTo>
                    <a:lnTo>
                      <a:pt x="237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882D6AB-7782-16D8-7071-26FCBEC3416B}"/>
                  </a:ext>
                </a:extLst>
              </p:cNvPr>
              <p:cNvSpPr/>
              <p:nvPr/>
            </p:nvSpPr>
            <p:spPr>
              <a:xfrm flipH="1" flipV="1">
                <a:off x="4855447" y="1736238"/>
                <a:ext cx="348050" cy="255520"/>
              </a:xfrm>
              <a:custGeom>
                <a:avLst/>
                <a:gdLst>
                  <a:gd name="connsiteX0" fmla="*/ 38100 w 2959100"/>
                  <a:gd name="connsiteY0" fmla="*/ 0 h 2286000"/>
                  <a:gd name="connsiteX1" fmla="*/ 2959100 w 2959100"/>
                  <a:gd name="connsiteY1" fmla="*/ 1651000 h 2286000"/>
                  <a:gd name="connsiteX2" fmla="*/ 2933700 w 2959100"/>
                  <a:gd name="connsiteY2" fmla="*/ 2286000 h 2286000"/>
                  <a:gd name="connsiteX3" fmla="*/ 0 w 2959100"/>
                  <a:gd name="connsiteY3" fmla="*/ 584200 h 2286000"/>
                  <a:gd name="connsiteX4" fmla="*/ 38100 w 2959100"/>
                  <a:gd name="connsiteY4" fmla="*/ 0 h 2286000"/>
                  <a:gd name="connsiteX0" fmla="*/ 0 w 2984500"/>
                  <a:gd name="connsiteY0" fmla="*/ 0 h 2362200"/>
                  <a:gd name="connsiteX1" fmla="*/ 2984500 w 2984500"/>
                  <a:gd name="connsiteY1" fmla="*/ 1727200 h 2362200"/>
                  <a:gd name="connsiteX2" fmla="*/ 2959100 w 2984500"/>
                  <a:gd name="connsiteY2" fmla="*/ 2362200 h 2362200"/>
                  <a:gd name="connsiteX3" fmla="*/ 25400 w 2984500"/>
                  <a:gd name="connsiteY3" fmla="*/ 660400 h 2362200"/>
                  <a:gd name="connsiteX4" fmla="*/ 0 w 2984500"/>
                  <a:gd name="connsiteY4" fmla="*/ 0 h 2362200"/>
                  <a:gd name="connsiteX0" fmla="*/ 0 w 3155574"/>
                  <a:gd name="connsiteY0" fmla="*/ 0 h 2362200"/>
                  <a:gd name="connsiteX1" fmla="*/ 3155574 w 3155574"/>
                  <a:gd name="connsiteY1" fmla="*/ 1219200 h 2362200"/>
                  <a:gd name="connsiteX2" fmla="*/ 2959100 w 3155574"/>
                  <a:gd name="connsiteY2" fmla="*/ 2362200 h 2362200"/>
                  <a:gd name="connsiteX3" fmla="*/ 25400 w 3155574"/>
                  <a:gd name="connsiteY3" fmla="*/ 660400 h 2362200"/>
                  <a:gd name="connsiteX4" fmla="*/ 0 w 3155574"/>
                  <a:gd name="connsiteY4" fmla="*/ 0 h 2362200"/>
                  <a:gd name="connsiteX0" fmla="*/ 0 w 3168191"/>
                  <a:gd name="connsiteY0" fmla="*/ 0 h 1866900"/>
                  <a:gd name="connsiteX1" fmla="*/ 3155574 w 3168191"/>
                  <a:gd name="connsiteY1" fmla="*/ 1219200 h 1866900"/>
                  <a:gd name="connsiteX2" fmla="*/ 3168191 w 3168191"/>
                  <a:gd name="connsiteY2" fmla="*/ 1866900 h 1866900"/>
                  <a:gd name="connsiteX3" fmla="*/ 25400 w 3168191"/>
                  <a:gd name="connsiteY3" fmla="*/ 660400 h 1866900"/>
                  <a:gd name="connsiteX4" fmla="*/ 0 w 3168191"/>
                  <a:gd name="connsiteY4" fmla="*/ 0 h 186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8191" h="1866900">
                    <a:moveTo>
                      <a:pt x="0" y="0"/>
                    </a:moveTo>
                    <a:lnTo>
                      <a:pt x="3155574" y="1219200"/>
                    </a:lnTo>
                    <a:lnTo>
                      <a:pt x="3168191" y="1866900"/>
                    </a:lnTo>
                    <a:lnTo>
                      <a:pt x="25400" y="6604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5" name="Picture 6" descr="Image result for vector lettuce">
                <a:extLst>
                  <a:ext uri="{FF2B5EF4-FFF2-40B4-BE49-F238E27FC236}">
                    <a16:creationId xmlns:a16="http://schemas.microsoft.com/office/drawing/2014/main" id="{6EEA9989-C9B8-DD4A-E8C3-F885E7148D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 cstate="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8000" b="54444" l="66889" r="93556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7489" t="15951" r="6437" b="41390"/>
              <a:stretch/>
            </p:blipFill>
            <p:spPr bwMode="auto">
              <a:xfrm rot="2213199">
                <a:off x="4626641" y="1526596"/>
                <a:ext cx="451023" cy="73790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3FB24E11-8E4A-5C98-6DB7-B9C8078A11C6}"/>
                  </a:ext>
                </a:extLst>
              </p:cNvPr>
              <p:cNvSpPr/>
              <p:nvPr/>
            </p:nvSpPr>
            <p:spPr>
              <a:xfrm flipH="1">
                <a:off x="4719012" y="1909827"/>
                <a:ext cx="486551" cy="312882"/>
              </a:xfrm>
              <a:custGeom>
                <a:avLst/>
                <a:gdLst>
                  <a:gd name="connsiteX0" fmla="*/ 38100 w 2959100"/>
                  <a:gd name="connsiteY0" fmla="*/ 0 h 2286000"/>
                  <a:gd name="connsiteX1" fmla="*/ 2959100 w 2959100"/>
                  <a:gd name="connsiteY1" fmla="*/ 1651000 h 2286000"/>
                  <a:gd name="connsiteX2" fmla="*/ 2933700 w 2959100"/>
                  <a:gd name="connsiteY2" fmla="*/ 2286000 h 2286000"/>
                  <a:gd name="connsiteX3" fmla="*/ 0 w 2959100"/>
                  <a:gd name="connsiteY3" fmla="*/ 584200 h 2286000"/>
                  <a:gd name="connsiteX4" fmla="*/ 38100 w 2959100"/>
                  <a:gd name="connsiteY4" fmla="*/ 0 h 228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9100" h="2286000">
                    <a:moveTo>
                      <a:pt x="38100" y="0"/>
                    </a:moveTo>
                    <a:lnTo>
                      <a:pt x="2959100" y="1651000"/>
                    </a:lnTo>
                    <a:lnTo>
                      <a:pt x="2933700" y="2286000"/>
                    </a:lnTo>
                    <a:lnTo>
                      <a:pt x="0" y="58420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7" name="Picture 4" descr="Image result for vector sliced tomatoes">
                <a:extLst>
                  <a:ext uri="{FF2B5EF4-FFF2-40B4-BE49-F238E27FC236}">
                    <a16:creationId xmlns:a16="http://schemas.microsoft.com/office/drawing/2014/main" id="{CDD84F99-12F8-F442-355E-562CA36C89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4" cstate="print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ackgroundRemoval t="0" b="100000" l="0" r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 bwMode="auto">
              <a:xfrm>
                <a:off x="4553640" y="1838580"/>
                <a:ext cx="295143" cy="29874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5F61BC6-4D04-BB79-1A96-6C63526029CE}"/>
                  </a:ext>
                </a:extLst>
              </p:cNvPr>
              <p:cNvSpPr/>
              <p:nvPr/>
            </p:nvSpPr>
            <p:spPr>
              <a:xfrm flipH="1" flipV="1">
                <a:off x="4373073" y="1969279"/>
                <a:ext cx="348050" cy="255520"/>
              </a:xfrm>
              <a:custGeom>
                <a:avLst/>
                <a:gdLst>
                  <a:gd name="connsiteX0" fmla="*/ 38100 w 2959100"/>
                  <a:gd name="connsiteY0" fmla="*/ 0 h 2286000"/>
                  <a:gd name="connsiteX1" fmla="*/ 2959100 w 2959100"/>
                  <a:gd name="connsiteY1" fmla="*/ 1651000 h 2286000"/>
                  <a:gd name="connsiteX2" fmla="*/ 2933700 w 2959100"/>
                  <a:gd name="connsiteY2" fmla="*/ 2286000 h 2286000"/>
                  <a:gd name="connsiteX3" fmla="*/ 0 w 2959100"/>
                  <a:gd name="connsiteY3" fmla="*/ 584200 h 2286000"/>
                  <a:gd name="connsiteX4" fmla="*/ 38100 w 2959100"/>
                  <a:gd name="connsiteY4" fmla="*/ 0 h 2286000"/>
                  <a:gd name="connsiteX0" fmla="*/ 0 w 2984500"/>
                  <a:gd name="connsiteY0" fmla="*/ 0 h 2362200"/>
                  <a:gd name="connsiteX1" fmla="*/ 2984500 w 2984500"/>
                  <a:gd name="connsiteY1" fmla="*/ 1727200 h 2362200"/>
                  <a:gd name="connsiteX2" fmla="*/ 2959100 w 2984500"/>
                  <a:gd name="connsiteY2" fmla="*/ 2362200 h 2362200"/>
                  <a:gd name="connsiteX3" fmla="*/ 25400 w 2984500"/>
                  <a:gd name="connsiteY3" fmla="*/ 660400 h 2362200"/>
                  <a:gd name="connsiteX4" fmla="*/ 0 w 2984500"/>
                  <a:gd name="connsiteY4" fmla="*/ 0 h 2362200"/>
                  <a:gd name="connsiteX0" fmla="*/ 0 w 3155574"/>
                  <a:gd name="connsiteY0" fmla="*/ 0 h 2362200"/>
                  <a:gd name="connsiteX1" fmla="*/ 3155574 w 3155574"/>
                  <a:gd name="connsiteY1" fmla="*/ 1219200 h 2362200"/>
                  <a:gd name="connsiteX2" fmla="*/ 2959100 w 3155574"/>
                  <a:gd name="connsiteY2" fmla="*/ 2362200 h 2362200"/>
                  <a:gd name="connsiteX3" fmla="*/ 25400 w 3155574"/>
                  <a:gd name="connsiteY3" fmla="*/ 660400 h 2362200"/>
                  <a:gd name="connsiteX4" fmla="*/ 0 w 3155574"/>
                  <a:gd name="connsiteY4" fmla="*/ 0 h 2362200"/>
                  <a:gd name="connsiteX0" fmla="*/ 0 w 3168191"/>
                  <a:gd name="connsiteY0" fmla="*/ 0 h 1866900"/>
                  <a:gd name="connsiteX1" fmla="*/ 3155574 w 3168191"/>
                  <a:gd name="connsiteY1" fmla="*/ 1219200 h 1866900"/>
                  <a:gd name="connsiteX2" fmla="*/ 3168191 w 3168191"/>
                  <a:gd name="connsiteY2" fmla="*/ 1866900 h 1866900"/>
                  <a:gd name="connsiteX3" fmla="*/ 25400 w 3168191"/>
                  <a:gd name="connsiteY3" fmla="*/ 660400 h 1866900"/>
                  <a:gd name="connsiteX4" fmla="*/ 0 w 3168191"/>
                  <a:gd name="connsiteY4" fmla="*/ 0 h 186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8191" h="1866900">
                    <a:moveTo>
                      <a:pt x="0" y="0"/>
                    </a:moveTo>
                    <a:lnTo>
                      <a:pt x="3155574" y="1219200"/>
                    </a:lnTo>
                    <a:lnTo>
                      <a:pt x="3168191" y="1866900"/>
                    </a:lnTo>
                    <a:lnTo>
                      <a:pt x="25400" y="6604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3BAF27F-D95E-ECF7-41B0-40452299E66D}"/>
              </a:ext>
            </a:extLst>
          </p:cNvPr>
          <p:cNvGrpSpPr/>
          <p:nvPr/>
        </p:nvGrpSpPr>
        <p:grpSpPr>
          <a:xfrm>
            <a:off x="1627916" y="1065311"/>
            <a:ext cx="597923" cy="1383191"/>
            <a:chOff x="725995" y="420319"/>
            <a:chExt cx="1088426" cy="2488665"/>
          </a:xfrm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199F1F01-745F-E12C-6AB9-D9588116AFAF}"/>
                </a:ext>
              </a:extLst>
            </p:cNvPr>
            <p:cNvGrpSpPr/>
            <p:nvPr/>
          </p:nvGrpSpPr>
          <p:grpSpPr>
            <a:xfrm>
              <a:off x="725995" y="420319"/>
              <a:ext cx="1088426" cy="2488665"/>
              <a:chOff x="558160" y="442246"/>
              <a:chExt cx="1088426" cy="2488665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637A6186-A3C0-BEBF-4556-237102FE535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58160" y="442246"/>
                <a:ext cx="877851" cy="2488665"/>
              </a:xfrm>
              <a:prstGeom prst="rect">
                <a:avLst/>
              </a:prstGeom>
            </p:spPr>
          </p:pic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B4F6DBB3-DCE5-16DD-9A64-0F5DC04555DB}"/>
                  </a:ext>
                </a:extLst>
              </p:cNvPr>
              <p:cNvSpPr/>
              <p:nvPr/>
            </p:nvSpPr>
            <p:spPr>
              <a:xfrm>
                <a:off x="829429" y="1550337"/>
                <a:ext cx="381000" cy="228600"/>
              </a:xfrm>
              <a:prstGeom prst="rect">
                <a:avLst/>
              </a:prstGeom>
              <a:solidFill>
                <a:srgbClr val="96000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69" name="Picture 12" descr="Related image">
                <a:extLst>
                  <a:ext uri="{FF2B5EF4-FFF2-40B4-BE49-F238E27FC236}">
                    <a16:creationId xmlns:a16="http://schemas.microsoft.com/office/drawing/2014/main" id="{37809A86-3FA4-BE29-6016-F365504560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443230">
                <a:off x="1178058" y="1597016"/>
                <a:ext cx="436845" cy="63251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0" name="Rectangle: Rounded Corners 9">
                <a:extLst>
                  <a:ext uri="{FF2B5EF4-FFF2-40B4-BE49-F238E27FC236}">
                    <a16:creationId xmlns:a16="http://schemas.microsoft.com/office/drawing/2014/main" id="{10C41585-7CF0-93A8-1D9A-1D5E3F674135}"/>
                  </a:ext>
                </a:extLst>
              </p:cNvPr>
              <p:cNvSpPr/>
              <p:nvPr/>
            </p:nvSpPr>
            <p:spPr>
              <a:xfrm rot="565894">
                <a:off x="1593215" y="1967495"/>
                <a:ext cx="53371" cy="167876"/>
              </a:xfrm>
              <a:custGeom>
                <a:avLst/>
                <a:gdLst>
                  <a:gd name="connsiteX0" fmla="*/ 0 w 45719"/>
                  <a:gd name="connsiteY0" fmla="*/ 7620 h 167876"/>
                  <a:gd name="connsiteX1" fmla="*/ 7620 w 45719"/>
                  <a:gd name="connsiteY1" fmla="*/ 0 h 167876"/>
                  <a:gd name="connsiteX2" fmla="*/ 38099 w 45719"/>
                  <a:gd name="connsiteY2" fmla="*/ 0 h 167876"/>
                  <a:gd name="connsiteX3" fmla="*/ 45719 w 45719"/>
                  <a:gd name="connsiteY3" fmla="*/ 7620 h 167876"/>
                  <a:gd name="connsiteX4" fmla="*/ 45719 w 45719"/>
                  <a:gd name="connsiteY4" fmla="*/ 160256 h 167876"/>
                  <a:gd name="connsiteX5" fmla="*/ 38099 w 45719"/>
                  <a:gd name="connsiteY5" fmla="*/ 167876 h 167876"/>
                  <a:gd name="connsiteX6" fmla="*/ 7620 w 45719"/>
                  <a:gd name="connsiteY6" fmla="*/ 167876 h 167876"/>
                  <a:gd name="connsiteX7" fmla="*/ 0 w 45719"/>
                  <a:gd name="connsiteY7" fmla="*/ 160256 h 167876"/>
                  <a:gd name="connsiteX8" fmla="*/ 0 w 45719"/>
                  <a:gd name="connsiteY8" fmla="*/ 7620 h 167876"/>
                  <a:gd name="connsiteX0" fmla="*/ 0 w 53371"/>
                  <a:gd name="connsiteY0" fmla="*/ 7620 h 167876"/>
                  <a:gd name="connsiteX1" fmla="*/ 7620 w 53371"/>
                  <a:gd name="connsiteY1" fmla="*/ 0 h 167876"/>
                  <a:gd name="connsiteX2" fmla="*/ 38099 w 53371"/>
                  <a:gd name="connsiteY2" fmla="*/ 0 h 167876"/>
                  <a:gd name="connsiteX3" fmla="*/ 45719 w 53371"/>
                  <a:gd name="connsiteY3" fmla="*/ 7620 h 167876"/>
                  <a:gd name="connsiteX4" fmla="*/ 45719 w 53371"/>
                  <a:gd name="connsiteY4" fmla="*/ 160256 h 167876"/>
                  <a:gd name="connsiteX5" fmla="*/ 38099 w 53371"/>
                  <a:gd name="connsiteY5" fmla="*/ 167876 h 167876"/>
                  <a:gd name="connsiteX6" fmla="*/ 7620 w 53371"/>
                  <a:gd name="connsiteY6" fmla="*/ 167876 h 167876"/>
                  <a:gd name="connsiteX7" fmla="*/ 0 w 53371"/>
                  <a:gd name="connsiteY7" fmla="*/ 160256 h 167876"/>
                  <a:gd name="connsiteX8" fmla="*/ 0 w 53371"/>
                  <a:gd name="connsiteY8" fmla="*/ 7620 h 167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71" h="167876">
                    <a:moveTo>
                      <a:pt x="0" y="7620"/>
                    </a:moveTo>
                    <a:cubicBezTo>
                      <a:pt x="0" y="3412"/>
                      <a:pt x="3412" y="0"/>
                      <a:pt x="7620" y="0"/>
                    </a:cubicBezTo>
                    <a:lnTo>
                      <a:pt x="38099" y="0"/>
                    </a:lnTo>
                    <a:cubicBezTo>
                      <a:pt x="42307" y="0"/>
                      <a:pt x="45719" y="3412"/>
                      <a:pt x="45719" y="7620"/>
                    </a:cubicBezTo>
                    <a:cubicBezTo>
                      <a:pt x="62936" y="74950"/>
                      <a:pt x="45719" y="109377"/>
                      <a:pt x="45719" y="160256"/>
                    </a:cubicBezTo>
                    <a:cubicBezTo>
                      <a:pt x="45719" y="164464"/>
                      <a:pt x="42307" y="167876"/>
                      <a:pt x="38099" y="167876"/>
                    </a:cubicBezTo>
                    <a:lnTo>
                      <a:pt x="7620" y="167876"/>
                    </a:lnTo>
                    <a:cubicBezTo>
                      <a:pt x="3412" y="167876"/>
                      <a:pt x="0" y="164464"/>
                      <a:pt x="0" y="160256"/>
                    </a:cubicBez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B0753A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489A026F-1BF2-8BF9-F033-F57C7B0EF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 rot="422007">
              <a:off x="1384523" y="1651269"/>
              <a:ext cx="372475" cy="480154"/>
            </a:xfrm>
            <a:prstGeom prst="rect">
              <a:avLst/>
            </a:prstGeom>
          </p:spPr>
        </p:pic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0A796157-C3C5-AAD2-E8CF-528C3AFB7CDF}"/>
              </a:ext>
            </a:extLst>
          </p:cNvPr>
          <p:cNvGrpSpPr/>
          <p:nvPr/>
        </p:nvGrpSpPr>
        <p:grpSpPr>
          <a:xfrm>
            <a:off x="5876741" y="2706912"/>
            <a:ext cx="1075093" cy="1356653"/>
            <a:chOff x="6996854" y="1070994"/>
            <a:chExt cx="2025679" cy="2472745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087B779A-1500-3FF1-12BC-326AD73E618E}"/>
                </a:ext>
              </a:extLst>
            </p:cNvPr>
            <p:cNvGrpSpPr/>
            <p:nvPr/>
          </p:nvGrpSpPr>
          <p:grpSpPr>
            <a:xfrm rot="1501786" flipH="1">
              <a:off x="6996854" y="2411081"/>
              <a:ext cx="714844" cy="1132658"/>
              <a:chOff x="9853355" y="7055635"/>
              <a:chExt cx="1423623" cy="2289342"/>
            </a:xfrm>
          </p:grpSpPr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0A2C134B-241A-6DFB-5983-68AA0B58DEBD}"/>
                  </a:ext>
                </a:extLst>
              </p:cNvPr>
              <p:cNvSpPr/>
              <p:nvPr/>
            </p:nvSpPr>
            <p:spPr>
              <a:xfrm>
                <a:off x="10143299" y="8974488"/>
                <a:ext cx="292608" cy="295292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ADD6C47B-D83F-4996-EE85-9B8F217F3B7E}"/>
                  </a:ext>
                </a:extLst>
              </p:cNvPr>
              <p:cNvSpPr/>
              <p:nvPr/>
            </p:nvSpPr>
            <p:spPr>
              <a:xfrm>
                <a:off x="10868173" y="8974488"/>
                <a:ext cx="292608" cy="295292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Rectangle: Rounded Corners 114">
                <a:extLst>
                  <a:ext uri="{FF2B5EF4-FFF2-40B4-BE49-F238E27FC236}">
                    <a16:creationId xmlns:a16="http://schemas.microsoft.com/office/drawing/2014/main" id="{1289B804-EECA-5C31-A248-BAC55CDB6AC5}"/>
                  </a:ext>
                </a:extLst>
              </p:cNvPr>
              <p:cNvSpPr/>
              <p:nvPr/>
            </p:nvSpPr>
            <p:spPr>
              <a:xfrm flipH="1">
                <a:off x="9853355" y="7055635"/>
                <a:ext cx="124661" cy="2150645"/>
              </a:xfrm>
              <a:prstGeom prst="roundRect">
                <a:avLst>
                  <a:gd name="adj" fmla="val 43421"/>
                </a:avLst>
              </a:prstGeom>
              <a:noFill/>
              <a:ln w="5397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Cube 115">
                <a:extLst>
                  <a:ext uri="{FF2B5EF4-FFF2-40B4-BE49-F238E27FC236}">
                    <a16:creationId xmlns:a16="http://schemas.microsoft.com/office/drawing/2014/main" id="{5C118417-912B-66B0-27EE-BCD9522A2BA3}"/>
                  </a:ext>
                </a:extLst>
              </p:cNvPr>
              <p:cNvSpPr/>
              <p:nvPr/>
            </p:nvSpPr>
            <p:spPr>
              <a:xfrm>
                <a:off x="9911832" y="7923917"/>
                <a:ext cx="1362075" cy="1273414"/>
              </a:xfrm>
              <a:prstGeom prst="cube">
                <a:avLst>
                  <a:gd name="adj" fmla="val 14528"/>
                </a:avLst>
              </a:prstGeom>
              <a:solidFill>
                <a:srgbClr val="FF0000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Cube 116">
                <a:extLst>
                  <a:ext uri="{FF2B5EF4-FFF2-40B4-BE49-F238E27FC236}">
                    <a16:creationId xmlns:a16="http://schemas.microsoft.com/office/drawing/2014/main" id="{5C9B3EE1-8885-11B9-38D0-BF6AA46324F2}"/>
                  </a:ext>
                </a:extLst>
              </p:cNvPr>
              <p:cNvSpPr/>
              <p:nvPr/>
            </p:nvSpPr>
            <p:spPr>
              <a:xfrm>
                <a:off x="9905583" y="7521468"/>
                <a:ext cx="1289853" cy="567945"/>
              </a:xfrm>
              <a:prstGeom prst="cube">
                <a:avLst>
                  <a:gd name="adj" fmla="val 18984"/>
                </a:avLst>
              </a:prstGeom>
              <a:solidFill>
                <a:srgbClr val="00206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18" name="Group 117">
                <a:extLst>
                  <a:ext uri="{FF2B5EF4-FFF2-40B4-BE49-F238E27FC236}">
                    <a16:creationId xmlns:a16="http://schemas.microsoft.com/office/drawing/2014/main" id="{ADCA7020-3E64-8574-1614-6389D9068982}"/>
                  </a:ext>
                </a:extLst>
              </p:cNvPr>
              <p:cNvGrpSpPr/>
              <p:nvPr/>
            </p:nvGrpSpPr>
            <p:grpSpPr>
              <a:xfrm>
                <a:off x="11069797" y="8197650"/>
                <a:ext cx="207181" cy="700282"/>
                <a:chOff x="859632" y="2338402"/>
                <a:chExt cx="571500" cy="788345"/>
              </a:xfrm>
            </p:grpSpPr>
            <p:sp>
              <p:nvSpPr>
                <p:cNvPr id="121" name="Rectangle 120">
                  <a:extLst>
                    <a:ext uri="{FF2B5EF4-FFF2-40B4-BE49-F238E27FC236}">
                      <a16:creationId xmlns:a16="http://schemas.microsoft.com/office/drawing/2014/main" id="{E95BD118-E7BE-67EE-F02E-04656DC4F1D8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pic>
              <p:nvPicPr>
                <p:cNvPr id="122" name="Picture 121">
                  <a:extLst>
                    <a:ext uri="{FF2B5EF4-FFF2-40B4-BE49-F238E27FC236}">
                      <a16:creationId xmlns:a16="http://schemas.microsoft.com/office/drawing/2014/main" id="{8DAEC53D-FF95-ADB8-29BA-312E12BB07B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 cstate="print">
                  <a:extLst>
                    <a:ext uri="{BEBA8EAE-BF5A-486C-A8C5-ECC9F3942E4B}">
                      <a14:imgProps xmlns:a14="http://schemas.microsoft.com/office/drawing/2010/main">
                        <a14:imgLayer r:embed="rId20">
                          <a14:imgEffect>
                            <a14:backgroundRemoval t="0" b="100000" l="0" r="100000">
                              <a14:foregroundMark x1="31560" y1="31877" x2="31560" y2="31877"/>
                              <a14:foregroundMark x1="46454" y1="11054" x2="46454" y2="11054"/>
                              <a14:foregroundMark x1="42553" y1="9512" x2="42553" y2="9512"/>
                              <a14:foregroundMark x1="39362" y1="8997" x2="39362" y2="8997"/>
                              <a14:foregroundMark x1="59929" y1="8997" x2="59929" y2="8997"/>
                              <a14:foregroundMark x1="29787" y1="26735" x2="29787" y2="26735"/>
                              <a14:foregroundMark x1="71631" y1="12339" x2="71631" y2="12339"/>
                              <a14:foregroundMark x1="77660" y1="21337" x2="77660" y2="21337"/>
                              <a14:foregroundMark x1="73050" y1="30077" x2="73050" y2="30077"/>
                              <a14:foregroundMark x1="61702" y1="33162" x2="61702" y2="33162"/>
                              <a14:foregroundMark x1="37234" y1="29306" x2="37234" y2="29306"/>
                              <a14:foregroundMark x1="53546" y1="61697" x2="53546" y2="61697"/>
                              <a14:foregroundMark x1="67021" y1="64010" x2="67021" y2="64010"/>
                              <a14:foregroundMark x1="33688" y1="62468" x2="33688" y2="62468"/>
                              <a14:foregroundMark x1="28369" y1="80463" x2="28369" y2="80463"/>
                              <a14:foregroundMark x1="48227" y1="79949" x2="48227" y2="79949"/>
                              <a14:foregroundMark x1="33688" y1="34447" x2="33688" y2="34447"/>
                              <a14:foregroundMark x1="49645" y1="76864" x2="49645" y2="76864"/>
                              <a14:foregroundMark x1="26596" y1="50643" x2="26596" y2="50643"/>
                              <a14:foregroundMark x1="44326" y1="49871" x2="44326" y2="49871"/>
                              <a14:foregroundMark x1="56738" y1="51928" x2="56738" y2="51928"/>
                              <a14:foregroundMark x1="70567" y1="52185" x2="70567" y2="52185"/>
                              <a14:foregroundMark x1="24113" y1="27249" x2="24113" y2="27249"/>
                              <a14:backgroundMark x1="36879" y1="22365" x2="36879" y2="22365"/>
                              <a14:backgroundMark x1="43262" y1="30591" x2="43262" y2="30591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  <a:ln>
                  <a:noFill/>
                </a:ln>
              </p:spPr>
            </p:pic>
          </p:grp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E2A3D3CB-5471-AC71-C036-1B1EF5A7921B}"/>
                  </a:ext>
                </a:extLst>
              </p:cNvPr>
              <p:cNvSpPr/>
              <p:nvPr/>
            </p:nvSpPr>
            <p:spPr>
              <a:xfrm>
                <a:off x="9956553" y="9049685"/>
                <a:ext cx="292608" cy="295292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A21C4623-E0A4-E9EC-1608-1B7C36F84AFA}"/>
                  </a:ext>
                </a:extLst>
              </p:cNvPr>
              <p:cNvSpPr/>
              <p:nvPr/>
            </p:nvSpPr>
            <p:spPr>
              <a:xfrm>
                <a:off x="10669588" y="9047462"/>
                <a:ext cx="292608" cy="295292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E56008E9-8935-D543-B571-CAC13318F972}"/>
                </a:ext>
              </a:extLst>
            </p:cNvPr>
            <p:cNvGrpSpPr/>
            <p:nvPr/>
          </p:nvGrpSpPr>
          <p:grpSpPr>
            <a:xfrm flipH="1">
              <a:off x="7801464" y="1070994"/>
              <a:ext cx="1221069" cy="2289706"/>
              <a:chOff x="3282436" y="7332083"/>
              <a:chExt cx="2457375" cy="4507989"/>
            </a:xfrm>
          </p:grpSpPr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C7A29C20-67AE-BD30-06EF-BBDE4D58A330}"/>
                  </a:ext>
                </a:extLst>
              </p:cNvPr>
              <p:cNvGrpSpPr/>
              <p:nvPr/>
            </p:nvGrpSpPr>
            <p:grpSpPr>
              <a:xfrm>
                <a:off x="4130593" y="10330828"/>
                <a:ext cx="1606514" cy="1509244"/>
                <a:chOff x="-2376531" y="6832600"/>
                <a:chExt cx="1606514" cy="1509244"/>
              </a:xfrm>
            </p:grpSpPr>
            <p:pic>
              <p:nvPicPr>
                <p:cNvPr id="111" name="Picture 110">
                  <a:extLst>
                    <a:ext uri="{FF2B5EF4-FFF2-40B4-BE49-F238E27FC236}">
                      <a16:creationId xmlns:a16="http://schemas.microsoft.com/office/drawing/2014/main" id="{F18044E8-230F-2201-74FF-BC521C0DFD3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66935"/>
                <a:stretch/>
              </p:blipFill>
              <p:spPr bwMode="auto">
                <a:xfrm>
                  <a:off x="-2376531" y="6832600"/>
                  <a:ext cx="1606514" cy="1509244"/>
                </a:xfrm>
                <a:custGeom>
                  <a:avLst/>
                  <a:gdLst>
                    <a:gd name="connsiteX0" fmla="*/ 0 w 1606514"/>
                    <a:gd name="connsiteY0" fmla="*/ 0 h 1509244"/>
                    <a:gd name="connsiteX1" fmla="*/ 150856 w 1606514"/>
                    <a:gd name="connsiteY1" fmla="*/ 0 h 1509244"/>
                    <a:gd name="connsiteX2" fmla="*/ 150856 w 1606514"/>
                    <a:gd name="connsiteY2" fmla="*/ 196850 h 1509244"/>
                    <a:gd name="connsiteX3" fmla="*/ 554081 w 1606514"/>
                    <a:gd name="connsiteY3" fmla="*/ 196850 h 1509244"/>
                    <a:gd name="connsiteX4" fmla="*/ 554081 w 1606514"/>
                    <a:gd name="connsiteY4" fmla="*/ 0 h 1509244"/>
                    <a:gd name="connsiteX5" fmla="*/ 1287506 w 1606514"/>
                    <a:gd name="connsiteY5" fmla="*/ 0 h 1509244"/>
                    <a:gd name="connsiteX6" fmla="*/ 1287506 w 1606514"/>
                    <a:gd name="connsiteY6" fmla="*/ 168275 h 1509244"/>
                    <a:gd name="connsiteX7" fmla="*/ 1528806 w 1606514"/>
                    <a:gd name="connsiteY7" fmla="*/ 168275 h 1509244"/>
                    <a:gd name="connsiteX8" fmla="*/ 1528806 w 1606514"/>
                    <a:gd name="connsiteY8" fmla="*/ 0 h 1509244"/>
                    <a:gd name="connsiteX9" fmla="*/ 1606514 w 1606514"/>
                    <a:gd name="connsiteY9" fmla="*/ 0 h 1509244"/>
                    <a:gd name="connsiteX10" fmla="*/ 1606514 w 1606514"/>
                    <a:gd name="connsiteY10" fmla="*/ 1509244 h 1509244"/>
                    <a:gd name="connsiteX11" fmla="*/ 0 w 1606514"/>
                    <a:gd name="connsiteY11" fmla="*/ 1509244 h 1509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06514" h="1509244">
                      <a:moveTo>
                        <a:pt x="0" y="0"/>
                      </a:moveTo>
                      <a:lnTo>
                        <a:pt x="150856" y="0"/>
                      </a:lnTo>
                      <a:lnTo>
                        <a:pt x="150856" y="196850"/>
                      </a:lnTo>
                      <a:lnTo>
                        <a:pt x="554081" y="196850"/>
                      </a:lnTo>
                      <a:lnTo>
                        <a:pt x="554081" y="0"/>
                      </a:lnTo>
                      <a:lnTo>
                        <a:pt x="1287506" y="0"/>
                      </a:lnTo>
                      <a:lnTo>
                        <a:pt x="1287506" y="168275"/>
                      </a:lnTo>
                      <a:lnTo>
                        <a:pt x="1528806" y="168275"/>
                      </a:lnTo>
                      <a:lnTo>
                        <a:pt x="1528806" y="0"/>
                      </a:lnTo>
                      <a:lnTo>
                        <a:pt x="1606514" y="0"/>
                      </a:lnTo>
                      <a:lnTo>
                        <a:pt x="1606514" y="1509244"/>
                      </a:lnTo>
                      <a:lnTo>
                        <a:pt x="0" y="1509244"/>
                      </a:lnTo>
                      <a:close/>
                    </a:path>
                  </a:pathLst>
                </a:cu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2" name="Rectangle 111">
                  <a:extLst>
                    <a:ext uri="{FF2B5EF4-FFF2-40B4-BE49-F238E27FC236}">
                      <a16:creationId xmlns:a16="http://schemas.microsoft.com/office/drawing/2014/main" id="{3F9A076D-008D-6829-D90C-12F3ECE7F687}"/>
                    </a:ext>
                  </a:extLst>
                </p:cNvPr>
                <p:cNvSpPr/>
                <p:nvPr/>
              </p:nvSpPr>
              <p:spPr>
                <a:xfrm rot="189346">
                  <a:off x="-2032000" y="6832600"/>
                  <a:ext cx="301625" cy="238125"/>
                </a:xfrm>
                <a:prstGeom prst="rect">
                  <a:avLst/>
                </a:prstGeom>
                <a:solidFill>
                  <a:srgbClr val="000000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4B8919FE-EBC4-BB4C-6277-76A785D6B88F}"/>
                  </a:ext>
                </a:extLst>
              </p:cNvPr>
              <p:cNvSpPr/>
              <p:nvPr/>
            </p:nvSpPr>
            <p:spPr>
              <a:xfrm rot="2000829" flipH="1">
                <a:off x="3282436" y="8912912"/>
                <a:ext cx="1238726" cy="904192"/>
              </a:xfrm>
              <a:custGeom>
                <a:avLst/>
                <a:gdLst>
                  <a:gd name="connsiteX0" fmla="*/ 727777 w 977309"/>
                  <a:gd name="connsiteY0" fmla="*/ 193137 h 872129"/>
                  <a:gd name="connsiteX1" fmla="*/ 727785 w 977309"/>
                  <a:gd name="connsiteY1" fmla="*/ 193288 h 872129"/>
                  <a:gd name="connsiteX2" fmla="*/ 727863 w 977309"/>
                  <a:gd name="connsiteY2" fmla="*/ 193369 h 872129"/>
                  <a:gd name="connsiteX3" fmla="*/ 859327 w 977309"/>
                  <a:gd name="connsiteY3" fmla="*/ 1992 h 872129"/>
                  <a:gd name="connsiteX4" fmla="*/ 867099 w 977309"/>
                  <a:gd name="connsiteY4" fmla="*/ 7451 h 872129"/>
                  <a:gd name="connsiteX5" fmla="*/ 874336 w 977309"/>
                  <a:gd name="connsiteY5" fmla="*/ 15073 h 872129"/>
                  <a:gd name="connsiteX6" fmla="*/ 873456 w 977309"/>
                  <a:gd name="connsiteY6" fmla="*/ 48886 h 872129"/>
                  <a:gd name="connsiteX7" fmla="*/ 738232 w 977309"/>
                  <a:gd name="connsiteY7" fmla="*/ 180451 h 872129"/>
                  <a:gd name="connsiteX8" fmla="*/ 734701 w 977309"/>
                  <a:gd name="connsiteY8" fmla="*/ 186577 h 872129"/>
                  <a:gd name="connsiteX9" fmla="*/ 734792 w 977309"/>
                  <a:gd name="connsiteY9" fmla="*/ 187865 h 872129"/>
                  <a:gd name="connsiteX10" fmla="*/ 736765 w 977309"/>
                  <a:gd name="connsiteY10" fmla="*/ 188259 h 872129"/>
                  <a:gd name="connsiteX11" fmla="*/ 740521 w 977309"/>
                  <a:gd name="connsiteY11" fmla="*/ 186910 h 872129"/>
                  <a:gd name="connsiteX12" fmla="*/ 741372 w 977309"/>
                  <a:gd name="connsiteY12" fmla="*/ 186398 h 872129"/>
                  <a:gd name="connsiteX13" fmla="*/ 744464 w 977309"/>
                  <a:gd name="connsiteY13" fmla="*/ 183942 h 872129"/>
                  <a:gd name="connsiteX14" fmla="*/ 902899 w 977309"/>
                  <a:gd name="connsiteY14" fmla="*/ 45136 h 872129"/>
                  <a:gd name="connsiteX15" fmla="*/ 953514 w 977309"/>
                  <a:gd name="connsiteY15" fmla="*/ 47775 h 872129"/>
                  <a:gd name="connsiteX16" fmla="*/ 953716 w 977309"/>
                  <a:gd name="connsiteY16" fmla="*/ 47999 h 872129"/>
                  <a:gd name="connsiteX17" fmla="*/ 951358 w 977309"/>
                  <a:gd name="connsiteY17" fmla="*/ 92284 h 872129"/>
                  <a:gd name="connsiteX18" fmla="*/ 828310 w 977309"/>
                  <a:gd name="connsiteY18" fmla="*/ 202893 h 872129"/>
                  <a:gd name="connsiteX19" fmla="*/ 785758 w 977309"/>
                  <a:gd name="connsiteY19" fmla="*/ 240432 h 872129"/>
                  <a:gd name="connsiteX20" fmla="*/ 891421 w 977309"/>
                  <a:gd name="connsiteY20" fmla="*/ 153002 h 872129"/>
                  <a:gd name="connsiteX21" fmla="*/ 931233 w 977309"/>
                  <a:gd name="connsiteY21" fmla="*/ 121399 h 872129"/>
                  <a:gd name="connsiteX22" fmla="*/ 957473 w 977309"/>
                  <a:gd name="connsiteY22" fmla="*/ 116563 h 872129"/>
                  <a:gd name="connsiteX23" fmla="*/ 971150 w 977309"/>
                  <a:gd name="connsiteY23" fmla="*/ 125988 h 872129"/>
                  <a:gd name="connsiteX24" fmla="*/ 966562 w 977309"/>
                  <a:gd name="connsiteY24" fmla="*/ 165907 h 872129"/>
                  <a:gd name="connsiteX25" fmla="*/ 821575 w 977309"/>
                  <a:gd name="connsiteY25" fmla="*/ 291671 h 872129"/>
                  <a:gd name="connsiteX26" fmla="*/ 818242 w 977309"/>
                  <a:gd name="connsiteY26" fmla="*/ 304146 h 872129"/>
                  <a:gd name="connsiteX27" fmla="*/ 824030 w 977309"/>
                  <a:gd name="connsiteY27" fmla="*/ 301801 h 872129"/>
                  <a:gd name="connsiteX28" fmla="*/ 830191 w 977309"/>
                  <a:gd name="connsiteY28" fmla="*/ 296872 h 872129"/>
                  <a:gd name="connsiteX29" fmla="*/ 908526 w 977309"/>
                  <a:gd name="connsiteY29" fmla="*/ 238712 h 872129"/>
                  <a:gd name="connsiteX30" fmla="*/ 948444 w 977309"/>
                  <a:gd name="connsiteY30" fmla="*/ 243299 h 872129"/>
                  <a:gd name="connsiteX31" fmla="*/ 943855 w 977309"/>
                  <a:gd name="connsiteY31" fmla="*/ 283218 h 872129"/>
                  <a:gd name="connsiteX32" fmla="*/ 863136 w 977309"/>
                  <a:gd name="connsiteY32" fmla="*/ 348342 h 872129"/>
                  <a:gd name="connsiteX33" fmla="*/ 817278 w 977309"/>
                  <a:gd name="connsiteY33" fmla="*/ 378305 h 872129"/>
                  <a:gd name="connsiteX34" fmla="*/ 814780 w 977309"/>
                  <a:gd name="connsiteY34" fmla="*/ 379576 h 872129"/>
                  <a:gd name="connsiteX35" fmla="*/ 810574 w 977309"/>
                  <a:gd name="connsiteY35" fmla="*/ 382319 h 872129"/>
                  <a:gd name="connsiteX36" fmla="*/ 749973 w 977309"/>
                  <a:gd name="connsiteY36" fmla="*/ 423501 h 872129"/>
                  <a:gd name="connsiteX37" fmla="*/ 670631 w 977309"/>
                  <a:gd name="connsiteY37" fmla="*/ 457344 h 872129"/>
                  <a:gd name="connsiteX38" fmla="*/ 628565 w 977309"/>
                  <a:gd name="connsiteY38" fmla="*/ 448617 h 872129"/>
                  <a:gd name="connsiteX39" fmla="*/ 624642 w 977309"/>
                  <a:gd name="connsiteY39" fmla="*/ 456078 h 872129"/>
                  <a:gd name="connsiteX40" fmla="*/ 426470 w 977309"/>
                  <a:gd name="connsiteY40" fmla="*/ 674023 h 872129"/>
                  <a:gd name="connsiteX41" fmla="*/ 173316 w 977309"/>
                  <a:gd name="connsiteY41" fmla="*/ 870821 h 872129"/>
                  <a:gd name="connsiteX42" fmla="*/ 171003 w 977309"/>
                  <a:gd name="connsiteY42" fmla="*/ 868408 h 872129"/>
                  <a:gd name="connsiteX43" fmla="*/ 34129 w 977309"/>
                  <a:gd name="connsiteY43" fmla="*/ 868408 h 872129"/>
                  <a:gd name="connsiteX44" fmla="*/ 0 w 977309"/>
                  <a:gd name="connsiteY44" fmla="*/ 493901 h 872129"/>
                  <a:gd name="connsiteX45" fmla="*/ 34129 w 977309"/>
                  <a:gd name="connsiteY45" fmla="*/ 119394 h 872129"/>
                  <a:gd name="connsiteX46" fmla="*/ 178009 w 977309"/>
                  <a:gd name="connsiteY46" fmla="*/ 119394 h 872129"/>
                  <a:gd name="connsiteX47" fmla="*/ 212138 w 977309"/>
                  <a:gd name="connsiteY47" fmla="*/ 493901 h 872129"/>
                  <a:gd name="connsiteX48" fmla="*/ 210197 w 977309"/>
                  <a:gd name="connsiteY48" fmla="*/ 599380 h 872129"/>
                  <a:gd name="connsiteX49" fmla="*/ 284115 w 977309"/>
                  <a:gd name="connsiteY49" fmla="*/ 525499 h 872129"/>
                  <a:gd name="connsiteX50" fmla="*/ 510262 w 977309"/>
                  <a:gd name="connsiteY50" fmla="*/ 336742 h 872129"/>
                  <a:gd name="connsiteX51" fmla="*/ 512320 w 977309"/>
                  <a:gd name="connsiteY51" fmla="*/ 335770 h 872129"/>
                  <a:gd name="connsiteX52" fmla="*/ 511936 w 977309"/>
                  <a:gd name="connsiteY52" fmla="*/ 335211 h 872129"/>
                  <a:gd name="connsiteX53" fmla="*/ 528156 w 977309"/>
                  <a:gd name="connsiteY53" fmla="*/ 206729 h 872129"/>
                  <a:gd name="connsiteX54" fmla="*/ 555621 w 977309"/>
                  <a:gd name="connsiteY54" fmla="*/ 123388 h 872129"/>
                  <a:gd name="connsiteX55" fmla="*/ 530007 w 977309"/>
                  <a:gd name="connsiteY55" fmla="*/ 54194 h 872129"/>
                  <a:gd name="connsiteX56" fmla="*/ 530103 w 977309"/>
                  <a:gd name="connsiteY56" fmla="*/ 51496 h 872129"/>
                  <a:gd name="connsiteX57" fmla="*/ 529687 w 977309"/>
                  <a:gd name="connsiteY57" fmla="*/ 47333 h 872129"/>
                  <a:gd name="connsiteX58" fmla="*/ 537432 w 977309"/>
                  <a:gd name="connsiteY58" fmla="*/ 27564 h 872129"/>
                  <a:gd name="connsiteX59" fmla="*/ 600705 w 977309"/>
                  <a:gd name="connsiteY59" fmla="*/ 49307 h 872129"/>
                  <a:gd name="connsiteX60" fmla="*/ 615680 w 977309"/>
                  <a:gd name="connsiteY60" fmla="*/ 72812 h 872129"/>
                  <a:gd name="connsiteX61" fmla="*/ 618946 w 977309"/>
                  <a:gd name="connsiteY61" fmla="*/ 82609 h 872129"/>
                  <a:gd name="connsiteX62" fmla="*/ 619132 w 977309"/>
                  <a:gd name="connsiteY62" fmla="*/ 84159 h 872129"/>
                  <a:gd name="connsiteX63" fmla="*/ 614698 w 977309"/>
                  <a:gd name="connsiteY63" fmla="*/ 122712 h 872129"/>
                  <a:gd name="connsiteX64" fmla="*/ 614987 w 977309"/>
                  <a:gd name="connsiteY64" fmla="*/ 122593 h 872129"/>
                  <a:gd name="connsiteX65" fmla="*/ 614002 w 977309"/>
                  <a:gd name="connsiteY65" fmla="*/ 127552 h 872129"/>
                  <a:gd name="connsiteX66" fmla="*/ 620471 w 977309"/>
                  <a:gd name="connsiteY66" fmla="*/ 148663 h 872129"/>
                  <a:gd name="connsiteX67" fmla="*/ 623009 w 977309"/>
                  <a:gd name="connsiteY67" fmla="*/ 151359 h 872129"/>
                  <a:gd name="connsiteX68" fmla="*/ 623025 w 977309"/>
                  <a:gd name="connsiteY68" fmla="*/ 152349 h 872129"/>
                  <a:gd name="connsiteX69" fmla="*/ 624018 w 977309"/>
                  <a:gd name="connsiteY69" fmla="*/ 152432 h 872129"/>
                  <a:gd name="connsiteX70" fmla="*/ 624613 w 977309"/>
                  <a:gd name="connsiteY70" fmla="*/ 153062 h 872129"/>
                  <a:gd name="connsiteX71" fmla="*/ 635408 w 977309"/>
                  <a:gd name="connsiteY71" fmla="*/ 159243 h 872129"/>
                  <a:gd name="connsiteX72" fmla="*/ 638892 w 977309"/>
                  <a:gd name="connsiteY72" fmla="*/ 159943 h 872129"/>
                  <a:gd name="connsiteX73" fmla="*/ 641177 w 977309"/>
                  <a:gd name="connsiteY73" fmla="*/ 161064 h 872129"/>
                  <a:gd name="connsiteX74" fmla="*/ 664717 w 977309"/>
                  <a:gd name="connsiteY74" fmla="*/ 158508 h 872129"/>
                  <a:gd name="connsiteX75" fmla="*/ 669261 w 977309"/>
                  <a:gd name="connsiteY75" fmla="*/ 155656 h 872129"/>
                  <a:gd name="connsiteX76" fmla="*/ 671431 w 977309"/>
                  <a:gd name="connsiteY76" fmla="*/ 153780 h 872129"/>
                  <a:gd name="connsiteX77" fmla="*/ 671523 w 977309"/>
                  <a:gd name="connsiteY77" fmla="*/ 153804 h 872129"/>
                  <a:gd name="connsiteX78" fmla="*/ 674725 w 977309"/>
                  <a:gd name="connsiteY78" fmla="*/ 150837 h 872129"/>
                  <a:gd name="connsiteX79" fmla="*/ 833285 w 977309"/>
                  <a:gd name="connsiteY79" fmla="*/ 6571 h 872129"/>
                  <a:gd name="connsiteX80" fmla="*/ 859327 w 977309"/>
                  <a:gd name="connsiteY80" fmla="*/ 1992 h 8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977309" h="872129">
                    <a:moveTo>
                      <a:pt x="727777" y="193137"/>
                    </a:moveTo>
                    <a:lnTo>
                      <a:pt x="727785" y="193288"/>
                    </a:lnTo>
                    <a:lnTo>
                      <a:pt x="727863" y="193369"/>
                    </a:lnTo>
                    <a:close/>
                    <a:moveTo>
                      <a:pt x="859327" y="1992"/>
                    </a:moveTo>
                    <a:cubicBezTo>
                      <a:pt x="862174" y="3234"/>
                      <a:pt x="864826" y="5055"/>
                      <a:pt x="867099" y="7451"/>
                    </a:cubicBezTo>
                    <a:lnTo>
                      <a:pt x="874336" y="15073"/>
                    </a:lnTo>
                    <a:cubicBezTo>
                      <a:pt x="883430" y="24653"/>
                      <a:pt x="883036" y="39791"/>
                      <a:pt x="873456" y="48886"/>
                    </a:cubicBezTo>
                    <a:lnTo>
                      <a:pt x="738232" y="180451"/>
                    </a:lnTo>
                    <a:cubicBezTo>
                      <a:pt x="735838" y="182725"/>
                      <a:pt x="734901" y="184836"/>
                      <a:pt x="734701" y="186577"/>
                    </a:cubicBezTo>
                    <a:lnTo>
                      <a:pt x="734792" y="187865"/>
                    </a:lnTo>
                    <a:lnTo>
                      <a:pt x="736765" y="188259"/>
                    </a:lnTo>
                    <a:cubicBezTo>
                      <a:pt x="737784" y="188092"/>
                      <a:pt x="739065" y="187629"/>
                      <a:pt x="740521" y="186910"/>
                    </a:cubicBezTo>
                    <a:lnTo>
                      <a:pt x="741372" y="186398"/>
                    </a:lnTo>
                    <a:lnTo>
                      <a:pt x="744464" y="183942"/>
                    </a:lnTo>
                    <a:cubicBezTo>
                      <a:pt x="766266" y="166246"/>
                      <a:pt x="812711" y="123904"/>
                      <a:pt x="902899" y="45136"/>
                    </a:cubicBezTo>
                    <a:cubicBezTo>
                      <a:pt x="915779" y="33558"/>
                      <a:pt x="941937" y="34894"/>
                      <a:pt x="953514" y="47775"/>
                    </a:cubicBezTo>
                    <a:lnTo>
                      <a:pt x="953716" y="47999"/>
                    </a:lnTo>
                    <a:cubicBezTo>
                      <a:pt x="965295" y="60879"/>
                      <a:pt x="964238" y="80706"/>
                      <a:pt x="951358" y="92284"/>
                    </a:cubicBezTo>
                    <a:lnTo>
                      <a:pt x="828310" y="202893"/>
                    </a:lnTo>
                    <a:lnTo>
                      <a:pt x="785758" y="240432"/>
                    </a:lnTo>
                    <a:lnTo>
                      <a:pt x="891421" y="153002"/>
                    </a:lnTo>
                    <a:lnTo>
                      <a:pt x="931233" y="121399"/>
                    </a:lnTo>
                    <a:cubicBezTo>
                      <a:pt x="938913" y="115302"/>
                      <a:pt x="948775" y="113819"/>
                      <a:pt x="957473" y="116563"/>
                    </a:cubicBezTo>
                    <a:cubicBezTo>
                      <a:pt x="962691" y="118210"/>
                      <a:pt x="967492" y="121380"/>
                      <a:pt x="971150" y="125988"/>
                    </a:cubicBezTo>
                    <a:cubicBezTo>
                      <a:pt x="980906" y="138279"/>
                      <a:pt x="978851" y="156150"/>
                      <a:pt x="966562" y="165907"/>
                    </a:cubicBezTo>
                    <a:cubicBezTo>
                      <a:pt x="910304" y="210741"/>
                      <a:pt x="877833" y="246835"/>
                      <a:pt x="821575" y="291671"/>
                    </a:cubicBezTo>
                    <a:cubicBezTo>
                      <a:pt x="799070" y="309889"/>
                      <a:pt x="806855" y="308502"/>
                      <a:pt x="818242" y="304146"/>
                    </a:cubicBezTo>
                    <a:lnTo>
                      <a:pt x="824030" y="301801"/>
                    </a:lnTo>
                    <a:lnTo>
                      <a:pt x="830191" y="296872"/>
                    </a:lnTo>
                    <a:cubicBezTo>
                      <a:pt x="859693" y="273255"/>
                      <a:pt x="891280" y="248171"/>
                      <a:pt x="908526" y="238712"/>
                    </a:cubicBezTo>
                    <a:cubicBezTo>
                      <a:pt x="936119" y="223576"/>
                      <a:pt x="938688" y="231009"/>
                      <a:pt x="948444" y="243299"/>
                    </a:cubicBezTo>
                    <a:cubicBezTo>
                      <a:pt x="958200" y="255589"/>
                      <a:pt x="956145" y="273462"/>
                      <a:pt x="943855" y="283218"/>
                    </a:cubicBezTo>
                    <a:cubicBezTo>
                      <a:pt x="929691" y="300047"/>
                      <a:pt x="884232" y="332494"/>
                      <a:pt x="863136" y="348342"/>
                    </a:cubicBezTo>
                    <a:cubicBezTo>
                      <a:pt x="842040" y="364189"/>
                      <a:pt x="832094" y="375641"/>
                      <a:pt x="817278" y="378305"/>
                    </a:cubicBezTo>
                    <a:lnTo>
                      <a:pt x="814780" y="379576"/>
                    </a:lnTo>
                    <a:lnTo>
                      <a:pt x="810574" y="382319"/>
                    </a:lnTo>
                    <a:cubicBezTo>
                      <a:pt x="761352" y="414676"/>
                      <a:pt x="775069" y="409399"/>
                      <a:pt x="749973" y="423501"/>
                    </a:cubicBezTo>
                    <a:cubicBezTo>
                      <a:pt x="719086" y="440858"/>
                      <a:pt x="699610" y="458388"/>
                      <a:pt x="670631" y="457344"/>
                    </a:cubicBezTo>
                    <a:lnTo>
                      <a:pt x="628565" y="448617"/>
                    </a:lnTo>
                    <a:lnTo>
                      <a:pt x="624642" y="456078"/>
                    </a:lnTo>
                    <a:cubicBezTo>
                      <a:pt x="597909" y="498155"/>
                      <a:pt x="521850" y="582604"/>
                      <a:pt x="426470" y="674023"/>
                    </a:cubicBezTo>
                    <a:cubicBezTo>
                      <a:pt x="299299" y="795914"/>
                      <a:pt x="185963" y="884016"/>
                      <a:pt x="173316" y="870821"/>
                    </a:cubicBezTo>
                    <a:lnTo>
                      <a:pt x="171003" y="868408"/>
                    </a:lnTo>
                    <a:lnTo>
                      <a:pt x="34129" y="868408"/>
                    </a:lnTo>
                    <a:cubicBezTo>
                      <a:pt x="15282" y="868408"/>
                      <a:pt x="0" y="700747"/>
                      <a:pt x="0" y="493901"/>
                    </a:cubicBezTo>
                    <a:cubicBezTo>
                      <a:pt x="0" y="287055"/>
                      <a:pt x="15282" y="119394"/>
                      <a:pt x="34129" y="119394"/>
                    </a:cubicBezTo>
                    <a:lnTo>
                      <a:pt x="178009" y="119394"/>
                    </a:lnTo>
                    <a:cubicBezTo>
                      <a:pt x="196856" y="119394"/>
                      <a:pt x="212138" y="287055"/>
                      <a:pt x="212138" y="493901"/>
                    </a:cubicBezTo>
                    <a:lnTo>
                      <a:pt x="210197" y="599380"/>
                    </a:lnTo>
                    <a:lnTo>
                      <a:pt x="284115" y="525499"/>
                    </a:lnTo>
                    <a:cubicBezTo>
                      <a:pt x="379493" y="434080"/>
                      <a:pt x="467090" y="361669"/>
                      <a:pt x="510262" y="336742"/>
                    </a:cubicBezTo>
                    <a:lnTo>
                      <a:pt x="512320" y="335770"/>
                    </a:lnTo>
                    <a:lnTo>
                      <a:pt x="511936" y="335211"/>
                    </a:lnTo>
                    <a:cubicBezTo>
                      <a:pt x="492898" y="296201"/>
                      <a:pt x="497341" y="256382"/>
                      <a:pt x="528156" y="206729"/>
                    </a:cubicBezTo>
                    <a:cubicBezTo>
                      <a:pt x="557695" y="142644"/>
                      <a:pt x="556398" y="150539"/>
                      <a:pt x="555621" y="123388"/>
                    </a:cubicBezTo>
                    <a:cubicBezTo>
                      <a:pt x="544928" y="98266"/>
                      <a:pt x="530676" y="69602"/>
                      <a:pt x="530007" y="54194"/>
                    </a:cubicBezTo>
                    <a:lnTo>
                      <a:pt x="530103" y="51496"/>
                    </a:lnTo>
                    <a:lnTo>
                      <a:pt x="529687" y="47333"/>
                    </a:lnTo>
                    <a:cubicBezTo>
                      <a:pt x="529662" y="39106"/>
                      <a:pt x="532169" y="32120"/>
                      <a:pt x="537432" y="27564"/>
                    </a:cubicBezTo>
                    <a:cubicBezTo>
                      <a:pt x="551470" y="15415"/>
                      <a:pt x="579798" y="25150"/>
                      <a:pt x="600705" y="49307"/>
                    </a:cubicBezTo>
                    <a:cubicBezTo>
                      <a:pt x="607238" y="56855"/>
                      <a:pt x="612273" y="64920"/>
                      <a:pt x="615680" y="72812"/>
                    </a:cubicBezTo>
                    <a:lnTo>
                      <a:pt x="618946" y="82609"/>
                    </a:lnTo>
                    <a:lnTo>
                      <a:pt x="619132" y="84159"/>
                    </a:lnTo>
                    <a:cubicBezTo>
                      <a:pt x="620102" y="98938"/>
                      <a:pt x="618581" y="112630"/>
                      <a:pt x="614698" y="122712"/>
                    </a:cubicBezTo>
                    <a:lnTo>
                      <a:pt x="614987" y="122593"/>
                    </a:lnTo>
                    <a:lnTo>
                      <a:pt x="614002" y="127552"/>
                    </a:lnTo>
                    <a:cubicBezTo>
                      <a:pt x="613476" y="135214"/>
                      <a:pt x="615868" y="142716"/>
                      <a:pt x="620471" y="148663"/>
                    </a:cubicBezTo>
                    <a:lnTo>
                      <a:pt x="623009" y="151359"/>
                    </a:lnTo>
                    <a:lnTo>
                      <a:pt x="623025" y="152349"/>
                    </a:lnTo>
                    <a:lnTo>
                      <a:pt x="624018" y="152432"/>
                    </a:lnTo>
                    <a:lnTo>
                      <a:pt x="624613" y="153062"/>
                    </a:lnTo>
                    <a:cubicBezTo>
                      <a:pt x="627671" y="155740"/>
                      <a:pt x="631305" y="157871"/>
                      <a:pt x="635408" y="159243"/>
                    </a:cubicBezTo>
                    <a:lnTo>
                      <a:pt x="638892" y="159943"/>
                    </a:lnTo>
                    <a:lnTo>
                      <a:pt x="641177" y="161064"/>
                    </a:lnTo>
                    <a:cubicBezTo>
                      <a:pt x="647852" y="163494"/>
                      <a:pt x="656612" y="162785"/>
                      <a:pt x="664717" y="158508"/>
                    </a:cubicBezTo>
                    <a:cubicBezTo>
                      <a:pt x="666337" y="157654"/>
                      <a:pt x="667855" y="156696"/>
                      <a:pt x="669261" y="155656"/>
                    </a:cubicBezTo>
                    <a:lnTo>
                      <a:pt x="671431" y="153780"/>
                    </a:lnTo>
                    <a:lnTo>
                      <a:pt x="671523" y="153804"/>
                    </a:lnTo>
                    <a:lnTo>
                      <a:pt x="674725" y="150837"/>
                    </a:lnTo>
                    <a:cubicBezTo>
                      <a:pt x="727578" y="102748"/>
                      <a:pt x="782058" y="55202"/>
                      <a:pt x="833285" y="6571"/>
                    </a:cubicBezTo>
                    <a:cubicBezTo>
                      <a:pt x="840471" y="-250"/>
                      <a:pt x="850783" y="-1734"/>
                      <a:pt x="859327" y="1992"/>
                    </a:cubicBezTo>
                    <a:close/>
                  </a:path>
                </a:pathLst>
              </a:custGeom>
              <a:solidFill>
                <a:srgbClr val="D09F6E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CCFF39E8-381E-3790-5744-3D29EB5F1C7F}"/>
                  </a:ext>
                </a:extLst>
              </p:cNvPr>
              <p:cNvGrpSpPr/>
              <p:nvPr/>
            </p:nvGrpSpPr>
            <p:grpSpPr>
              <a:xfrm flipH="1">
                <a:off x="5355364" y="9038153"/>
                <a:ext cx="384447" cy="1651647"/>
                <a:chOff x="8693479" y="9726083"/>
                <a:chExt cx="384447" cy="1651647"/>
              </a:xfrm>
            </p:grpSpPr>
            <p:sp>
              <p:nvSpPr>
                <p:cNvPr id="108" name="Flowchart: Terminator 107">
                  <a:extLst>
                    <a:ext uri="{FF2B5EF4-FFF2-40B4-BE49-F238E27FC236}">
                      <a16:creationId xmlns:a16="http://schemas.microsoft.com/office/drawing/2014/main" id="{76D85411-1146-619F-1239-A7BC4FC317F9}"/>
                    </a:ext>
                  </a:extLst>
                </p:cNvPr>
                <p:cNvSpPr/>
                <p:nvPr/>
              </p:nvSpPr>
              <p:spPr>
                <a:xfrm rot="11848313">
                  <a:off x="8775643" y="9726083"/>
                  <a:ext cx="283464" cy="855696"/>
                </a:xfrm>
                <a:prstGeom prst="flowChartTerminator">
                  <a:avLst/>
                </a:prstGeom>
                <a:solidFill>
                  <a:srgbClr val="D09F6E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Flowchart: Terminator 1151">
                  <a:extLst>
                    <a:ext uri="{FF2B5EF4-FFF2-40B4-BE49-F238E27FC236}">
                      <a16:creationId xmlns:a16="http://schemas.microsoft.com/office/drawing/2014/main" id="{47AF94FA-1597-CAC0-EF3D-B579B751A345}"/>
                    </a:ext>
                  </a:extLst>
                </p:cNvPr>
                <p:cNvSpPr/>
                <p:nvPr/>
              </p:nvSpPr>
              <p:spPr>
                <a:xfrm rot="10395193">
                  <a:off x="8693479" y="10515661"/>
                  <a:ext cx="260317" cy="604197"/>
                </a:xfrm>
                <a:custGeom>
                  <a:avLst/>
                  <a:gdLst>
                    <a:gd name="connsiteX0" fmla="*/ 3475 w 21600"/>
                    <a:gd name="connsiteY0" fmla="*/ 0 h 21600"/>
                    <a:gd name="connsiteX1" fmla="*/ 18125 w 21600"/>
                    <a:gd name="connsiteY1" fmla="*/ 0 h 21600"/>
                    <a:gd name="connsiteX2" fmla="*/ 21600 w 21600"/>
                    <a:gd name="connsiteY2" fmla="*/ 10800 h 21600"/>
                    <a:gd name="connsiteX3" fmla="*/ 18125 w 21600"/>
                    <a:gd name="connsiteY3" fmla="*/ 21600 h 21600"/>
                    <a:gd name="connsiteX4" fmla="*/ 3475 w 21600"/>
                    <a:gd name="connsiteY4" fmla="*/ 21600 h 21600"/>
                    <a:gd name="connsiteX5" fmla="*/ 0 w 21600"/>
                    <a:gd name="connsiteY5" fmla="*/ 10800 h 21600"/>
                    <a:gd name="connsiteX6" fmla="*/ 3475 w 21600"/>
                    <a:gd name="connsiteY6" fmla="*/ 0 h 21600"/>
                    <a:gd name="connsiteX0" fmla="*/ 3475 w 21600"/>
                    <a:gd name="connsiteY0" fmla="*/ 0 h 21600"/>
                    <a:gd name="connsiteX1" fmla="*/ 18125 w 21600"/>
                    <a:gd name="connsiteY1" fmla="*/ 0 h 21600"/>
                    <a:gd name="connsiteX2" fmla="*/ 21600 w 21600"/>
                    <a:gd name="connsiteY2" fmla="*/ 10800 h 21600"/>
                    <a:gd name="connsiteX3" fmla="*/ 18125 w 21600"/>
                    <a:gd name="connsiteY3" fmla="*/ 21600 h 21600"/>
                    <a:gd name="connsiteX4" fmla="*/ 3489 w 21600"/>
                    <a:gd name="connsiteY4" fmla="*/ 20087 h 21600"/>
                    <a:gd name="connsiteX5" fmla="*/ 0 w 21600"/>
                    <a:gd name="connsiteY5" fmla="*/ 10800 h 21600"/>
                    <a:gd name="connsiteX6" fmla="*/ 3475 w 21600"/>
                    <a:gd name="connsiteY6" fmla="*/ 0 h 21600"/>
                    <a:gd name="connsiteX0" fmla="*/ 4021 w 22146"/>
                    <a:gd name="connsiteY0" fmla="*/ 0 h 21600"/>
                    <a:gd name="connsiteX1" fmla="*/ 18671 w 22146"/>
                    <a:gd name="connsiteY1" fmla="*/ 0 h 21600"/>
                    <a:gd name="connsiteX2" fmla="*/ 22146 w 22146"/>
                    <a:gd name="connsiteY2" fmla="*/ 10800 h 21600"/>
                    <a:gd name="connsiteX3" fmla="*/ 18671 w 22146"/>
                    <a:gd name="connsiteY3" fmla="*/ 21600 h 21600"/>
                    <a:gd name="connsiteX4" fmla="*/ 4035 w 22146"/>
                    <a:gd name="connsiteY4" fmla="*/ 20087 h 21600"/>
                    <a:gd name="connsiteX5" fmla="*/ 546 w 22146"/>
                    <a:gd name="connsiteY5" fmla="*/ 10800 h 21600"/>
                    <a:gd name="connsiteX6" fmla="*/ 4021 w 22146"/>
                    <a:gd name="connsiteY6" fmla="*/ 0 h 2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146" h="21600">
                      <a:moveTo>
                        <a:pt x="4021" y="0"/>
                      </a:moveTo>
                      <a:lnTo>
                        <a:pt x="18671" y="0"/>
                      </a:lnTo>
                      <a:cubicBezTo>
                        <a:pt x="20590" y="0"/>
                        <a:pt x="22146" y="4835"/>
                        <a:pt x="22146" y="10800"/>
                      </a:cubicBezTo>
                      <a:cubicBezTo>
                        <a:pt x="22146" y="16765"/>
                        <a:pt x="20590" y="21600"/>
                        <a:pt x="18671" y="21600"/>
                      </a:cubicBezTo>
                      <a:cubicBezTo>
                        <a:pt x="13788" y="21600"/>
                        <a:pt x="8918" y="20087"/>
                        <a:pt x="4035" y="20087"/>
                      </a:cubicBezTo>
                      <a:cubicBezTo>
                        <a:pt x="2116" y="20087"/>
                        <a:pt x="-1341" y="17957"/>
                        <a:pt x="546" y="10800"/>
                      </a:cubicBezTo>
                      <a:cubicBezTo>
                        <a:pt x="2433" y="3643"/>
                        <a:pt x="2102" y="0"/>
                        <a:pt x="4021" y="0"/>
                      </a:cubicBezTo>
                      <a:close/>
                    </a:path>
                  </a:pathLst>
                </a:custGeom>
                <a:solidFill>
                  <a:srgbClr val="D09F6E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B8CB92CF-A45C-084E-193B-4BB4D84485CD}"/>
                    </a:ext>
                  </a:extLst>
                </p:cNvPr>
                <p:cNvSpPr/>
                <p:nvPr/>
              </p:nvSpPr>
              <p:spPr>
                <a:xfrm rot="17053984">
                  <a:off x="8718481" y="11018286"/>
                  <a:ext cx="367043" cy="351846"/>
                </a:xfrm>
                <a:custGeom>
                  <a:avLst/>
                  <a:gdLst>
                    <a:gd name="connsiteX0" fmla="*/ 509535 w 531667"/>
                    <a:gd name="connsiteY0" fmla="*/ 127946 h 538130"/>
                    <a:gd name="connsiteX1" fmla="*/ 531667 w 531667"/>
                    <a:gd name="connsiteY1" fmla="*/ 201340 h 538130"/>
                    <a:gd name="connsiteX2" fmla="*/ 531232 w 531667"/>
                    <a:gd name="connsiteY2" fmla="*/ 244825 h 538130"/>
                    <a:gd name="connsiteX3" fmla="*/ 422668 w 531667"/>
                    <a:gd name="connsiteY3" fmla="*/ 503515 h 538130"/>
                    <a:gd name="connsiteX4" fmla="*/ 395844 w 531667"/>
                    <a:gd name="connsiteY4" fmla="*/ 522970 h 538130"/>
                    <a:gd name="connsiteX5" fmla="*/ 327895 w 531667"/>
                    <a:gd name="connsiteY5" fmla="*/ 538130 h 538130"/>
                    <a:gd name="connsiteX6" fmla="*/ 312726 w 531667"/>
                    <a:gd name="connsiteY6" fmla="*/ 536197 h 538130"/>
                    <a:gd name="connsiteX7" fmla="*/ 263868 w 531667"/>
                    <a:gd name="connsiteY7" fmla="*/ 502741 h 538130"/>
                    <a:gd name="connsiteX8" fmla="*/ 251182 w 531667"/>
                    <a:gd name="connsiteY8" fmla="*/ 521268 h 538130"/>
                    <a:gd name="connsiteX9" fmla="*/ 221116 w 531667"/>
                    <a:gd name="connsiteY9" fmla="*/ 521612 h 538130"/>
                    <a:gd name="connsiteX10" fmla="*/ 123199 w 531667"/>
                    <a:gd name="connsiteY10" fmla="*/ 493711 h 538130"/>
                    <a:gd name="connsiteX11" fmla="*/ 100613 w 531667"/>
                    <a:gd name="connsiteY11" fmla="*/ 478831 h 538130"/>
                    <a:gd name="connsiteX12" fmla="*/ 0 w 531667"/>
                    <a:gd name="connsiteY12" fmla="*/ 214018 h 538130"/>
                    <a:gd name="connsiteX13" fmla="*/ 7167 w 531667"/>
                    <a:gd name="connsiteY13" fmla="*/ 182832 h 538130"/>
                    <a:gd name="connsiteX14" fmla="*/ 25428 w 531667"/>
                    <a:gd name="connsiteY14" fmla="*/ 143694 h 538130"/>
                    <a:gd name="connsiteX15" fmla="*/ 357743 w 531667"/>
                    <a:gd name="connsiteY15" fmla="*/ 0 h 538130"/>
                    <a:gd name="connsiteX16" fmla="*/ 402033 w 531667"/>
                    <a:gd name="connsiteY16" fmla="*/ 17512 h 538130"/>
                    <a:gd name="connsiteX17" fmla="*/ 481667 w 531667"/>
                    <a:gd name="connsiteY17" fmla="*/ 83350 h 538130"/>
                    <a:gd name="connsiteX18" fmla="*/ 509535 w 531667"/>
                    <a:gd name="connsiteY18" fmla="*/ 127946 h 538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31667" h="538130">
                      <a:moveTo>
                        <a:pt x="509535" y="127946"/>
                      </a:moveTo>
                      <a:cubicBezTo>
                        <a:pt x="520817" y="151300"/>
                        <a:pt x="528150" y="176048"/>
                        <a:pt x="531667" y="201340"/>
                      </a:cubicBezTo>
                      <a:lnTo>
                        <a:pt x="531232" y="244825"/>
                      </a:lnTo>
                      <a:lnTo>
                        <a:pt x="422668" y="503515"/>
                      </a:lnTo>
                      <a:lnTo>
                        <a:pt x="395844" y="522970"/>
                      </a:lnTo>
                      <a:cubicBezTo>
                        <a:pt x="374657" y="532778"/>
                        <a:pt x="351770" y="538130"/>
                        <a:pt x="327895" y="538130"/>
                      </a:cubicBezTo>
                      <a:lnTo>
                        <a:pt x="312726" y="536197"/>
                      </a:lnTo>
                      <a:lnTo>
                        <a:pt x="263868" y="502741"/>
                      </a:lnTo>
                      <a:lnTo>
                        <a:pt x="251182" y="521268"/>
                      </a:lnTo>
                      <a:lnTo>
                        <a:pt x="221116" y="521612"/>
                      </a:lnTo>
                      <a:cubicBezTo>
                        <a:pt x="186786" y="518748"/>
                        <a:pt x="153469" y="509391"/>
                        <a:pt x="123199" y="493711"/>
                      </a:cubicBezTo>
                      <a:lnTo>
                        <a:pt x="100613" y="478831"/>
                      </a:lnTo>
                      <a:lnTo>
                        <a:pt x="0" y="214018"/>
                      </a:lnTo>
                      <a:lnTo>
                        <a:pt x="7167" y="182832"/>
                      </a:lnTo>
                      <a:lnTo>
                        <a:pt x="25428" y="143694"/>
                      </a:lnTo>
                      <a:lnTo>
                        <a:pt x="357743" y="0"/>
                      </a:lnTo>
                      <a:lnTo>
                        <a:pt x="402033" y="17512"/>
                      </a:lnTo>
                      <a:cubicBezTo>
                        <a:pt x="432303" y="33192"/>
                        <a:pt x="459526" y="55195"/>
                        <a:pt x="481667" y="83350"/>
                      </a:cubicBezTo>
                      <a:cubicBezTo>
                        <a:pt x="492738" y="97427"/>
                        <a:pt x="502014" y="112377"/>
                        <a:pt x="509535" y="127946"/>
                      </a:cubicBezTo>
                      <a:close/>
                    </a:path>
                  </a:pathLst>
                </a:custGeom>
                <a:solidFill>
                  <a:srgbClr val="D09F6E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06" name="Picture 105">
                <a:extLst>
                  <a:ext uri="{FF2B5EF4-FFF2-40B4-BE49-F238E27FC236}">
                    <a16:creationId xmlns:a16="http://schemas.microsoft.com/office/drawing/2014/main" id="{E3E37FE6-93B0-344E-0C6D-3BEC83900C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40954"/>
              <a:stretch/>
            </p:blipFill>
            <p:spPr bwMode="auto">
              <a:xfrm>
                <a:off x="4128392" y="7332083"/>
                <a:ext cx="1574476" cy="2597989"/>
              </a:xfrm>
              <a:custGeom>
                <a:avLst/>
                <a:gdLst>
                  <a:gd name="connsiteX0" fmla="*/ 0 w 1574476"/>
                  <a:gd name="connsiteY0" fmla="*/ 0 h 2597989"/>
                  <a:gd name="connsiteX1" fmla="*/ 1574476 w 1574476"/>
                  <a:gd name="connsiteY1" fmla="*/ 0 h 2597989"/>
                  <a:gd name="connsiteX2" fmla="*/ 1574476 w 1574476"/>
                  <a:gd name="connsiteY2" fmla="*/ 2204597 h 2597989"/>
                  <a:gd name="connsiteX3" fmla="*/ 1248455 w 1574476"/>
                  <a:gd name="connsiteY3" fmla="*/ 2310527 h 2597989"/>
                  <a:gd name="connsiteX4" fmla="*/ 1250903 w 1574476"/>
                  <a:gd name="connsiteY4" fmla="*/ 2318061 h 2597989"/>
                  <a:gd name="connsiteX5" fmla="*/ 1250903 w 1574476"/>
                  <a:gd name="connsiteY5" fmla="*/ 2597989 h 2597989"/>
                  <a:gd name="connsiteX6" fmla="*/ 372233 w 1574476"/>
                  <a:gd name="connsiteY6" fmla="*/ 2597989 h 2597989"/>
                  <a:gd name="connsiteX7" fmla="*/ 372233 w 1574476"/>
                  <a:gd name="connsiteY7" fmla="*/ 2388571 h 2597989"/>
                  <a:gd name="connsiteX8" fmla="*/ 355711 w 1574476"/>
                  <a:gd name="connsiteY8" fmla="*/ 2388571 h 2597989"/>
                  <a:gd name="connsiteX9" fmla="*/ 373593 w 1574476"/>
                  <a:gd name="connsiteY9" fmla="*/ 2336639 h 2597989"/>
                  <a:gd name="connsiteX10" fmla="*/ 0 w 1574476"/>
                  <a:gd name="connsiteY10" fmla="*/ 2208001 h 2597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74476" h="2597989">
                    <a:moveTo>
                      <a:pt x="0" y="0"/>
                    </a:moveTo>
                    <a:lnTo>
                      <a:pt x="1574476" y="0"/>
                    </a:lnTo>
                    <a:lnTo>
                      <a:pt x="1574476" y="2204597"/>
                    </a:lnTo>
                    <a:lnTo>
                      <a:pt x="1248455" y="2310527"/>
                    </a:lnTo>
                    <a:lnTo>
                      <a:pt x="1250903" y="2318061"/>
                    </a:lnTo>
                    <a:lnTo>
                      <a:pt x="1250903" y="2597989"/>
                    </a:lnTo>
                    <a:lnTo>
                      <a:pt x="372233" y="2597989"/>
                    </a:lnTo>
                    <a:lnTo>
                      <a:pt x="372233" y="2388571"/>
                    </a:lnTo>
                    <a:lnTo>
                      <a:pt x="355711" y="2388571"/>
                    </a:lnTo>
                    <a:lnTo>
                      <a:pt x="373593" y="2336639"/>
                    </a:lnTo>
                    <a:lnTo>
                      <a:pt x="0" y="2208001"/>
                    </a:lnTo>
                    <a:close/>
                  </a:path>
                </a:pathLst>
              </a:cu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E3CA22D6-2127-58FF-28E7-82CF3A1CB6F6}"/>
                  </a:ext>
                </a:extLst>
              </p:cNvPr>
              <p:cNvSpPr/>
              <p:nvPr/>
            </p:nvSpPr>
            <p:spPr>
              <a:xfrm>
                <a:off x="4468333" y="9403296"/>
                <a:ext cx="962705" cy="952932"/>
              </a:xfrm>
              <a:prstGeom prst="rect">
                <a:avLst/>
              </a:prstGeom>
              <a:solidFill>
                <a:srgbClr val="262626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76" name="Picture 75">
            <a:extLst>
              <a:ext uri="{FF2B5EF4-FFF2-40B4-BE49-F238E27FC236}">
                <a16:creationId xmlns:a16="http://schemas.microsoft.com/office/drawing/2014/main" id="{5B9E9345-CC02-49C6-BC8F-683D38556B15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2420270" y="566297"/>
            <a:ext cx="4424876" cy="57144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5850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72222E-6 2.77556E-17 L 0.4651 0.12778 " pathEditMode="relative" rAng="0" ptsTypes="AA">
                                      <p:cBhvr>
                                        <p:cTn id="27" dur="4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247" y="638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2.77556E-17 -3.33333E-6 L 0.6026 0.27431 " pathEditMode="relative" rAng="0" ptsTypes="AA">
                                      <p:cBhvr>
                                        <p:cTn id="29" dur="4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122" y="13704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102" grpId="0" animBg="1"/>
      <p:bldP spid="105" grpId="0" animBg="1"/>
      <p:bldP spid="3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picture containing calendar&#10;&#10;Description automatically generated">
            <a:extLst>
              <a:ext uri="{FF2B5EF4-FFF2-40B4-BE49-F238E27FC236}">
                <a16:creationId xmlns:a16="http://schemas.microsoft.com/office/drawing/2014/main" id="{8B17F3A1-7D79-A603-C68B-7C8F583CC8D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434"/>
          <a:stretch/>
        </p:blipFill>
        <p:spPr>
          <a:xfrm>
            <a:off x="0" y="0"/>
            <a:ext cx="9144000" cy="6873527"/>
          </a:xfrm>
          <a:prstGeom prst="rect">
            <a:avLst/>
          </a:prstGeom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DC84397F-D1C9-4418-A5E2-7CB5415D619C}"/>
              </a:ext>
            </a:extLst>
          </p:cNvPr>
          <p:cNvSpPr txBox="1">
            <a:spLocks/>
          </p:cNvSpPr>
          <p:nvPr/>
        </p:nvSpPr>
        <p:spPr>
          <a:xfrm>
            <a:off x="242569" y="6021527"/>
            <a:ext cx="8802149" cy="8520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Food Service Division assumes full responsibility for meeting all food safety and meal requirements for payment of services rendered.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BE1E75C-0C12-8C7B-93FC-0D1AE21A4857}"/>
              </a:ext>
            </a:extLst>
          </p:cNvPr>
          <p:cNvSpPr/>
          <p:nvPr/>
        </p:nvSpPr>
        <p:spPr>
          <a:xfrm>
            <a:off x="3001992" y="940279"/>
            <a:ext cx="3767587" cy="24887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Recreation and Parks (RAP)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0ECDD506-83F5-44EB-A703-03C29A6634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15616" y="1430049"/>
            <a:ext cx="2870169" cy="2274315"/>
          </a:xfrm>
          <a:solidFill>
            <a:schemeClr val="bg1"/>
          </a:solidFill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2200">
                <a:solidFill>
                  <a:srgbClr val="000000"/>
                </a:solidFill>
              </a:rPr>
              <a:t>The Food Services Division entered a service contract with the City of Los Angeles Recreation and Parks (RAP) Department.</a:t>
            </a:r>
          </a:p>
          <a:p>
            <a:pPr marL="0" indent="0">
              <a:buNone/>
            </a:pPr>
            <a:endParaRPr lang="en-US" sz="220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4F388CA-1219-D46D-8198-D2F966AB2523}"/>
              </a:ext>
            </a:extLst>
          </p:cNvPr>
          <p:cNvSpPr txBox="1"/>
          <p:nvPr/>
        </p:nvSpPr>
        <p:spPr>
          <a:xfrm>
            <a:off x="4793862" y="1430049"/>
            <a:ext cx="3211294" cy="178510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RAP Programs</a:t>
            </a:r>
          </a:p>
          <a:p>
            <a:pPr marL="457200" marR="0" lvl="1" indent="-341313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Vended Program</a:t>
            </a:r>
          </a:p>
          <a:p>
            <a:pPr marL="457200" marR="0" lvl="1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Program Dates     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June </a:t>
            </a:r>
            <a:r>
              <a:rPr lang="en-US" sz="2200" b="1" dirty="0">
                <a:solidFill>
                  <a:prstClr val="black"/>
                </a:solidFill>
                <a:latin typeface="Calibri" panose="020F0502020204030204"/>
              </a:rPr>
              <a:t>12th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–August 1st  </a:t>
            </a:r>
          </a:p>
          <a:p>
            <a:pPr marL="457200" marR="0" lvl="1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 Offer VS Serve </a:t>
            </a:r>
          </a:p>
        </p:txBody>
      </p:sp>
    </p:spTree>
    <p:extLst>
      <p:ext uri="{BB962C8B-B14F-4D97-AF65-F5344CB8AC3E}">
        <p14:creationId xmlns:p14="http://schemas.microsoft.com/office/powerpoint/2010/main" val="598705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F0E9D7D5-D640-52CD-25AB-98BCEA6835AF}"/>
              </a:ext>
            </a:extLst>
          </p:cNvPr>
          <p:cNvSpPr/>
          <p:nvPr/>
        </p:nvSpPr>
        <p:spPr>
          <a:xfrm>
            <a:off x="3626126" y="1166842"/>
            <a:ext cx="4918142" cy="4524315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SSO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Cafeteria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Sites Resources</a:t>
            </a:r>
          </a:p>
        </p:txBody>
      </p:sp>
    </p:spTree>
    <p:extLst>
      <p:ext uri="{BB962C8B-B14F-4D97-AF65-F5344CB8AC3E}">
        <p14:creationId xmlns:p14="http://schemas.microsoft.com/office/powerpoint/2010/main" val="2060067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DAB13E0-6841-2067-A44E-3FE9C1349A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61079" y="3937250"/>
            <a:ext cx="4370832" cy="255562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Meal Service At-A-Glance</a:t>
            </a:r>
          </a:p>
        </p:txBody>
      </p:sp>
      <p:sp>
        <p:nvSpPr>
          <p:cNvPr id="7" name="Content Placeholder 5">
            <a:extLst>
              <a:ext uri="{FF2B5EF4-FFF2-40B4-BE49-F238E27FC236}">
                <a16:creationId xmlns:a16="http://schemas.microsoft.com/office/drawing/2014/main" id="{10549B7F-99A1-4FFF-A604-E14BEB9852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1" y="1825624"/>
            <a:ext cx="7886699" cy="5032375"/>
          </a:xfrm>
        </p:spPr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Meal Service At-A-Glance covers the basic steps to run cafeteria summer programs. It allows cafeteria staff to organize forms and follow service counting and claiming procedures. 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C8EC210-9E6E-263F-9463-1C791704ECF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3816" y="3518296"/>
            <a:ext cx="4370832" cy="2609452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983751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What is SSO?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25624"/>
            <a:ext cx="8230678" cy="4954737"/>
          </a:xfrm>
        </p:spPr>
        <p:txBody>
          <a:bodyPr>
            <a:normAutofit/>
          </a:bodyPr>
          <a:lstStyle/>
          <a:p>
            <a: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en-US" dirty="0">
                <a:solidFill>
                  <a:srgbClr val="000000"/>
                </a:solidFill>
              </a:rPr>
              <a:t>The Seamless Summer Option (SSO) is a federal and state funded program that encourages school food authorities (SFA) participating in the National School Lunch Program (NSLP) or School Breakfast Program (SBP) to provide meals in low-income areas during the summer. </a:t>
            </a:r>
            <a:r>
              <a:rPr lang="en-US" dirty="0">
                <a:solidFill>
                  <a:schemeClr val="tx1"/>
                </a:solidFill>
              </a:rPr>
              <a:t>SSO combines features of the NSLP, SBP, and Summer Food Service Program. </a:t>
            </a:r>
          </a:p>
          <a:p>
            <a:pPr marL="285750" lvl="2" indent="0">
              <a:spcBef>
                <a:spcPts val="0"/>
              </a:spcBef>
              <a:buNone/>
              <a:defRPr/>
            </a:pPr>
            <a:endParaRPr lang="en-US" sz="400" dirty="0">
              <a:solidFill>
                <a:srgbClr val="000000"/>
              </a:solidFill>
            </a:endParaRPr>
          </a:p>
          <a:p>
            <a:pPr marL="628650" lvl="2" indent="-342900">
              <a:spcBef>
                <a:spcPts val="0"/>
              </a:spcBef>
              <a:buFont typeface="Wingdings" panose="05000000000000000000" pitchFamily="2" charset="2"/>
              <a:buChar char="Ø"/>
              <a:defRPr/>
            </a:pPr>
            <a:r>
              <a:rPr lang="en-US" sz="2800" dirty="0">
                <a:solidFill>
                  <a:srgbClr val="000000"/>
                </a:solidFill>
              </a:rPr>
              <a:t>The program is open to the community</a:t>
            </a:r>
          </a:p>
          <a:p>
            <a:pPr marL="285750" lvl="2" indent="0">
              <a:spcBef>
                <a:spcPts val="0"/>
              </a:spcBef>
              <a:buNone/>
              <a:defRPr/>
            </a:pPr>
            <a:endParaRPr lang="en-US" sz="500" dirty="0">
              <a:solidFill>
                <a:srgbClr val="000000"/>
              </a:solidFill>
            </a:endParaRPr>
          </a:p>
          <a:p>
            <a:pPr marL="1085850" lvl="3" indent="-3429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</a:rPr>
              <a:t>Children receiving meals are not required to participate in the activities offered on the campus.</a:t>
            </a: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3305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365A581-16CF-1D9C-CC83-0B1FADDA45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E0B04C-BE45-4B32-83B7-8E323CC8AF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Summer Site Guide</a:t>
            </a:r>
          </a:p>
        </p:txBody>
      </p:sp>
      <p:sp>
        <p:nvSpPr>
          <p:cNvPr id="7" name="Content Placeholder 5">
            <a:extLst>
              <a:ext uri="{FF2B5EF4-FFF2-40B4-BE49-F238E27FC236}">
                <a16:creationId xmlns:a16="http://schemas.microsoft.com/office/drawing/2014/main" id="{A6A0CE97-5CFE-3DFC-7066-3E0AC080200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1" y="1825624"/>
            <a:ext cx="3455669" cy="5032375"/>
          </a:xfrm>
        </p:spPr>
        <p:txBody>
          <a:bodyPr>
            <a:norm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Refer to the Summer Site Guide as a tool to help identify the duties assigned to your type of site</a:t>
            </a:r>
          </a:p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 sz="2600" dirty="0">
                <a:solidFill>
                  <a:prstClr val="black"/>
                </a:solidFill>
                <a:latin typeface="Calibri" panose="020F0502020204030204"/>
              </a:rPr>
              <a:t>Posted on the Café LA website</a:t>
            </a:r>
            <a:endParaRPr kumimoji="0" 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BD952F6-7892-CE53-495E-2FEF89BEA1E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1478151"/>
            <a:ext cx="3683977" cy="4542379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521218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Summer Site Quick References</a:t>
            </a:r>
          </a:p>
        </p:txBody>
      </p:sp>
      <p:sp>
        <p:nvSpPr>
          <p:cNvPr id="7" name="Content Placeholder 5">
            <a:extLst>
              <a:ext uri="{FF2B5EF4-FFF2-40B4-BE49-F238E27FC236}">
                <a16:creationId xmlns:a16="http://schemas.microsoft.com/office/drawing/2014/main" id="{10549B7F-99A1-4FFF-A604-E14BEB9852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1" y="1825624"/>
            <a:ext cx="3455669" cy="5032375"/>
          </a:xfrm>
        </p:spPr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 more detailed description of Manager/Designee duties, please refer to the Quick Reference Guides tailored for each summer site type. </a:t>
            </a:r>
          </a:p>
          <a:p>
            <a:pPr>
              <a:buFont typeface="Wingdings" panose="05000000000000000000" pitchFamily="2" charset="2"/>
              <a:buChar char="Ø"/>
              <a:defRPr/>
            </a:pPr>
            <a:r>
              <a:rPr lang="en-US" sz="2600">
                <a:solidFill>
                  <a:prstClr val="black"/>
                </a:solidFill>
                <a:latin typeface="Calibri" panose="020F0502020204030204"/>
              </a:rPr>
              <a:t>Stand Alone Site</a:t>
            </a:r>
          </a:p>
          <a:p>
            <a:pPr>
              <a:buFont typeface="Wingdings" panose="05000000000000000000" pitchFamily="2" charset="2"/>
              <a:buChar char="Ø"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Hub Site</a:t>
            </a:r>
          </a:p>
          <a:p>
            <a:pPr>
              <a:buFont typeface="Wingdings" panose="05000000000000000000" pitchFamily="2" charset="2"/>
              <a:buChar char="Ø"/>
              <a:defRPr/>
            </a:pPr>
            <a:r>
              <a:rPr lang="en-US" sz="2600">
                <a:solidFill>
                  <a:prstClr val="black"/>
                </a:solidFill>
                <a:latin typeface="Calibri" panose="020F0502020204030204"/>
              </a:rPr>
              <a:t>Hub Receiver Site</a:t>
            </a:r>
            <a:endParaRPr kumimoji="0" 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endParaRPr kumimoji="0" 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1FA2DDA-7B39-9BDE-3C48-FA46E98023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00233" y="1519239"/>
            <a:ext cx="2686970" cy="342900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5DA268B-1981-0B3F-5C5B-25975DB2D1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43768" y="2292348"/>
            <a:ext cx="2702880" cy="342900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2CB7EA2-9076-596E-7A28-E61D2362504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35486" y="3063874"/>
            <a:ext cx="2691676" cy="342900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184426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5257800" y="1294874"/>
            <a:ext cx="3317942" cy="4524315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Summer Menus 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&amp; Special Diets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8683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Meal Services</a:t>
            </a:r>
          </a:p>
        </p:txBody>
      </p:sp>
      <p:graphicFrame>
        <p:nvGraphicFramePr>
          <p:cNvPr id="7" name="Table 9">
            <a:extLst>
              <a:ext uri="{FF2B5EF4-FFF2-40B4-BE49-F238E27FC236}">
                <a16:creationId xmlns:a16="http://schemas.microsoft.com/office/drawing/2014/main" id="{860CEE3C-40DE-10F6-1089-4A37876A17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9434350"/>
              </p:ext>
            </p:extLst>
          </p:nvPr>
        </p:nvGraphicFramePr>
        <p:xfrm>
          <a:off x="757396" y="2027208"/>
          <a:ext cx="7629207" cy="41838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6062">
                  <a:extLst>
                    <a:ext uri="{9D8B030D-6E8A-4147-A177-3AD203B41FA5}">
                      <a16:colId xmlns:a16="http://schemas.microsoft.com/office/drawing/2014/main" val="1055507122"/>
                    </a:ext>
                  </a:extLst>
                </a:gridCol>
                <a:gridCol w="2489496">
                  <a:extLst>
                    <a:ext uri="{9D8B030D-6E8A-4147-A177-3AD203B41FA5}">
                      <a16:colId xmlns:a16="http://schemas.microsoft.com/office/drawing/2014/main" val="24193288"/>
                    </a:ext>
                  </a:extLst>
                </a:gridCol>
                <a:gridCol w="2573649">
                  <a:extLst>
                    <a:ext uri="{9D8B030D-6E8A-4147-A177-3AD203B41FA5}">
                      <a16:colId xmlns:a16="http://schemas.microsoft.com/office/drawing/2014/main" val="2530559642"/>
                    </a:ext>
                  </a:extLst>
                </a:gridCol>
              </a:tblGrid>
              <a:tr h="1043593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SSO Breakfast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SSO Lunch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BTB </a:t>
                      </a:r>
                    </a:p>
                    <a:p>
                      <a:pPr algn="ctr"/>
                      <a:r>
                        <a:rPr lang="en-US"/>
                        <a:t>Non-Reimbursable Supper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205284"/>
                  </a:ext>
                </a:extLst>
              </a:tr>
              <a:tr h="814131"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Offer Versus Serve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Offer Versus Serve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Purchased Meals Left for BTB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22386280"/>
                  </a:ext>
                </a:extLst>
              </a:tr>
              <a:tr h="1163044"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Take an Entrée</a:t>
                      </a:r>
                    </a:p>
                    <a:p>
                      <a:pPr marL="0" marR="0" lvl="0" indent="0" algn="ctr" defTabSz="4572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0" noProof="0" dirty="0">
                          <a:solidFill>
                            <a:schemeClr val="tx1"/>
                          </a:solidFill>
                          <a:latin typeface="+mn-lt"/>
                        </a:rPr>
                        <a:t>Choose a </a:t>
                      </a:r>
                      <a:r>
                        <a:rPr lang="en-US" sz="1800" b="0" noProof="0" dirty="0">
                          <a:solidFill>
                            <a:schemeClr val="tx1"/>
                          </a:solidFill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Fruit</a:t>
                      </a:r>
                      <a:r>
                        <a:rPr lang="en-US" sz="1800" b="0" noProof="0" dirty="0">
                          <a:solidFill>
                            <a:schemeClr val="tx1"/>
                          </a:solidFill>
                          <a:latin typeface="+mn-lt"/>
                        </a:rPr>
                        <a:t>/Juice</a:t>
                      </a:r>
                    </a:p>
                    <a:p>
                      <a:pPr marL="0" marR="0" lvl="0" indent="0" algn="ctr" defTabSz="4572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0" noProof="0" dirty="0">
                          <a:solidFill>
                            <a:schemeClr val="tx1"/>
                          </a:solidFill>
                          <a:latin typeface="+mn-lt"/>
                        </a:rPr>
                        <a:t>Optional: Milk </a:t>
                      </a: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of the 5 food components offered must be selected; one must be a fruit or vegetable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BTB will serve all food items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89191340"/>
                  </a:ext>
                </a:extLst>
              </a:tr>
              <a:tr h="1163044"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Ready-to-eat meal consumed on campus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/>
                        <a:t>Ready-to-eat meal consumed on campus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Ready-to-eat meal consumed on campus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55216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498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Breakfast &amp; Lunch</a:t>
            </a:r>
          </a:p>
        </p:txBody>
      </p:sp>
      <p:sp>
        <p:nvSpPr>
          <p:cNvPr id="7" name="Content Placeholder 5">
            <a:extLst>
              <a:ext uri="{FF2B5EF4-FFF2-40B4-BE49-F238E27FC236}">
                <a16:creationId xmlns:a16="http://schemas.microsoft.com/office/drawing/2014/main" id="{10549B7F-99A1-4FFF-A604-E14BEB9852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1" y="1825624"/>
            <a:ext cx="3282487" cy="5032375"/>
          </a:xfrm>
        </p:spPr>
        <p:txBody>
          <a:bodyPr>
            <a:norm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Menu posted </a:t>
            </a:r>
            <a:r>
              <a:rPr lang="en-US" sz="2600" dirty="0">
                <a:solidFill>
                  <a:prstClr val="black"/>
                </a:solidFill>
                <a:latin typeface="Calibri" panose="020F0502020204030204"/>
              </a:rPr>
              <a:t>at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public </a:t>
            </a:r>
            <a:r>
              <a:rPr lang="en-US" sz="2600" dirty="0">
                <a:solidFill>
                  <a:prstClr val="black"/>
                </a:solidFill>
                <a:latin typeface="Calibri" panose="020F0502020204030204"/>
              </a:rPr>
              <a:t>entrance and in front of the cafeteria</a:t>
            </a:r>
            <a:endParaRPr kumimoji="0" 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Ready–to–eat breakfast and lunch is served to BTB students and community participants on campus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8DDD499-87FE-0EB6-60F4-A7AF4476B600}"/>
              </a:ext>
            </a:extLst>
          </p:cNvPr>
          <p:cNvGrpSpPr/>
          <p:nvPr/>
        </p:nvGrpSpPr>
        <p:grpSpPr>
          <a:xfrm>
            <a:off x="3958407" y="2650792"/>
            <a:ext cx="4799051" cy="2807135"/>
            <a:chOff x="763288" y="3907522"/>
            <a:chExt cx="3895865" cy="2337519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63AEF8B6-1638-40A8-37D0-768459341F5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3288" y="3907522"/>
              <a:ext cx="3895865" cy="2337519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9D8A7237-126D-846F-0D89-A9E30EA36E78}"/>
                </a:ext>
              </a:extLst>
            </p:cNvPr>
            <p:cNvSpPr/>
            <p:nvPr/>
          </p:nvSpPr>
          <p:spPr>
            <a:xfrm>
              <a:off x="777577" y="3926575"/>
              <a:ext cx="2051444" cy="1048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5323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“Traveling Apple” Policy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E62A100-1D8D-C521-6BB8-720B100D5A85}"/>
              </a:ext>
            </a:extLst>
          </p:cNvPr>
          <p:cNvSpPr txBox="1"/>
          <p:nvPr/>
        </p:nvSpPr>
        <p:spPr>
          <a:xfrm>
            <a:off x="457201" y="1450598"/>
            <a:ext cx="8058149" cy="52100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2563" marR="0" lvl="3" indent="0" algn="l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C0504D"/>
              </a:buClr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2" indent="-274637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Site staff may permit children to leave during lunch with one food item from the following choices:</a:t>
            </a:r>
          </a:p>
          <a:p>
            <a:pPr marL="0" marR="0" lvl="2" indent="-274637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0100" marR="0" lvl="3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Fruit , vegetable, grain</a:t>
            </a: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2" indent="-274637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Children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may not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leave with the main entrée, milk or other food items.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182563" marR="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2" indent="-274637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Sites may designate a “sharing table” where children may return whole items that they choose not to eat. 		</a:t>
            </a:r>
          </a:p>
          <a:p>
            <a:pPr marL="182563" marR="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0100" marR="0" lvl="2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Place ice blankets in trays or containers at the “share table” to keep milk, juice, etc. cold.   </a:t>
            </a:r>
          </a:p>
          <a:p>
            <a:pPr marL="800100" marR="0" lvl="2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Available to other children who may want additional helpings.</a:t>
            </a:r>
          </a:p>
          <a:p>
            <a:pPr marL="793750" marR="0" lvl="3" indent="-328613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Adults may not consume or take-home items from the “sharing table”. </a:t>
            </a:r>
          </a:p>
          <a:p>
            <a:pPr marL="182563" marR="0" lvl="3" indent="0" algn="l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6855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Student With Food Allergies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8515350" cy="4955774"/>
          </a:xfrm>
        </p:spPr>
        <p:txBody>
          <a:bodyPr>
            <a:norm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9900"/>
              </a:buClr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Existing special diets on file for the 2024-2025 school year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+mn-ea"/>
                <a:cs typeface="+mn-cs"/>
              </a:rPr>
              <a:t>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 students, will carry on through summer service.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9900"/>
              </a:buClr>
              <a:buSzTx/>
              <a:buFontTx/>
              <a:buNone/>
              <a:tabLst/>
              <a:defRPr/>
            </a:pPr>
            <a:endParaRPr lang="en-US" sz="500" dirty="0">
              <a:solidFill>
                <a:srgbClr val="000000"/>
              </a:solidFill>
              <a:latin typeface="Calibri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9900"/>
              </a:buClr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find out if a student has a special diet on file, contact your assigned Nutrition Specialist with the: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9900"/>
              </a:buClr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R="0" lvl="2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Child’s name </a:t>
            </a:r>
          </a:p>
          <a:p>
            <a:pPr marR="0" lvl="2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School child attended during the regular school year</a:t>
            </a:r>
          </a:p>
          <a:p>
            <a:pPr marL="0" marR="0" indent="0">
              <a:spcBef>
                <a:spcPts val="0"/>
              </a:spcBef>
              <a:spcAft>
                <a:spcPts val="0"/>
              </a:spcAft>
              <a:buNone/>
            </a:pP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0" marR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Nutrition Specialist Local District:</a:t>
            </a:r>
          </a:p>
          <a:p>
            <a:pPr lvl="2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sz="24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Kim Nguyen – East</a:t>
            </a:r>
          </a:p>
          <a:p>
            <a:pPr lvl="2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sz="24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Kayley Drain – South</a:t>
            </a:r>
            <a:endParaRPr lang="en-US" sz="2400" dirty="0"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lvl="2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sz="24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Ivy Marx – West </a:t>
            </a:r>
          </a:p>
          <a:p>
            <a:pPr lvl="2"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sz="24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Bobbie Diamond– North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2678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Requesting Special Meals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A7F251A4-9655-73B4-01C1-CA9E1E1383DE}"/>
              </a:ext>
            </a:extLst>
          </p:cNvPr>
          <p:cNvSpPr txBox="1">
            <a:spLocks/>
          </p:cNvSpPr>
          <p:nvPr/>
        </p:nvSpPr>
        <p:spPr>
          <a:xfrm>
            <a:off x="122296" y="2612676"/>
            <a:ext cx="5735579" cy="424532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endParaRPr lang="en-US" sz="600">
              <a:solidFill>
                <a:srgbClr val="000000"/>
              </a:solidFill>
              <a:latin typeface="Calibri"/>
              <a:ea typeface="Calibri" pitchFamily="34" charset="0"/>
              <a:cs typeface="Times New Roman" pitchFamily="18" charset="0"/>
            </a:endParaRPr>
          </a:p>
          <a:p>
            <a:pPr lvl="1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en-US">
                <a:solidFill>
                  <a:srgbClr val="000000"/>
                </a:solidFill>
                <a:ea typeface="Calibri" pitchFamily="34" charset="0"/>
                <a:cs typeface="Times New Roman" pitchFamily="18" charset="0"/>
              </a:rPr>
              <a:t>FSM are to provide the “Medical Statement to Request Special Diets” to families for completion by the child’s treating physician. </a:t>
            </a:r>
          </a:p>
          <a:p>
            <a:pPr lvl="1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en-US" sz="2400"/>
              <a:t>FSM will email the completed “Medical Statement to Request Special Diets” form to </a:t>
            </a:r>
            <a:r>
              <a:rPr lang="en-US" sz="2400">
                <a:hlinkClick r:id="rId3"/>
              </a:rPr>
              <a:t>SpecialDiet@lausd.net</a:t>
            </a:r>
            <a:r>
              <a:rPr lang="en-US" sz="2400"/>
              <a:t> </a:t>
            </a:r>
            <a:endParaRPr lang="en-US" sz="400">
              <a:solidFill>
                <a:srgbClr val="000000"/>
              </a:solidFill>
              <a:ea typeface="Calibri" pitchFamily="34" charset="0"/>
              <a:cs typeface="Times New Roman" pitchFamily="18" charset="0"/>
            </a:endParaRPr>
          </a:p>
          <a:p>
            <a:pPr lvl="1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endParaRPr lang="en-US" sz="400">
              <a:solidFill>
                <a:srgbClr val="000000"/>
              </a:solidFill>
              <a:ea typeface="Calibri" pitchFamily="34" charset="0"/>
              <a:cs typeface="Times New Roman" pitchFamily="18" charset="0"/>
            </a:endParaRPr>
          </a:p>
          <a:p>
            <a:pPr lvl="1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en-US">
                <a:solidFill>
                  <a:srgbClr val="000000"/>
                </a:solidFill>
                <a:ea typeface="Calibri" pitchFamily="34" charset="0"/>
                <a:cs typeface="Times New Roman" pitchFamily="18" charset="0"/>
              </a:rPr>
              <a:t>FSM will make substitutions based on the special diet provided by the Nutrition Specialist.</a:t>
            </a:r>
            <a:endParaRPr lang="en-US" sz="280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A972CA23-0875-3DFF-7EF0-6228DA7814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8055" y="2859453"/>
            <a:ext cx="2821249" cy="3472754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E7AF0F90-9D46-99D9-B895-2F49E9FF804B}"/>
              </a:ext>
            </a:extLst>
          </p:cNvPr>
          <p:cNvSpPr txBox="1">
            <a:spLocks/>
          </p:cNvSpPr>
          <p:nvPr/>
        </p:nvSpPr>
        <p:spPr>
          <a:xfrm>
            <a:off x="628650" y="1808464"/>
            <a:ext cx="7734300" cy="13255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sz="2400">
                <a:solidFill>
                  <a:srgbClr val="000000"/>
                </a:solidFill>
                <a:latin typeface="Calibri"/>
                <a:ea typeface="Calibri" pitchFamily="34" charset="0"/>
                <a:cs typeface="Times New Roman" pitchFamily="18" charset="0"/>
              </a:rPr>
              <a:t>The FSM will follow the “Procedures for Requesting Special Meals” for students not on file and requesting a special diet:</a:t>
            </a:r>
          </a:p>
          <a:p>
            <a:pPr marL="0" indent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lang="en-US" sz="600">
              <a:solidFill>
                <a:srgbClr val="000000"/>
              </a:solidFill>
              <a:latin typeface="Calibri"/>
              <a:ea typeface="Calibri" pitchFamily="34" charset="0"/>
              <a:cs typeface="Times New Roman" pitchFamily="18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569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3504538" y="2056874"/>
            <a:ext cx="5071204" cy="2308324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Meal Substitutions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50867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Substitutions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8E9346B5-67A9-95C8-A0F0-084269954B0D}"/>
              </a:ext>
            </a:extLst>
          </p:cNvPr>
          <p:cNvSpPr txBox="1">
            <a:spLocks/>
          </p:cNvSpPr>
          <p:nvPr/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haroni" panose="02010803020104030203" pitchFamily="2" charset="-79"/>
              </a:rPr>
              <a:t>When substitutions are necessary, the FSM should: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haroni" panose="02010803020104030203" pitchFamily="2" charset="-79"/>
              </a:rPr>
              <a:t>Be mindful of the nutrition components </a:t>
            </a:r>
          </a:p>
          <a:p>
            <a:pPr marL="68580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haroni" panose="02010803020104030203" pitchFamily="2" charset="-79"/>
              </a:rPr>
              <a:t>R</a:t>
            </a:r>
            <a:r>
              <a:rPr kumimoji="0" lang="en-US" sz="2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efer to the Menu Components List located on the Café LA Website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haroni" panose="02010803020104030203" pitchFamily="2" charset="-79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F1BC17A-7F5A-BF36-11BF-479DBA03B2C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725" r="2792" b="5385"/>
          <a:stretch/>
        </p:blipFill>
        <p:spPr>
          <a:xfrm>
            <a:off x="2726403" y="3793018"/>
            <a:ext cx="3869130" cy="2827915"/>
          </a:xfrm>
          <a:prstGeom prst="rect">
            <a:avLst/>
          </a:prstGeom>
          <a:ln w="19050">
            <a:solidFill>
              <a:srgbClr val="000000"/>
            </a:solidFill>
          </a:ln>
        </p:spPr>
      </p:pic>
    </p:spTree>
    <p:extLst>
      <p:ext uri="{BB962C8B-B14F-4D97-AF65-F5344CB8AC3E}">
        <p14:creationId xmlns:p14="http://schemas.microsoft.com/office/powerpoint/2010/main" val="2818223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Purpose and Benefits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spcBef>
                <a:spcPts val="0"/>
              </a:spcBef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SSO provides nutritious meals and snacks to children and teens in low-income areas at no charge when school is out for at least 15 continuous school days.</a:t>
            </a:r>
          </a:p>
          <a:p>
            <a:pPr marL="0" indent="0">
              <a:lnSpc>
                <a:spcPct val="90000"/>
              </a:lnSpc>
              <a:spcBef>
                <a:spcPts val="0"/>
              </a:spcBef>
              <a:buNone/>
              <a:defRPr/>
            </a:pPr>
            <a:endParaRPr lang="en-US" sz="800" dirty="0">
              <a:solidFill>
                <a:srgbClr val="000000"/>
              </a:solidFill>
            </a:endParaRPr>
          </a:p>
          <a:p>
            <a:pPr marL="628650" lvl="1" indent="-284163">
              <a:lnSpc>
                <a:spcPct val="90000"/>
              </a:lnSpc>
              <a:spcBef>
                <a:spcPts val="0"/>
              </a:spcBef>
              <a:buFont typeface="Wingdings" panose="05000000000000000000" pitchFamily="2" charset="2"/>
              <a:buChar char="Ø"/>
              <a:defRPr/>
            </a:pPr>
            <a:r>
              <a:rPr lang="en-US" sz="2600" dirty="0">
                <a:solidFill>
                  <a:srgbClr val="000000"/>
                </a:solidFill>
              </a:rPr>
              <a:t>Studies show that children gain more than twice as much weight during the summer than the regular school year due to the poor nutrition and lack of physical activity</a:t>
            </a:r>
          </a:p>
          <a:p>
            <a:pPr marL="628650" lvl="2" indent="-284163">
              <a:buFont typeface="Wingdings" panose="05000000000000000000" pitchFamily="2" charset="2"/>
              <a:buChar char="Ø"/>
              <a:defRPr/>
            </a:pPr>
            <a:r>
              <a:rPr lang="en-US" sz="2600" dirty="0">
                <a:solidFill>
                  <a:srgbClr val="000000"/>
                </a:solidFill>
              </a:rPr>
              <a:t>SSO meals prevent children from going hungry by providing nutritious meals during the summer break</a:t>
            </a: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6308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Substitutions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C85F8267-8C32-43B5-88B6-894ACD072B03}"/>
              </a:ext>
            </a:extLst>
          </p:cNvPr>
          <p:cNvSpPr txBox="1">
            <a:spLocks/>
          </p:cNvSpPr>
          <p:nvPr/>
        </p:nvSpPr>
        <p:spPr>
          <a:xfrm>
            <a:off x="282357" y="547459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>
                <a:solidFill>
                  <a:srgbClr val="000000"/>
                </a:solidFill>
                <a:latin typeface="Calibri"/>
              </a:rPr>
              <a:t>What components are offered on today’s menu?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D5D73AA-D622-E9E4-FB81-E655AA69311F}"/>
              </a:ext>
            </a:extLst>
          </p:cNvPr>
          <p:cNvGrpSpPr/>
          <p:nvPr/>
        </p:nvGrpSpPr>
        <p:grpSpPr>
          <a:xfrm>
            <a:off x="2054722" y="1371600"/>
            <a:ext cx="5600585" cy="4191371"/>
            <a:chOff x="2152837" y="1790606"/>
            <a:chExt cx="4019131" cy="3611973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42A5A903-9C59-CEFA-25F7-A81AB87915E9}"/>
                </a:ext>
              </a:extLst>
            </p:cNvPr>
            <p:cNvSpPr/>
            <p:nvPr/>
          </p:nvSpPr>
          <p:spPr>
            <a:xfrm>
              <a:off x="2156461" y="1802616"/>
              <a:ext cx="4009162" cy="3599963"/>
            </a:xfrm>
            <a:prstGeom prst="rect">
              <a:avLst/>
            </a:prstGeom>
            <a:solidFill>
              <a:sysClr val="window" lastClr="FFFFFF"/>
            </a:solidFill>
            <a:ln w="38100" cap="flat" cmpd="sng" algn="ctr">
              <a:solidFill>
                <a:srgbClr val="000000"/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7A388D0-4E3A-06CB-771A-BF325980E0A7}"/>
                </a:ext>
              </a:extLst>
            </p:cNvPr>
            <p:cNvSpPr txBox="1"/>
            <p:nvPr/>
          </p:nvSpPr>
          <p:spPr>
            <a:xfrm>
              <a:off x="2182385" y="2632325"/>
              <a:ext cx="3270115" cy="551855"/>
            </a:xfrm>
            <a:prstGeom prst="rect">
              <a:avLst/>
            </a:prstGeom>
            <a:solidFill>
              <a:sysClr val="window" lastClr="FFFFFF"/>
            </a:solidFill>
            <a:ln>
              <a:solidFill>
                <a:sysClr val="window" lastClr="FFFFFF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800" b="1" i="0" u="none" strike="noStrike" kern="0" cap="none" spc="0" normalizeH="0" baseline="0" noProof="0">
                  <a:ln>
                    <a:noFill/>
                  </a:ln>
                  <a:solidFill>
                    <a:srgbClr val="10253F"/>
                  </a:solidFill>
                  <a:effectLst/>
                  <a:uLnTx/>
                  <a:uFillTx/>
                </a:rPr>
                <a:t>Asian Chicken Bites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0582294-BE16-BEFF-A31B-28AE01059AB8}"/>
                </a:ext>
              </a:extLst>
            </p:cNvPr>
            <p:cNvSpPr txBox="1"/>
            <p:nvPr/>
          </p:nvSpPr>
          <p:spPr>
            <a:xfrm>
              <a:off x="2160085" y="1790606"/>
              <a:ext cx="4009162" cy="752159"/>
            </a:xfrm>
            <a:prstGeom prst="rect">
              <a:avLst/>
            </a:prstGeom>
            <a:solidFill>
              <a:sysClr val="window" lastClr="FFFFFF">
                <a:lumMod val="65000"/>
              </a:sysClr>
            </a:solidFill>
            <a:ln w="38100"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00" b="1" i="0" u="none" strike="noStrike" kern="0" cap="none" spc="0" normalizeH="0" baseline="0" noProof="0" dirty="0">
                <a:ln>
                  <a:noFill/>
                </a:ln>
                <a:solidFill>
                  <a:srgbClr val="10253F"/>
                </a:solidFill>
                <a:effectLst/>
                <a:uLnTx/>
                <a:uFillTx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srgbClr val="10253F"/>
                  </a:solidFill>
                  <a:effectLst/>
                  <a:uLnTx/>
                  <a:uFillTx/>
                </a:rPr>
                <a:t>Friday 4-11-25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10253F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0254282A-D2A1-6A1C-A83E-1B34EAC70A27}"/>
                </a:ext>
              </a:extLst>
            </p:cNvPr>
            <p:cNvSpPr/>
            <p:nvPr/>
          </p:nvSpPr>
          <p:spPr>
            <a:xfrm>
              <a:off x="2175704" y="3083592"/>
              <a:ext cx="3270115" cy="22550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Cherry Smooth Cup</a:t>
              </a:r>
            </a:p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Peach</a:t>
              </a:r>
            </a:p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Got Milk </a:t>
              </a: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C4B54047-DDB4-7841-1CA4-698745C3E693}"/>
                </a:ext>
              </a:extLst>
            </p:cNvPr>
            <p:cNvCxnSpPr>
              <a:cxnSpLocks/>
            </p:cNvCxnSpPr>
            <p:nvPr/>
          </p:nvCxnSpPr>
          <p:spPr>
            <a:xfrm>
              <a:off x="2152837" y="3220514"/>
              <a:ext cx="4019131" cy="1"/>
            </a:xfrm>
            <a:prstGeom prst="line">
              <a:avLst/>
            </a:prstGeom>
            <a:noFill/>
            <a:ln w="38100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1CD15A7D-1030-B06F-A67C-A8C7D56D5A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3493" y="2281964"/>
            <a:ext cx="912249" cy="86052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99FE96CE-F66E-346B-6666-13FD2D8B65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58736" y="2209800"/>
            <a:ext cx="912250" cy="91225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A7131B-5F9F-CAA4-B6C1-44F2609BB9B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54275" y="4664658"/>
            <a:ext cx="912250" cy="91225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AE39EA04-28A9-1FFC-FDF5-1A21569A265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88498" y="3804230"/>
            <a:ext cx="912250" cy="91225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CEB4A89-7E65-3188-CD78-57DA13BB804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59024" y="3060654"/>
            <a:ext cx="1204821" cy="863697"/>
          </a:xfrm>
          <a:prstGeom prst="rect">
            <a:avLst/>
          </a:prstGeom>
        </p:spPr>
      </p:pic>
      <p:pic>
        <p:nvPicPr>
          <p:cNvPr id="20" name="Man1">
            <a:extLst>
              <a:ext uri="{FF2B5EF4-FFF2-40B4-BE49-F238E27FC236}">
                <a16:creationId xmlns:a16="http://schemas.microsoft.com/office/drawing/2014/main" id="{6F7E793E-57A7-798C-21D8-5816561226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357" y="2978341"/>
            <a:ext cx="1111638" cy="3384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Oval Callout 7">
            <a:extLst>
              <a:ext uri="{FF2B5EF4-FFF2-40B4-BE49-F238E27FC236}">
                <a16:creationId xmlns:a16="http://schemas.microsoft.com/office/drawing/2014/main" id="{960955B4-7CBC-4D24-8608-654A7B4884FE}"/>
              </a:ext>
            </a:extLst>
          </p:cNvPr>
          <p:cNvSpPr/>
          <p:nvPr/>
        </p:nvSpPr>
        <p:spPr>
          <a:xfrm>
            <a:off x="784100" y="1242274"/>
            <a:ext cx="4390587" cy="1981200"/>
          </a:xfrm>
          <a:prstGeom prst="cloudCallout">
            <a:avLst/>
          </a:prstGeom>
          <a:solidFill>
            <a:sysClr val="window" lastClr="FFFFFF"/>
          </a:solidFill>
          <a:ln w="9525" cap="flat" cmpd="sng" algn="ctr">
            <a:solidFill>
              <a:srgbClr val="00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Oh no! The Cherry Smooth Cup is on backorder. I need to find a substitution! </a:t>
            </a:r>
          </a:p>
        </p:txBody>
      </p:sp>
    </p:spTree>
    <p:extLst>
      <p:ext uri="{BB962C8B-B14F-4D97-AF65-F5344CB8AC3E}">
        <p14:creationId xmlns:p14="http://schemas.microsoft.com/office/powerpoint/2010/main" val="1099183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1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Substitutions</a:t>
            </a:r>
          </a:p>
        </p:txBody>
      </p:sp>
      <p:sp>
        <p:nvSpPr>
          <p:cNvPr id="8" name="Oval Callout 7">
            <a:extLst>
              <a:ext uri="{FF2B5EF4-FFF2-40B4-BE49-F238E27FC236}">
                <a16:creationId xmlns:a16="http://schemas.microsoft.com/office/drawing/2014/main" id="{30E4CD13-629E-1A47-A21A-75B9C8860A7D}"/>
              </a:ext>
            </a:extLst>
          </p:cNvPr>
          <p:cNvSpPr/>
          <p:nvPr/>
        </p:nvSpPr>
        <p:spPr>
          <a:xfrm flipH="1">
            <a:off x="447041" y="395149"/>
            <a:ext cx="3733801" cy="2248580"/>
          </a:xfrm>
          <a:prstGeom prst="cloudCallout">
            <a:avLst>
              <a:gd name="adj1" fmla="val -40833"/>
              <a:gd name="adj2" fmla="val 78089"/>
            </a:avLst>
          </a:prstGeom>
          <a:solidFill>
            <a:sysClr val="window" lastClr="FFFFFF"/>
          </a:solidFill>
          <a:ln w="9525" cap="flat" cmpd="sng" algn="ctr">
            <a:solidFill>
              <a:srgbClr val="00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Is this a fruit component?</a:t>
            </a:r>
          </a:p>
        </p:txBody>
      </p:sp>
      <p:sp>
        <p:nvSpPr>
          <p:cNvPr id="9" name="Oval Callout 7">
            <a:extLst>
              <a:ext uri="{FF2B5EF4-FFF2-40B4-BE49-F238E27FC236}">
                <a16:creationId xmlns:a16="http://schemas.microsoft.com/office/drawing/2014/main" id="{6CDD55B1-9CA4-AFAF-CB13-2138B6F0369F}"/>
              </a:ext>
            </a:extLst>
          </p:cNvPr>
          <p:cNvSpPr/>
          <p:nvPr/>
        </p:nvSpPr>
        <p:spPr>
          <a:xfrm>
            <a:off x="4732968" y="316246"/>
            <a:ext cx="4045905" cy="2248580"/>
          </a:xfrm>
          <a:prstGeom prst="cloudCallout">
            <a:avLst>
              <a:gd name="adj1" fmla="val -42304"/>
              <a:gd name="adj2" fmla="val 83511"/>
            </a:avLst>
          </a:prstGeom>
          <a:solidFill>
            <a:sysClr val="window" lastClr="FFFFFF"/>
          </a:solidFill>
          <a:ln w="9525" cap="flat" cmpd="sng" algn="ctr">
            <a:solidFill>
              <a:srgbClr val="00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Or a vegetable component?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287A979-6697-28B8-C587-E6D11E5E4A8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623" b="94040" l="28198" r="76163">
                        <a14:foregroundMark x1="52907" y1="8940" x2="50291" y2="12914"/>
                        <a14:foregroundMark x1="72965" y1="58278" x2="72965" y2="68212"/>
                        <a14:foregroundMark x1="68895" y1="21854" x2="66279" y2="34106"/>
                        <a14:foregroundMark x1="70058" y1="19205" x2="70640" y2="25828"/>
                        <a14:foregroundMark x1="68605" y1="19205" x2="69186" y2="18874"/>
                        <a14:foregroundMark x1="71512" y1="19536" x2="71512" y2="19536"/>
                        <a14:foregroundMark x1="71802" y1="19536" x2="67151" y2="20530"/>
                        <a14:foregroundMark x1="70349" y1="18543" x2="70349" y2="18543"/>
                        <a14:foregroundMark x1="67151" y1="19536" x2="67151" y2="19536"/>
                        <a14:foregroundMark x1="68023" y1="17881" x2="68023" y2="17881"/>
                        <a14:foregroundMark x1="28779" y1="30795" x2="28779" y2="35762"/>
                        <a14:foregroundMark x1="51163" y1="90728" x2="63953" y2="86093"/>
                        <a14:foregroundMark x1="76163" y1="61589" x2="76163" y2="63245"/>
                        <a14:foregroundMark x1="36628" y1="58609" x2="39826" y2="66225"/>
                        <a14:foregroundMark x1="35465" y1="60265" x2="39535" y2="65563"/>
                        <a14:foregroundMark x1="56686" y1="94040" x2="56686" y2="94040"/>
                        <a14:foregroundMark x1="49709" y1="6623" x2="49709" y2="6623"/>
                      </a14:backgroundRemoval>
                    </a14:imgEffect>
                  </a14:imgLayer>
                </a14:imgProps>
              </a:ext>
            </a:extLst>
          </a:blip>
          <a:srcRect l="24266" r="20574"/>
          <a:stretch/>
        </p:blipFill>
        <p:spPr>
          <a:xfrm>
            <a:off x="561973" y="2860292"/>
            <a:ext cx="2138618" cy="3403768"/>
          </a:xfrm>
          <a:prstGeom prst="rect">
            <a:avLst/>
          </a:prstGeom>
          <a:ln w="57150">
            <a:solidFill>
              <a:srgbClr val="000000"/>
            </a:solidFill>
            <a:prstDash val="dash"/>
          </a:ln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7D13EF8-811B-1E9B-90A7-96285AE546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03874" y="3679115"/>
            <a:ext cx="3303795" cy="2368382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2AE91A98-6561-E958-9979-4BF4E8D3312C}"/>
              </a:ext>
            </a:extLst>
          </p:cNvPr>
          <p:cNvGrpSpPr/>
          <p:nvPr/>
        </p:nvGrpSpPr>
        <p:grpSpPr>
          <a:xfrm>
            <a:off x="4985700" y="303586"/>
            <a:ext cx="4045907" cy="2431705"/>
            <a:chOff x="5335734" y="1349376"/>
            <a:chExt cx="4045907" cy="2431705"/>
          </a:xfrm>
          <a:solidFill>
            <a:sysClr val="window" lastClr="FFFFFF"/>
          </a:solidFill>
        </p:grpSpPr>
        <p:sp>
          <p:nvSpPr>
            <p:cNvPr id="13" name="Oval Callout 8">
              <a:extLst>
                <a:ext uri="{FF2B5EF4-FFF2-40B4-BE49-F238E27FC236}">
                  <a16:creationId xmlns:a16="http://schemas.microsoft.com/office/drawing/2014/main" id="{4DB23E8C-1FFB-47F0-E931-4D836612EE0C}"/>
                </a:ext>
              </a:extLst>
            </p:cNvPr>
            <p:cNvSpPr/>
            <p:nvPr/>
          </p:nvSpPr>
          <p:spPr>
            <a:xfrm>
              <a:off x="5335734" y="1349376"/>
              <a:ext cx="4045907" cy="2431705"/>
            </a:xfrm>
            <a:prstGeom prst="wedgeEllipseCallout">
              <a:avLst>
                <a:gd name="adj1" fmla="val -50561"/>
                <a:gd name="adj2" fmla="val 73529"/>
              </a:avLst>
            </a:prstGeom>
            <a:grpFill/>
            <a:ln w="9525" cap="flat" cmpd="sng" algn="ctr">
              <a:solidFill>
                <a:srgbClr val="000000"/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F9AE757-9D9B-B06F-318D-BE27B9141B62}"/>
                </a:ext>
              </a:extLst>
            </p:cNvPr>
            <p:cNvSpPr txBox="1"/>
            <p:nvPr/>
          </p:nvSpPr>
          <p:spPr>
            <a:xfrm>
              <a:off x="5588466" y="1774252"/>
              <a:ext cx="3540441" cy="181588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I should check the Menu Components List on the Café LA website.</a:t>
              </a:r>
            </a:p>
          </p:txBody>
        </p: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AA437D20-EBB5-5807-00D1-7F6A82D0E1B3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725" r="2792" b="5385"/>
          <a:stretch/>
        </p:blipFill>
        <p:spPr>
          <a:xfrm>
            <a:off x="5689737" y="3238113"/>
            <a:ext cx="3047086" cy="2227090"/>
          </a:xfrm>
          <a:prstGeom prst="rect">
            <a:avLst/>
          </a:prstGeom>
          <a:ln w="19050">
            <a:solidFill>
              <a:srgbClr val="000000"/>
            </a:solidFill>
          </a:ln>
        </p:spPr>
      </p:pic>
      <p:pic>
        <p:nvPicPr>
          <p:cNvPr id="16" name="Man1">
            <a:extLst>
              <a:ext uri="{FF2B5EF4-FFF2-40B4-BE49-F238E27FC236}">
                <a16:creationId xmlns:a16="http://schemas.microsoft.com/office/drawing/2014/main" id="{BC013B90-BE98-0177-D446-9FBA8F9CFC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6463" y="3328195"/>
            <a:ext cx="2018971" cy="61464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5844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E80C81A-DC2F-3E6A-3C23-04C093CF0B6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623" b="94040" l="28198" r="76163">
                        <a14:foregroundMark x1="52907" y1="8940" x2="50291" y2="12914"/>
                        <a14:foregroundMark x1="72965" y1="58278" x2="72965" y2="68212"/>
                        <a14:foregroundMark x1="68895" y1="21854" x2="66279" y2="34106"/>
                        <a14:foregroundMark x1="70058" y1="19205" x2="70640" y2="25828"/>
                        <a14:foregroundMark x1="68605" y1="19205" x2="69186" y2="18874"/>
                        <a14:foregroundMark x1="71512" y1="19536" x2="71512" y2="19536"/>
                        <a14:foregroundMark x1="71802" y1="19536" x2="67151" y2="20530"/>
                        <a14:foregroundMark x1="70349" y1="18543" x2="70349" y2="18543"/>
                        <a14:foregroundMark x1="67151" y1="19536" x2="67151" y2="19536"/>
                        <a14:foregroundMark x1="68023" y1="17881" x2="68023" y2="17881"/>
                        <a14:foregroundMark x1="28779" y1="30795" x2="28779" y2="35762"/>
                        <a14:foregroundMark x1="51163" y1="90728" x2="63953" y2="86093"/>
                        <a14:foregroundMark x1="76163" y1="61589" x2="76163" y2="63245"/>
                        <a14:foregroundMark x1="36628" y1="58609" x2="39826" y2="66225"/>
                        <a14:foregroundMark x1="35465" y1="60265" x2="39535" y2="65563"/>
                        <a14:foregroundMark x1="56686" y1="94040" x2="56686" y2="94040"/>
                        <a14:foregroundMark x1="49709" y1="6623" x2="49709" y2="6623"/>
                      </a14:backgroundRemoval>
                    </a14:imgEffect>
                  </a14:imgLayer>
                </a14:imgProps>
              </a:ext>
            </a:extLst>
          </a:blip>
          <a:srcRect l="24266" r="20574"/>
          <a:stretch/>
        </p:blipFill>
        <p:spPr>
          <a:xfrm>
            <a:off x="561973" y="2895600"/>
            <a:ext cx="2138618" cy="3403768"/>
          </a:xfrm>
          <a:prstGeom prst="rect">
            <a:avLst/>
          </a:prstGeom>
          <a:ln w="57150">
            <a:solidFill>
              <a:srgbClr val="000000"/>
            </a:solidFill>
            <a:prstDash val="dash"/>
          </a:ln>
        </p:spPr>
      </p:pic>
      <p:sp>
        <p:nvSpPr>
          <p:cNvPr id="8" name="Oval Callout 7">
            <a:extLst>
              <a:ext uri="{FF2B5EF4-FFF2-40B4-BE49-F238E27FC236}">
                <a16:creationId xmlns:a16="http://schemas.microsoft.com/office/drawing/2014/main" id="{5599B7AA-0810-D6BB-3DFA-F106A7F5814D}"/>
              </a:ext>
            </a:extLst>
          </p:cNvPr>
          <p:cNvSpPr/>
          <p:nvPr/>
        </p:nvSpPr>
        <p:spPr>
          <a:xfrm flipH="1">
            <a:off x="914399" y="168376"/>
            <a:ext cx="3809997" cy="2774240"/>
          </a:xfrm>
          <a:prstGeom prst="cloudCallout">
            <a:avLst/>
          </a:prstGeom>
          <a:solidFill>
            <a:sysClr val="window" lastClr="FFFFFF"/>
          </a:solidFill>
          <a:ln w="9525" cap="flat" cmpd="sng" algn="ctr">
            <a:solidFill>
              <a:srgbClr val="00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Wow, the Cherry Smooth Cup is a vegetable</a:t>
            </a:r>
          </a:p>
        </p:txBody>
      </p:sp>
      <p:pic>
        <p:nvPicPr>
          <p:cNvPr id="9" name="Man1">
            <a:extLst>
              <a:ext uri="{FF2B5EF4-FFF2-40B4-BE49-F238E27FC236}">
                <a16:creationId xmlns:a16="http://schemas.microsoft.com/office/drawing/2014/main" id="{7147CD30-CF77-BBD7-66E0-663FAE2F25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6463" y="3328195"/>
            <a:ext cx="2018971" cy="61464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1140F849-5000-4ED5-9F75-7A2B66F303B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91740" y="3657600"/>
            <a:ext cx="3303795" cy="2368382"/>
          </a:xfrm>
          <a:prstGeom prst="rect">
            <a:avLst/>
          </a:prstGeom>
        </p:spPr>
      </p:pic>
      <p:pic>
        <p:nvPicPr>
          <p:cNvPr id="11" name="Picture 2" descr="Bolthouse Farms Cut &amp; Peeled Baby Carrots">
            <a:extLst>
              <a:ext uri="{FF2B5EF4-FFF2-40B4-BE49-F238E27FC236}">
                <a16:creationId xmlns:a16="http://schemas.microsoft.com/office/drawing/2014/main" id="{5E29230A-513E-DEA3-AB66-01FB392674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500" l="3667" r="97000">
                        <a14:foregroundMark x1="4833" y1="20333" x2="5833" y2="33667"/>
                        <a14:foregroundMark x1="95000" y1="17833" x2="95000" y2="28667"/>
                        <a14:foregroundMark x1="94500" y1="42833" x2="95000" y2="67000"/>
                        <a14:foregroundMark x1="3833" y1="14000" x2="10167" y2="23333"/>
                        <a14:foregroundMark x1="5333" y1="85000" x2="7833" y2="63000"/>
                        <a14:foregroundMark x1="6833" y1="35500" x2="15167" y2="62500"/>
                        <a14:foregroundMark x1="95000" y1="66500" x2="97000" y2="90500"/>
                        <a14:foregroundMark x1="94500" y1="12000" x2="94500" y2="12000"/>
                        <a14:foregroundMark x1="4333" y1="69333" x2="5833" y2="69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4697" y="2743200"/>
            <a:ext cx="2914977" cy="2914977"/>
          </a:xfrm>
          <a:prstGeom prst="rect">
            <a:avLst/>
          </a:prstGeom>
          <a:noFill/>
          <a:ln w="57150">
            <a:solidFill>
              <a:srgbClr val="000000"/>
            </a:solidFill>
            <a:prstDash val="dash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9F6861EE-CC7B-86DB-2CEF-A6E52528EB6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20287" y="2914351"/>
            <a:ext cx="3303795" cy="2368382"/>
          </a:xfrm>
          <a:prstGeom prst="rect">
            <a:avLst/>
          </a:prstGeom>
        </p:spPr>
      </p:pic>
      <p:sp>
        <p:nvSpPr>
          <p:cNvPr id="13" name="Equals 12">
            <a:extLst>
              <a:ext uri="{FF2B5EF4-FFF2-40B4-BE49-F238E27FC236}">
                <a16:creationId xmlns:a16="http://schemas.microsoft.com/office/drawing/2014/main" id="{30A40E67-C56E-1274-E23C-300309466EDF}"/>
              </a:ext>
            </a:extLst>
          </p:cNvPr>
          <p:cNvSpPr/>
          <p:nvPr/>
        </p:nvSpPr>
        <p:spPr>
          <a:xfrm>
            <a:off x="3427997" y="4196190"/>
            <a:ext cx="1971769" cy="952500"/>
          </a:xfrm>
          <a:prstGeom prst="mathEqual">
            <a:avLst/>
          </a:prstGeom>
          <a:solidFill>
            <a:srgbClr val="F79646"/>
          </a:solidFill>
          <a:ln w="9525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750B6FEB-2873-F4AB-6884-E34F6D5CF50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128512" y="891382"/>
            <a:ext cx="2533649" cy="2533649"/>
          </a:xfrm>
          <a:prstGeom prst="rect">
            <a:avLst/>
          </a:prstGeom>
        </p:spPr>
      </p:pic>
      <p:sp>
        <p:nvSpPr>
          <p:cNvPr id="15" name="Oval Callout 7">
            <a:extLst>
              <a:ext uri="{FF2B5EF4-FFF2-40B4-BE49-F238E27FC236}">
                <a16:creationId xmlns:a16="http://schemas.microsoft.com/office/drawing/2014/main" id="{B85FA080-A97B-3415-82EE-255BE5E92570}"/>
              </a:ext>
            </a:extLst>
          </p:cNvPr>
          <p:cNvSpPr/>
          <p:nvPr/>
        </p:nvSpPr>
        <p:spPr>
          <a:xfrm>
            <a:off x="4085896" y="619721"/>
            <a:ext cx="3657602" cy="2248580"/>
          </a:xfrm>
          <a:prstGeom prst="cloudCallout">
            <a:avLst/>
          </a:prstGeom>
          <a:solidFill>
            <a:sysClr val="window" lastClr="FFFFFF"/>
          </a:solidFill>
          <a:ln w="9525" cap="flat" cmpd="sng" algn="ctr">
            <a:solidFill>
              <a:srgbClr val="00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I can use carrots as a substitution</a:t>
            </a:r>
          </a:p>
        </p:txBody>
      </p:sp>
    </p:spTree>
    <p:extLst>
      <p:ext uri="{BB962C8B-B14F-4D97-AF65-F5344CB8AC3E}">
        <p14:creationId xmlns:p14="http://schemas.microsoft.com/office/powerpoint/2010/main" val="1052370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3" grpId="0" animBg="1"/>
      <p:bldP spid="15" grpId="0" animBg="1"/>
      <p:bldP spid="15" grpId="1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169D320-2281-D5A2-B8AF-71D75620C6A6}"/>
              </a:ext>
            </a:extLst>
          </p:cNvPr>
          <p:cNvGrpSpPr/>
          <p:nvPr/>
        </p:nvGrpSpPr>
        <p:grpSpPr>
          <a:xfrm>
            <a:off x="2208386" y="1143673"/>
            <a:ext cx="4630845" cy="4212260"/>
            <a:chOff x="2152837" y="1790606"/>
            <a:chExt cx="4019131" cy="361197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72B8683-88A2-875E-0897-C971A04DE3D7}"/>
                </a:ext>
              </a:extLst>
            </p:cNvPr>
            <p:cNvSpPr/>
            <p:nvPr/>
          </p:nvSpPr>
          <p:spPr>
            <a:xfrm>
              <a:off x="2156461" y="1802617"/>
              <a:ext cx="4009162" cy="3599963"/>
            </a:xfrm>
            <a:prstGeom prst="rect">
              <a:avLst/>
            </a:prstGeom>
            <a:solidFill>
              <a:sysClr val="window" lastClr="FFFFFF"/>
            </a:solidFill>
            <a:ln w="38100" cap="flat" cmpd="sng" algn="ctr">
              <a:solidFill>
                <a:srgbClr val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0AB672C-2704-997E-29D2-68C07B68529E}"/>
                </a:ext>
              </a:extLst>
            </p:cNvPr>
            <p:cNvSpPr txBox="1"/>
            <p:nvPr/>
          </p:nvSpPr>
          <p:spPr>
            <a:xfrm>
              <a:off x="2675517" y="2544659"/>
              <a:ext cx="3021183" cy="501439"/>
            </a:xfrm>
            <a:prstGeom prst="rect">
              <a:avLst/>
            </a:prstGeom>
            <a:solidFill>
              <a:sysClr val="window" lastClr="FFFFFF"/>
            </a:solidFill>
            <a:ln>
              <a:solidFill>
                <a:sysClr val="window" lastClr="FFFFFF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10253F"/>
                  </a:solidFill>
                  <a:effectLst/>
                  <a:uLnTx/>
                  <a:uFillTx/>
                </a:rPr>
                <a:t>Asian Chicken Bites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D69FF95-2DDF-C478-0EFB-CCBB0DF10549}"/>
                </a:ext>
              </a:extLst>
            </p:cNvPr>
            <p:cNvSpPr txBox="1"/>
            <p:nvPr/>
          </p:nvSpPr>
          <p:spPr>
            <a:xfrm>
              <a:off x="2160085" y="1790606"/>
              <a:ext cx="4009162" cy="752159"/>
            </a:xfrm>
            <a:prstGeom prst="rect">
              <a:avLst/>
            </a:prstGeom>
            <a:solidFill>
              <a:sysClr val="window" lastClr="FFFFFF">
                <a:lumMod val="65000"/>
              </a:sysClr>
            </a:solidFill>
            <a:ln w="38100"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00" b="1" i="0" u="none" strike="noStrike" kern="0" cap="none" spc="0" normalizeH="0" baseline="0" noProof="0">
                <a:ln>
                  <a:noFill/>
                </a:ln>
                <a:solidFill>
                  <a:srgbClr val="10253F"/>
                </a:solidFill>
                <a:effectLst/>
                <a:uLnTx/>
                <a:uFillTx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srgbClr val="10253F"/>
                  </a:solidFill>
                  <a:effectLst/>
                  <a:uLnTx/>
                  <a:uFillTx/>
                </a:rPr>
                <a:t>Friday 4-11-24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>
                <a:ln>
                  <a:noFill/>
                </a:ln>
                <a:solidFill>
                  <a:srgbClr val="10253F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388181C-07A2-70C3-52E1-013185696C47}"/>
                </a:ext>
              </a:extLst>
            </p:cNvPr>
            <p:cNvSpPr/>
            <p:nvPr/>
          </p:nvSpPr>
          <p:spPr>
            <a:xfrm>
              <a:off x="2551051" y="3224059"/>
              <a:ext cx="3270115" cy="191393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Cherry Smooth Cup</a:t>
              </a:r>
            </a:p>
            <a:p>
              <a:pPr marL="0" marR="0" lvl="0" indent="0" algn="ctr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Peach</a:t>
              </a:r>
            </a:p>
            <a:p>
              <a:pPr marL="0" marR="0" lvl="0" indent="0" algn="ctr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Got Milk </a:t>
              </a:r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40982A1E-6720-960B-F49D-57FE54CACF39}"/>
                </a:ext>
              </a:extLst>
            </p:cNvPr>
            <p:cNvCxnSpPr>
              <a:cxnSpLocks/>
            </p:cNvCxnSpPr>
            <p:nvPr/>
          </p:nvCxnSpPr>
          <p:spPr>
            <a:xfrm>
              <a:off x="2152837" y="3039302"/>
              <a:ext cx="4019131" cy="1"/>
            </a:xfrm>
            <a:prstGeom prst="line">
              <a:avLst/>
            </a:prstGeom>
            <a:noFill/>
            <a:ln w="38100" cap="flat" cmpd="sng" algn="ctr">
              <a:solidFill>
                <a:srgbClr val="000000"/>
              </a:solidFill>
              <a:prstDash val="solid"/>
              <a:miter lim="800000"/>
            </a:ln>
            <a:effectLst/>
          </p:spPr>
        </p:cxn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44FFA015-C6E2-57E5-84F1-1825FE9E03EF}"/>
              </a:ext>
            </a:extLst>
          </p:cNvPr>
          <p:cNvSpPr txBox="1"/>
          <p:nvPr/>
        </p:nvSpPr>
        <p:spPr>
          <a:xfrm>
            <a:off x="3490538" y="2681090"/>
            <a:ext cx="2249189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Baby Carrots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CA64266-D03D-5797-9E3E-8723DAD91616}"/>
              </a:ext>
            </a:extLst>
          </p:cNvPr>
          <p:cNvCxnSpPr>
            <a:cxnSpLocks/>
          </p:cNvCxnSpPr>
          <p:nvPr/>
        </p:nvCxnSpPr>
        <p:spPr>
          <a:xfrm>
            <a:off x="2759204" y="3305998"/>
            <a:ext cx="3402944" cy="18475"/>
          </a:xfrm>
          <a:prstGeom prst="line">
            <a:avLst/>
          </a:prstGeom>
          <a:noFill/>
          <a:ln w="38100" cap="flat" cmpd="sng" algn="ctr">
            <a:solidFill>
              <a:srgbClr val="ED3432"/>
            </a:solidFill>
            <a:prstDash val="solid"/>
            <a:miter lim="800000"/>
          </a:ln>
          <a:effectLst/>
        </p:spPr>
      </p:cxn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7A3626-B109-C92C-9172-7A2DE8A48725}"/>
              </a:ext>
            </a:extLst>
          </p:cNvPr>
          <p:cNvGrpSpPr/>
          <p:nvPr/>
        </p:nvGrpSpPr>
        <p:grpSpPr>
          <a:xfrm flipH="1">
            <a:off x="2737927" y="762766"/>
            <a:ext cx="5521289" cy="3086081"/>
            <a:chOff x="2105519" y="1279032"/>
            <a:chExt cx="3089340" cy="1709945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B78FA3-96D7-895A-5694-682C1D7F85CB}"/>
                </a:ext>
              </a:extLst>
            </p:cNvPr>
            <p:cNvSpPr/>
            <p:nvPr/>
          </p:nvSpPr>
          <p:spPr>
            <a:xfrm>
              <a:off x="3743325" y="1679111"/>
              <a:ext cx="1066800" cy="900112"/>
            </a:xfrm>
            <a:custGeom>
              <a:avLst/>
              <a:gdLst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28650 w 866775"/>
                <a:gd name="connsiteY5" fmla="*/ 952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90575 h 914400"/>
                <a:gd name="connsiteX1" fmla="*/ 0 w 866775"/>
                <a:gd name="connsiteY1" fmla="*/ 347662 h 914400"/>
                <a:gd name="connsiteX2" fmla="*/ 133350 w 866775"/>
                <a:gd name="connsiteY2" fmla="*/ 152400 h 914400"/>
                <a:gd name="connsiteX3" fmla="*/ 242887 w 866775"/>
                <a:gd name="connsiteY3" fmla="*/ 61912 h 914400"/>
                <a:gd name="connsiteX4" fmla="*/ 271463 w 866775"/>
                <a:gd name="connsiteY4" fmla="*/ 0 h 914400"/>
                <a:gd name="connsiteX5" fmla="*/ 628650 w 866775"/>
                <a:gd name="connsiteY5" fmla="*/ 123825 h 914400"/>
                <a:gd name="connsiteX6" fmla="*/ 866775 w 866775"/>
                <a:gd name="connsiteY6" fmla="*/ 776287 h 914400"/>
                <a:gd name="connsiteX7" fmla="*/ 757237 w 866775"/>
                <a:gd name="connsiteY7" fmla="*/ 904875 h 914400"/>
                <a:gd name="connsiteX8" fmla="*/ 609600 w 866775"/>
                <a:gd name="connsiteY8" fmla="*/ 804862 h 914400"/>
                <a:gd name="connsiteX9" fmla="*/ 509587 w 866775"/>
                <a:gd name="connsiteY9" fmla="*/ 914400 h 914400"/>
                <a:gd name="connsiteX10" fmla="*/ 371475 w 866775"/>
                <a:gd name="connsiteY10" fmla="*/ 804862 h 914400"/>
                <a:gd name="connsiteX11" fmla="*/ 242887 w 866775"/>
                <a:gd name="connsiteY11" fmla="*/ 900112 h 914400"/>
                <a:gd name="connsiteX12" fmla="*/ 90487 w 866775"/>
                <a:gd name="connsiteY12" fmla="*/ 790575 h 914400"/>
                <a:gd name="connsiteX0" fmla="*/ 90487 w 866775"/>
                <a:gd name="connsiteY0" fmla="*/ 790575 h 914400"/>
                <a:gd name="connsiteX1" fmla="*/ 0 w 866775"/>
                <a:gd name="connsiteY1" fmla="*/ 347662 h 914400"/>
                <a:gd name="connsiteX2" fmla="*/ 38100 w 866775"/>
                <a:gd name="connsiteY2" fmla="*/ 180975 h 914400"/>
                <a:gd name="connsiteX3" fmla="*/ 242887 w 866775"/>
                <a:gd name="connsiteY3" fmla="*/ 61912 h 914400"/>
                <a:gd name="connsiteX4" fmla="*/ 271463 w 866775"/>
                <a:gd name="connsiteY4" fmla="*/ 0 h 914400"/>
                <a:gd name="connsiteX5" fmla="*/ 628650 w 866775"/>
                <a:gd name="connsiteY5" fmla="*/ 123825 h 914400"/>
                <a:gd name="connsiteX6" fmla="*/ 866775 w 866775"/>
                <a:gd name="connsiteY6" fmla="*/ 776287 h 914400"/>
                <a:gd name="connsiteX7" fmla="*/ 757237 w 866775"/>
                <a:gd name="connsiteY7" fmla="*/ 904875 h 914400"/>
                <a:gd name="connsiteX8" fmla="*/ 609600 w 866775"/>
                <a:gd name="connsiteY8" fmla="*/ 804862 h 914400"/>
                <a:gd name="connsiteX9" fmla="*/ 509587 w 866775"/>
                <a:gd name="connsiteY9" fmla="*/ 914400 h 914400"/>
                <a:gd name="connsiteX10" fmla="*/ 371475 w 866775"/>
                <a:gd name="connsiteY10" fmla="*/ 804862 h 914400"/>
                <a:gd name="connsiteX11" fmla="*/ 242887 w 866775"/>
                <a:gd name="connsiteY11" fmla="*/ 900112 h 914400"/>
                <a:gd name="connsiteX12" fmla="*/ 90487 w 866775"/>
                <a:gd name="connsiteY12" fmla="*/ 790575 h 914400"/>
                <a:gd name="connsiteX0" fmla="*/ 147637 w 923925"/>
                <a:gd name="connsiteY0" fmla="*/ 790575 h 914400"/>
                <a:gd name="connsiteX1" fmla="*/ 0 w 923925"/>
                <a:gd name="connsiteY1" fmla="*/ 366712 h 914400"/>
                <a:gd name="connsiteX2" fmla="*/ 95250 w 923925"/>
                <a:gd name="connsiteY2" fmla="*/ 180975 h 914400"/>
                <a:gd name="connsiteX3" fmla="*/ 300037 w 923925"/>
                <a:gd name="connsiteY3" fmla="*/ 61912 h 914400"/>
                <a:gd name="connsiteX4" fmla="*/ 328613 w 923925"/>
                <a:gd name="connsiteY4" fmla="*/ 0 h 914400"/>
                <a:gd name="connsiteX5" fmla="*/ 685800 w 923925"/>
                <a:gd name="connsiteY5" fmla="*/ 123825 h 914400"/>
                <a:gd name="connsiteX6" fmla="*/ 923925 w 923925"/>
                <a:gd name="connsiteY6" fmla="*/ 776287 h 914400"/>
                <a:gd name="connsiteX7" fmla="*/ 814387 w 923925"/>
                <a:gd name="connsiteY7" fmla="*/ 904875 h 914400"/>
                <a:gd name="connsiteX8" fmla="*/ 666750 w 923925"/>
                <a:gd name="connsiteY8" fmla="*/ 804862 h 914400"/>
                <a:gd name="connsiteX9" fmla="*/ 566737 w 923925"/>
                <a:gd name="connsiteY9" fmla="*/ 914400 h 914400"/>
                <a:gd name="connsiteX10" fmla="*/ 428625 w 923925"/>
                <a:gd name="connsiteY10" fmla="*/ 804862 h 914400"/>
                <a:gd name="connsiteX11" fmla="*/ 300037 w 923925"/>
                <a:gd name="connsiteY11" fmla="*/ 900112 h 914400"/>
                <a:gd name="connsiteX12" fmla="*/ 147637 w 923925"/>
                <a:gd name="connsiteY12" fmla="*/ 790575 h 914400"/>
                <a:gd name="connsiteX0" fmla="*/ 147637 w 923925"/>
                <a:gd name="connsiteY0" fmla="*/ 790575 h 914400"/>
                <a:gd name="connsiteX1" fmla="*/ 0 w 923925"/>
                <a:gd name="connsiteY1" fmla="*/ 366712 h 914400"/>
                <a:gd name="connsiteX2" fmla="*/ 95250 w 923925"/>
                <a:gd name="connsiteY2" fmla="*/ 180975 h 914400"/>
                <a:gd name="connsiteX3" fmla="*/ 300037 w 923925"/>
                <a:gd name="connsiteY3" fmla="*/ 61912 h 914400"/>
                <a:gd name="connsiteX4" fmla="*/ 328613 w 923925"/>
                <a:gd name="connsiteY4" fmla="*/ 0 h 914400"/>
                <a:gd name="connsiteX5" fmla="*/ 685800 w 923925"/>
                <a:gd name="connsiteY5" fmla="*/ 123825 h 914400"/>
                <a:gd name="connsiteX6" fmla="*/ 923925 w 923925"/>
                <a:gd name="connsiteY6" fmla="*/ 776287 h 914400"/>
                <a:gd name="connsiteX7" fmla="*/ 814387 w 923925"/>
                <a:gd name="connsiteY7" fmla="*/ 904875 h 914400"/>
                <a:gd name="connsiteX8" fmla="*/ 666750 w 923925"/>
                <a:gd name="connsiteY8" fmla="*/ 804862 h 914400"/>
                <a:gd name="connsiteX9" fmla="*/ 566737 w 923925"/>
                <a:gd name="connsiteY9" fmla="*/ 914400 h 914400"/>
                <a:gd name="connsiteX10" fmla="*/ 428625 w 923925"/>
                <a:gd name="connsiteY10" fmla="*/ 804862 h 914400"/>
                <a:gd name="connsiteX11" fmla="*/ 300037 w 923925"/>
                <a:gd name="connsiteY11" fmla="*/ 900112 h 914400"/>
                <a:gd name="connsiteX12" fmla="*/ 147637 w 923925"/>
                <a:gd name="connsiteY12" fmla="*/ 790575 h 914400"/>
                <a:gd name="connsiteX0" fmla="*/ 147637 w 923925"/>
                <a:gd name="connsiteY0" fmla="*/ 790575 h 904942"/>
                <a:gd name="connsiteX1" fmla="*/ 0 w 923925"/>
                <a:gd name="connsiteY1" fmla="*/ 366712 h 904942"/>
                <a:gd name="connsiteX2" fmla="*/ 95250 w 923925"/>
                <a:gd name="connsiteY2" fmla="*/ 180975 h 904942"/>
                <a:gd name="connsiteX3" fmla="*/ 300037 w 923925"/>
                <a:gd name="connsiteY3" fmla="*/ 61912 h 904942"/>
                <a:gd name="connsiteX4" fmla="*/ 328613 w 923925"/>
                <a:gd name="connsiteY4" fmla="*/ 0 h 904942"/>
                <a:gd name="connsiteX5" fmla="*/ 685800 w 923925"/>
                <a:gd name="connsiteY5" fmla="*/ 123825 h 904942"/>
                <a:gd name="connsiteX6" fmla="*/ 923925 w 923925"/>
                <a:gd name="connsiteY6" fmla="*/ 776287 h 904942"/>
                <a:gd name="connsiteX7" fmla="*/ 814387 w 923925"/>
                <a:gd name="connsiteY7" fmla="*/ 904875 h 904942"/>
                <a:gd name="connsiteX8" fmla="*/ 666750 w 923925"/>
                <a:gd name="connsiteY8" fmla="*/ 804862 h 904942"/>
                <a:gd name="connsiteX9" fmla="*/ 550384 w 923925"/>
                <a:gd name="connsiteY9" fmla="*/ 895350 h 904942"/>
                <a:gd name="connsiteX10" fmla="*/ 428625 w 923925"/>
                <a:gd name="connsiteY10" fmla="*/ 804862 h 904942"/>
                <a:gd name="connsiteX11" fmla="*/ 300037 w 923925"/>
                <a:gd name="connsiteY11" fmla="*/ 900112 h 904942"/>
                <a:gd name="connsiteX12" fmla="*/ 147637 w 923925"/>
                <a:gd name="connsiteY12" fmla="*/ 790575 h 904942"/>
                <a:gd name="connsiteX0" fmla="*/ 147637 w 923925"/>
                <a:gd name="connsiteY0" fmla="*/ 790575 h 904942"/>
                <a:gd name="connsiteX1" fmla="*/ 0 w 923925"/>
                <a:gd name="connsiteY1" fmla="*/ 366712 h 904942"/>
                <a:gd name="connsiteX2" fmla="*/ 95250 w 923925"/>
                <a:gd name="connsiteY2" fmla="*/ 180975 h 904942"/>
                <a:gd name="connsiteX3" fmla="*/ 300037 w 923925"/>
                <a:gd name="connsiteY3" fmla="*/ 61912 h 904942"/>
                <a:gd name="connsiteX4" fmla="*/ 328613 w 923925"/>
                <a:gd name="connsiteY4" fmla="*/ 0 h 904942"/>
                <a:gd name="connsiteX5" fmla="*/ 685800 w 923925"/>
                <a:gd name="connsiteY5" fmla="*/ 123825 h 904942"/>
                <a:gd name="connsiteX6" fmla="*/ 923925 w 923925"/>
                <a:gd name="connsiteY6" fmla="*/ 776287 h 904942"/>
                <a:gd name="connsiteX7" fmla="*/ 814387 w 923925"/>
                <a:gd name="connsiteY7" fmla="*/ 904875 h 904942"/>
                <a:gd name="connsiteX8" fmla="*/ 666750 w 923925"/>
                <a:gd name="connsiteY8" fmla="*/ 804862 h 904942"/>
                <a:gd name="connsiteX9" fmla="*/ 550384 w 923925"/>
                <a:gd name="connsiteY9" fmla="*/ 895350 h 904942"/>
                <a:gd name="connsiteX10" fmla="*/ 428625 w 923925"/>
                <a:gd name="connsiteY10" fmla="*/ 804862 h 904942"/>
                <a:gd name="connsiteX11" fmla="*/ 300037 w 923925"/>
                <a:gd name="connsiteY11" fmla="*/ 900112 h 904942"/>
                <a:gd name="connsiteX12" fmla="*/ 147637 w 923925"/>
                <a:gd name="connsiteY12" fmla="*/ 790575 h 904942"/>
                <a:gd name="connsiteX0" fmla="*/ 147637 w 923925"/>
                <a:gd name="connsiteY0" fmla="*/ 790575 h 904942"/>
                <a:gd name="connsiteX1" fmla="*/ 0 w 923925"/>
                <a:gd name="connsiteY1" fmla="*/ 366712 h 904942"/>
                <a:gd name="connsiteX2" fmla="*/ 95250 w 923925"/>
                <a:gd name="connsiteY2" fmla="*/ 180975 h 904942"/>
                <a:gd name="connsiteX3" fmla="*/ 300037 w 923925"/>
                <a:gd name="connsiteY3" fmla="*/ 61912 h 904942"/>
                <a:gd name="connsiteX4" fmla="*/ 328613 w 923925"/>
                <a:gd name="connsiteY4" fmla="*/ 0 h 904942"/>
                <a:gd name="connsiteX5" fmla="*/ 685800 w 923925"/>
                <a:gd name="connsiteY5" fmla="*/ 123825 h 904942"/>
                <a:gd name="connsiteX6" fmla="*/ 923925 w 923925"/>
                <a:gd name="connsiteY6" fmla="*/ 776287 h 904942"/>
                <a:gd name="connsiteX7" fmla="*/ 814387 w 923925"/>
                <a:gd name="connsiteY7" fmla="*/ 904875 h 904942"/>
                <a:gd name="connsiteX8" fmla="*/ 666750 w 923925"/>
                <a:gd name="connsiteY8" fmla="*/ 804862 h 904942"/>
                <a:gd name="connsiteX9" fmla="*/ 550384 w 923925"/>
                <a:gd name="connsiteY9" fmla="*/ 895350 h 904942"/>
                <a:gd name="connsiteX10" fmla="*/ 428625 w 923925"/>
                <a:gd name="connsiteY10" fmla="*/ 804862 h 904942"/>
                <a:gd name="connsiteX11" fmla="*/ 300037 w 923925"/>
                <a:gd name="connsiteY11" fmla="*/ 900112 h 904942"/>
                <a:gd name="connsiteX12" fmla="*/ 147637 w 923925"/>
                <a:gd name="connsiteY12" fmla="*/ 790575 h 904942"/>
                <a:gd name="connsiteX0" fmla="*/ 147637 w 923925"/>
                <a:gd name="connsiteY0" fmla="*/ 790575 h 900112"/>
                <a:gd name="connsiteX1" fmla="*/ 0 w 923925"/>
                <a:gd name="connsiteY1" fmla="*/ 366712 h 900112"/>
                <a:gd name="connsiteX2" fmla="*/ 95250 w 923925"/>
                <a:gd name="connsiteY2" fmla="*/ 180975 h 900112"/>
                <a:gd name="connsiteX3" fmla="*/ 300037 w 923925"/>
                <a:gd name="connsiteY3" fmla="*/ 61912 h 900112"/>
                <a:gd name="connsiteX4" fmla="*/ 328613 w 923925"/>
                <a:gd name="connsiteY4" fmla="*/ 0 h 900112"/>
                <a:gd name="connsiteX5" fmla="*/ 685800 w 923925"/>
                <a:gd name="connsiteY5" fmla="*/ 123825 h 900112"/>
                <a:gd name="connsiteX6" fmla="*/ 923925 w 923925"/>
                <a:gd name="connsiteY6" fmla="*/ 776287 h 900112"/>
                <a:gd name="connsiteX7" fmla="*/ 810299 w 923925"/>
                <a:gd name="connsiteY7" fmla="*/ 881063 h 900112"/>
                <a:gd name="connsiteX8" fmla="*/ 666750 w 923925"/>
                <a:gd name="connsiteY8" fmla="*/ 804862 h 900112"/>
                <a:gd name="connsiteX9" fmla="*/ 550384 w 923925"/>
                <a:gd name="connsiteY9" fmla="*/ 895350 h 900112"/>
                <a:gd name="connsiteX10" fmla="*/ 428625 w 923925"/>
                <a:gd name="connsiteY10" fmla="*/ 804862 h 900112"/>
                <a:gd name="connsiteX11" fmla="*/ 300037 w 923925"/>
                <a:gd name="connsiteY11" fmla="*/ 900112 h 900112"/>
                <a:gd name="connsiteX12" fmla="*/ 147637 w 923925"/>
                <a:gd name="connsiteY12" fmla="*/ 790575 h 900112"/>
                <a:gd name="connsiteX0" fmla="*/ 147637 w 923925"/>
                <a:gd name="connsiteY0" fmla="*/ 790575 h 900112"/>
                <a:gd name="connsiteX1" fmla="*/ 0 w 923925"/>
                <a:gd name="connsiteY1" fmla="*/ 366712 h 900112"/>
                <a:gd name="connsiteX2" fmla="*/ 95250 w 923925"/>
                <a:gd name="connsiteY2" fmla="*/ 180975 h 900112"/>
                <a:gd name="connsiteX3" fmla="*/ 300037 w 923925"/>
                <a:gd name="connsiteY3" fmla="*/ 61912 h 900112"/>
                <a:gd name="connsiteX4" fmla="*/ 328613 w 923925"/>
                <a:gd name="connsiteY4" fmla="*/ 0 h 900112"/>
                <a:gd name="connsiteX5" fmla="*/ 685800 w 923925"/>
                <a:gd name="connsiteY5" fmla="*/ 123825 h 900112"/>
                <a:gd name="connsiteX6" fmla="*/ 923925 w 923925"/>
                <a:gd name="connsiteY6" fmla="*/ 776287 h 900112"/>
                <a:gd name="connsiteX7" fmla="*/ 810299 w 923925"/>
                <a:gd name="connsiteY7" fmla="*/ 881063 h 900112"/>
                <a:gd name="connsiteX8" fmla="*/ 666750 w 923925"/>
                <a:gd name="connsiteY8" fmla="*/ 804862 h 900112"/>
                <a:gd name="connsiteX9" fmla="*/ 550384 w 923925"/>
                <a:gd name="connsiteY9" fmla="*/ 895350 h 900112"/>
                <a:gd name="connsiteX10" fmla="*/ 428625 w 923925"/>
                <a:gd name="connsiteY10" fmla="*/ 804862 h 900112"/>
                <a:gd name="connsiteX11" fmla="*/ 300037 w 923925"/>
                <a:gd name="connsiteY11" fmla="*/ 900112 h 900112"/>
                <a:gd name="connsiteX12" fmla="*/ 147637 w 923925"/>
                <a:gd name="connsiteY12" fmla="*/ 790575 h 900112"/>
                <a:gd name="connsiteX0" fmla="*/ 147637 w 915749"/>
                <a:gd name="connsiteY0" fmla="*/ 790575 h 900112"/>
                <a:gd name="connsiteX1" fmla="*/ 0 w 915749"/>
                <a:gd name="connsiteY1" fmla="*/ 366712 h 900112"/>
                <a:gd name="connsiteX2" fmla="*/ 95250 w 915749"/>
                <a:gd name="connsiteY2" fmla="*/ 180975 h 900112"/>
                <a:gd name="connsiteX3" fmla="*/ 300037 w 915749"/>
                <a:gd name="connsiteY3" fmla="*/ 61912 h 900112"/>
                <a:gd name="connsiteX4" fmla="*/ 328613 w 915749"/>
                <a:gd name="connsiteY4" fmla="*/ 0 h 900112"/>
                <a:gd name="connsiteX5" fmla="*/ 685800 w 915749"/>
                <a:gd name="connsiteY5" fmla="*/ 123825 h 900112"/>
                <a:gd name="connsiteX6" fmla="*/ 915749 w 915749"/>
                <a:gd name="connsiteY6" fmla="*/ 747712 h 900112"/>
                <a:gd name="connsiteX7" fmla="*/ 810299 w 915749"/>
                <a:gd name="connsiteY7" fmla="*/ 881063 h 900112"/>
                <a:gd name="connsiteX8" fmla="*/ 666750 w 915749"/>
                <a:gd name="connsiteY8" fmla="*/ 804862 h 900112"/>
                <a:gd name="connsiteX9" fmla="*/ 550384 w 915749"/>
                <a:gd name="connsiteY9" fmla="*/ 895350 h 900112"/>
                <a:gd name="connsiteX10" fmla="*/ 428625 w 915749"/>
                <a:gd name="connsiteY10" fmla="*/ 804862 h 900112"/>
                <a:gd name="connsiteX11" fmla="*/ 300037 w 915749"/>
                <a:gd name="connsiteY11" fmla="*/ 900112 h 900112"/>
                <a:gd name="connsiteX12" fmla="*/ 147637 w 915749"/>
                <a:gd name="connsiteY12" fmla="*/ 790575 h 9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5749" h="900112">
                  <a:moveTo>
                    <a:pt x="147637" y="790575"/>
                  </a:moveTo>
                  <a:lnTo>
                    <a:pt x="0" y="366712"/>
                  </a:lnTo>
                  <a:lnTo>
                    <a:pt x="95250" y="180975"/>
                  </a:lnTo>
                  <a:lnTo>
                    <a:pt x="300037" y="61912"/>
                  </a:lnTo>
                  <a:lnTo>
                    <a:pt x="328613" y="0"/>
                  </a:lnTo>
                  <a:lnTo>
                    <a:pt x="685800" y="123825"/>
                  </a:lnTo>
                  <a:lnTo>
                    <a:pt x="915749" y="747712"/>
                  </a:lnTo>
                  <a:cubicBezTo>
                    <a:pt x="879236" y="790575"/>
                    <a:pt x="851799" y="871538"/>
                    <a:pt x="810299" y="881063"/>
                  </a:cubicBezTo>
                  <a:cubicBezTo>
                    <a:pt x="768799" y="890588"/>
                    <a:pt x="720724" y="876300"/>
                    <a:pt x="666750" y="804862"/>
                  </a:cubicBezTo>
                  <a:cubicBezTo>
                    <a:pt x="628650" y="879475"/>
                    <a:pt x="619800" y="882649"/>
                    <a:pt x="550384" y="895350"/>
                  </a:cubicBezTo>
                  <a:cubicBezTo>
                    <a:pt x="481884" y="882649"/>
                    <a:pt x="474662" y="855662"/>
                    <a:pt x="428625" y="804862"/>
                  </a:cubicBezTo>
                  <a:cubicBezTo>
                    <a:pt x="385762" y="855662"/>
                    <a:pt x="361950" y="877887"/>
                    <a:pt x="300037" y="900112"/>
                  </a:cubicBezTo>
                  <a:cubicBezTo>
                    <a:pt x="200221" y="892176"/>
                    <a:pt x="198437" y="827087"/>
                    <a:pt x="147637" y="790575"/>
                  </a:cubicBezTo>
                  <a:close/>
                </a:path>
              </a:pathLst>
            </a:custGeom>
            <a:solidFill>
              <a:srgbClr val="D4B19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6B70E85-E2C1-CAA6-EC31-0E919CC5736D}"/>
                </a:ext>
              </a:extLst>
            </p:cNvPr>
            <p:cNvSpPr/>
            <p:nvPr/>
          </p:nvSpPr>
          <p:spPr>
            <a:xfrm>
              <a:off x="3124200" y="1400175"/>
              <a:ext cx="1899209" cy="1280472"/>
            </a:xfrm>
            <a:custGeom>
              <a:avLst/>
              <a:gdLst>
                <a:gd name="connsiteX0" fmla="*/ 209550 w 1895475"/>
                <a:gd name="connsiteY0" fmla="*/ 1209675 h 1276350"/>
                <a:gd name="connsiteX1" fmla="*/ 0 w 1895475"/>
                <a:gd name="connsiteY1" fmla="*/ 609600 h 1276350"/>
                <a:gd name="connsiteX2" fmla="*/ 261938 w 1895475"/>
                <a:gd name="connsiteY2" fmla="*/ 533400 h 1276350"/>
                <a:gd name="connsiteX3" fmla="*/ 904875 w 1895475"/>
                <a:gd name="connsiteY3" fmla="*/ 0 h 1276350"/>
                <a:gd name="connsiteX4" fmla="*/ 1533525 w 1895475"/>
                <a:gd name="connsiteY4" fmla="*/ 280987 h 1276350"/>
                <a:gd name="connsiteX5" fmla="*/ 1895475 w 1895475"/>
                <a:gd name="connsiteY5" fmla="*/ 904875 h 1276350"/>
                <a:gd name="connsiteX6" fmla="*/ 1847850 w 1895475"/>
                <a:gd name="connsiteY6" fmla="*/ 1023937 h 1276350"/>
                <a:gd name="connsiteX7" fmla="*/ 1681163 w 1895475"/>
                <a:gd name="connsiteY7" fmla="*/ 1038225 h 1276350"/>
                <a:gd name="connsiteX8" fmla="*/ 1371600 w 1895475"/>
                <a:gd name="connsiteY8" fmla="*/ 504825 h 1276350"/>
                <a:gd name="connsiteX9" fmla="*/ 1085850 w 1895475"/>
                <a:gd name="connsiteY9" fmla="*/ 357187 h 1276350"/>
                <a:gd name="connsiteX10" fmla="*/ 766763 w 1895475"/>
                <a:gd name="connsiteY10" fmla="*/ 623887 h 1276350"/>
                <a:gd name="connsiteX11" fmla="*/ 833438 w 1895475"/>
                <a:gd name="connsiteY11" fmla="*/ 814387 h 1276350"/>
                <a:gd name="connsiteX12" fmla="*/ 1538288 w 1895475"/>
                <a:gd name="connsiteY12" fmla="*/ 781050 h 1276350"/>
                <a:gd name="connsiteX13" fmla="*/ 1643063 w 1895475"/>
                <a:gd name="connsiteY13" fmla="*/ 823912 h 1276350"/>
                <a:gd name="connsiteX14" fmla="*/ 1666875 w 1895475"/>
                <a:gd name="connsiteY14" fmla="*/ 990600 h 1276350"/>
                <a:gd name="connsiteX15" fmla="*/ 1600200 w 1895475"/>
                <a:gd name="connsiteY15" fmla="*/ 1071562 h 1276350"/>
                <a:gd name="connsiteX16" fmla="*/ 828675 w 1895475"/>
                <a:gd name="connsiteY16" fmla="*/ 1104900 h 1276350"/>
                <a:gd name="connsiteX17" fmla="*/ 566738 w 1895475"/>
                <a:gd name="connsiteY17" fmla="*/ 1276350 h 1276350"/>
                <a:gd name="connsiteX18" fmla="*/ 209550 w 1895475"/>
                <a:gd name="connsiteY18" fmla="*/ 1209675 h 1276350"/>
                <a:gd name="connsiteX0" fmla="*/ 209550 w 1895475"/>
                <a:gd name="connsiteY0" fmla="*/ 1209675 h 1277803"/>
                <a:gd name="connsiteX1" fmla="*/ 0 w 1895475"/>
                <a:gd name="connsiteY1" fmla="*/ 609600 h 1277803"/>
                <a:gd name="connsiteX2" fmla="*/ 261938 w 1895475"/>
                <a:gd name="connsiteY2" fmla="*/ 533400 h 1277803"/>
                <a:gd name="connsiteX3" fmla="*/ 904875 w 1895475"/>
                <a:gd name="connsiteY3" fmla="*/ 0 h 1277803"/>
                <a:gd name="connsiteX4" fmla="*/ 1533525 w 1895475"/>
                <a:gd name="connsiteY4" fmla="*/ 280987 h 1277803"/>
                <a:gd name="connsiteX5" fmla="*/ 1895475 w 1895475"/>
                <a:gd name="connsiteY5" fmla="*/ 904875 h 1277803"/>
                <a:gd name="connsiteX6" fmla="*/ 1847850 w 1895475"/>
                <a:gd name="connsiteY6" fmla="*/ 1023937 h 1277803"/>
                <a:gd name="connsiteX7" fmla="*/ 1681163 w 1895475"/>
                <a:gd name="connsiteY7" fmla="*/ 1038225 h 1277803"/>
                <a:gd name="connsiteX8" fmla="*/ 1371600 w 1895475"/>
                <a:gd name="connsiteY8" fmla="*/ 504825 h 1277803"/>
                <a:gd name="connsiteX9" fmla="*/ 1085850 w 1895475"/>
                <a:gd name="connsiteY9" fmla="*/ 357187 h 1277803"/>
                <a:gd name="connsiteX10" fmla="*/ 766763 w 1895475"/>
                <a:gd name="connsiteY10" fmla="*/ 623887 h 1277803"/>
                <a:gd name="connsiteX11" fmla="*/ 833438 w 1895475"/>
                <a:gd name="connsiteY11" fmla="*/ 814387 h 1277803"/>
                <a:gd name="connsiteX12" fmla="*/ 1538288 w 1895475"/>
                <a:gd name="connsiteY12" fmla="*/ 781050 h 1277803"/>
                <a:gd name="connsiteX13" fmla="*/ 1643063 w 1895475"/>
                <a:gd name="connsiteY13" fmla="*/ 823912 h 1277803"/>
                <a:gd name="connsiteX14" fmla="*/ 1666875 w 1895475"/>
                <a:gd name="connsiteY14" fmla="*/ 990600 h 1277803"/>
                <a:gd name="connsiteX15" fmla="*/ 1600200 w 1895475"/>
                <a:gd name="connsiteY15" fmla="*/ 1071562 h 1277803"/>
                <a:gd name="connsiteX16" fmla="*/ 828675 w 1895475"/>
                <a:gd name="connsiteY16" fmla="*/ 1104900 h 1277803"/>
                <a:gd name="connsiteX17" fmla="*/ 566738 w 1895475"/>
                <a:gd name="connsiteY17" fmla="*/ 1276350 h 1277803"/>
                <a:gd name="connsiteX18" fmla="*/ 209550 w 1895475"/>
                <a:gd name="connsiteY18" fmla="*/ 1209675 h 1277803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371600 w 1895475"/>
                <a:gd name="connsiteY8" fmla="*/ 504825 h 1280472"/>
                <a:gd name="connsiteX9" fmla="*/ 1085850 w 1895475"/>
                <a:gd name="connsiteY9" fmla="*/ 357187 h 1280472"/>
                <a:gd name="connsiteX10" fmla="*/ 766763 w 1895475"/>
                <a:gd name="connsiteY10" fmla="*/ 623887 h 1280472"/>
                <a:gd name="connsiteX11" fmla="*/ 833438 w 1895475"/>
                <a:gd name="connsiteY11" fmla="*/ 814387 h 1280472"/>
                <a:gd name="connsiteX12" fmla="*/ 1538288 w 1895475"/>
                <a:gd name="connsiteY12" fmla="*/ 781050 h 1280472"/>
                <a:gd name="connsiteX13" fmla="*/ 1643063 w 1895475"/>
                <a:gd name="connsiteY13" fmla="*/ 823912 h 1280472"/>
                <a:gd name="connsiteX14" fmla="*/ 1666875 w 1895475"/>
                <a:gd name="connsiteY14" fmla="*/ 990600 h 1280472"/>
                <a:gd name="connsiteX15" fmla="*/ 1600200 w 1895475"/>
                <a:gd name="connsiteY15" fmla="*/ 1071562 h 1280472"/>
                <a:gd name="connsiteX16" fmla="*/ 828675 w 1895475"/>
                <a:gd name="connsiteY16" fmla="*/ 1104900 h 1280472"/>
                <a:gd name="connsiteX17" fmla="*/ 566738 w 1895475"/>
                <a:gd name="connsiteY17" fmla="*/ 1276350 h 1280472"/>
                <a:gd name="connsiteX18" fmla="*/ 209550 w 1895475"/>
                <a:gd name="connsiteY18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66875 w 1895475"/>
                <a:gd name="connsiteY8" fmla="*/ 709611 h 1280472"/>
                <a:gd name="connsiteX9" fmla="*/ 1371600 w 1895475"/>
                <a:gd name="connsiteY9" fmla="*/ 504825 h 1280472"/>
                <a:gd name="connsiteX10" fmla="*/ 1085850 w 1895475"/>
                <a:gd name="connsiteY10" fmla="*/ 357187 h 1280472"/>
                <a:gd name="connsiteX11" fmla="*/ 766763 w 1895475"/>
                <a:gd name="connsiteY11" fmla="*/ 623887 h 1280472"/>
                <a:gd name="connsiteX12" fmla="*/ 833438 w 1895475"/>
                <a:gd name="connsiteY12" fmla="*/ 814387 h 1280472"/>
                <a:gd name="connsiteX13" fmla="*/ 1538288 w 1895475"/>
                <a:gd name="connsiteY13" fmla="*/ 781050 h 1280472"/>
                <a:gd name="connsiteX14" fmla="*/ 1643063 w 1895475"/>
                <a:gd name="connsiteY14" fmla="*/ 823912 h 1280472"/>
                <a:gd name="connsiteX15" fmla="*/ 1666875 w 1895475"/>
                <a:gd name="connsiteY15" fmla="*/ 990600 h 1280472"/>
                <a:gd name="connsiteX16" fmla="*/ 1600200 w 1895475"/>
                <a:gd name="connsiteY16" fmla="*/ 1071562 h 1280472"/>
                <a:gd name="connsiteX17" fmla="*/ 828675 w 1895475"/>
                <a:gd name="connsiteY17" fmla="*/ 1104900 h 1280472"/>
                <a:gd name="connsiteX18" fmla="*/ 566738 w 1895475"/>
                <a:gd name="connsiteY18" fmla="*/ 1276350 h 1280472"/>
                <a:gd name="connsiteX19" fmla="*/ 209550 w 1895475"/>
                <a:gd name="connsiteY19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666875 w 1895475"/>
                <a:gd name="connsiteY9" fmla="*/ 709611 h 1280472"/>
                <a:gd name="connsiteX10" fmla="*/ 1371600 w 1895475"/>
                <a:gd name="connsiteY10" fmla="*/ 504825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38288 w 1895475"/>
                <a:gd name="connsiteY14" fmla="*/ 781050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1600200 w 1895475"/>
                <a:gd name="connsiteY17" fmla="*/ 1071562 h 1280472"/>
                <a:gd name="connsiteX18" fmla="*/ 828675 w 1895475"/>
                <a:gd name="connsiteY18" fmla="*/ 1104900 h 1280472"/>
                <a:gd name="connsiteX19" fmla="*/ 566738 w 1895475"/>
                <a:gd name="connsiteY19" fmla="*/ 1276350 h 1280472"/>
                <a:gd name="connsiteX20" fmla="*/ 209550 w 1895475"/>
                <a:gd name="connsiteY20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666875 w 1895475"/>
                <a:gd name="connsiteY9" fmla="*/ 709611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38288 w 1895475"/>
                <a:gd name="connsiteY14" fmla="*/ 781050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1600200 w 1895475"/>
                <a:gd name="connsiteY17" fmla="*/ 1071562 h 1280472"/>
                <a:gd name="connsiteX18" fmla="*/ 828675 w 1895475"/>
                <a:gd name="connsiteY18" fmla="*/ 1104900 h 1280472"/>
                <a:gd name="connsiteX19" fmla="*/ 566738 w 1895475"/>
                <a:gd name="connsiteY19" fmla="*/ 1276350 h 1280472"/>
                <a:gd name="connsiteX20" fmla="*/ 209550 w 1895475"/>
                <a:gd name="connsiteY20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38288 w 1895475"/>
                <a:gd name="connsiteY14" fmla="*/ 781050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1600200 w 1895475"/>
                <a:gd name="connsiteY17" fmla="*/ 1071562 h 1280472"/>
                <a:gd name="connsiteX18" fmla="*/ 828675 w 1895475"/>
                <a:gd name="connsiteY18" fmla="*/ 1104900 h 1280472"/>
                <a:gd name="connsiteX19" fmla="*/ 566738 w 1895475"/>
                <a:gd name="connsiteY19" fmla="*/ 1276350 h 1280472"/>
                <a:gd name="connsiteX20" fmla="*/ 209550 w 1895475"/>
                <a:gd name="connsiteY20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47813 w 1895475"/>
                <a:gd name="connsiteY14" fmla="*/ 776287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1600200 w 1895475"/>
                <a:gd name="connsiteY17" fmla="*/ 1071562 h 1280472"/>
                <a:gd name="connsiteX18" fmla="*/ 828675 w 1895475"/>
                <a:gd name="connsiteY18" fmla="*/ 1104900 h 1280472"/>
                <a:gd name="connsiteX19" fmla="*/ 566738 w 1895475"/>
                <a:gd name="connsiteY19" fmla="*/ 1276350 h 1280472"/>
                <a:gd name="connsiteX20" fmla="*/ 209550 w 1895475"/>
                <a:gd name="connsiteY20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47813 w 1895475"/>
                <a:gd name="connsiteY14" fmla="*/ 776287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828675 w 1895475"/>
                <a:gd name="connsiteY17" fmla="*/ 1104900 h 1280472"/>
                <a:gd name="connsiteX18" fmla="*/ 566738 w 1895475"/>
                <a:gd name="connsiteY18" fmla="*/ 1276350 h 1280472"/>
                <a:gd name="connsiteX19" fmla="*/ 209550 w 1895475"/>
                <a:gd name="connsiteY19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47813 w 1895475"/>
                <a:gd name="connsiteY14" fmla="*/ 776287 h 1280472"/>
                <a:gd name="connsiteX15" fmla="*/ 1643063 w 1895475"/>
                <a:gd name="connsiteY15" fmla="*/ 823912 h 1280472"/>
                <a:gd name="connsiteX16" fmla="*/ 828675 w 1895475"/>
                <a:gd name="connsiteY16" fmla="*/ 1104900 h 1280472"/>
                <a:gd name="connsiteX17" fmla="*/ 566738 w 1895475"/>
                <a:gd name="connsiteY17" fmla="*/ 1276350 h 1280472"/>
                <a:gd name="connsiteX18" fmla="*/ 209550 w 1895475"/>
                <a:gd name="connsiteY18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47813 w 1895475"/>
                <a:gd name="connsiteY14" fmla="*/ 776287 h 1280472"/>
                <a:gd name="connsiteX15" fmla="*/ 828675 w 1895475"/>
                <a:gd name="connsiteY15" fmla="*/ 1104900 h 1280472"/>
                <a:gd name="connsiteX16" fmla="*/ 566738 w 1895475"/>
                <a:gd name="connsiteY16" fmla="*/ 1276350 h 1280472"/>
                <a:gd name="connsiteX17" fmla="*/ 209550 w 1895475"/>
                <a:gd name="connsiteY17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9209"/>
                <a:gd name="connsiteY0" fmla="*/ 1209675 h 1280472"/>
                <a:gd name="connsiteX1" fmla="*/ 0 w 1899209"/>
                <a:gd name="connsiteY1" fmla="*/ 609600 h 1280472"/>
                <a:gd name="connsiteX2" fmla="*/ 261938 w 1899209"/>
                <a:gd name="connsiteY2" fmla="*/ 533400 h 1280472"/>
                <a:gd name="connsiteX3" fmla="*/ 904875 w 1899209"/>
                <a:gd name="connsiteY3" fmla="*/ 0 h 1280472"/>
                <a:gd name="connsiteX4" fmla="*/ 1533525 w 1899209"/>
                <a:gd name="connsiteY4" fmla="*/ 280987 h 1280472"/>
                <a:gd name="connsiteX5" fmla="*/ 1895475 w 1899209"/>
                <a:gd name="connsiteY5" fmla="*/ 904875 h 1280472"/>
                <a:gd name="connsiteX6" fmla="*/ 1847850 w 1899209"/>
                <a:gd name="connsiteY6" fmla="*/ 1023937 h 1280472"/>
                <a:gd name="connsiteX7" fmla="*/ 1681163 w 1899209"/>
                <a:gd name="connsiteY7" fmla="*/ 1038225 h 1280472"/>
                <a:gd name="connsiteX8" fmla="*/ 1628776 w 1899209"/>
                <a:gd name="connsiteY8" fmla="*/ 923924 h 1280472"/>
                <a:gd name="connsiteX9" fmla="*/ 1476375 w 1899209"/>
                <a:gd name="connsiteY9" fmla="*/ 681036 h 1280472"/>
                <a:gd name="connsiteX10" fmla="*/ 1385887 w 1899209"/>
                <a:gd name="connsiteY10" fmla="*/ 519112 h 1280472"/>
                <a:gd name="connsiteX11" fmla="*/ 1085850 w 1899209"/>
                <a:gd name="connsiteY11" fmla="*/ 357187 h 1280472"/>
                <a:gd name="connsiteX12" fmla="*/ 766763 w 1899209"/>
                <a:gd name="connsiteY12" fmla="*/ 623887 h 1280472"/>
                <a:gd name="connsiteX13" fmla="*/ 833438 w 1899209"/>
                <a:gd name="connsiteY13" fmla="*/ 814387 h 1280472"/>
                <a:gd name="connsiteX14" fmla="*/ 828675 w 1899209"/>
                <a:gd name="connsiteY14" fmla="*/ 1104900 h 1280472"/>
                <a:gd name="connsiteX15" fmla="*/ 566738 w 1899209"/>
                <a:gd name="connsiteY15" fmla="*/ 1276350 h 1280472"/>
                <a:gd name="connsiteX16" fmla="*/ 209550 w 1899209"/>
                <a:gd name="connsiteY16" fmla="*/ 1209675 h 1280472"/>
                <a:gd name="connsiteX0" fmla="*/ 209550 w 1899209"/>
                <a:gd name="connsiteY0" fmla="*/ 1209675 h 1280472"/>
                <a:gd name="connsiteX1" fmla="*/ 0 w 1899209"/>
                <a:gd name="connsiteY1" fmla="*/ 609600 h 1280472"/>
                <a:gd name="connsiteX2" fmla="*/ 261938 w 1899209"/>
                <a:gd name="connsiteY2" fmla="*/ 533400 h 1280472"/>
                <a:gd name="connsiteX3" fmla="*/ 904875 w 1899209"/>
                <a:gd name="connsiteY3" fmla="*/ 0 h 1280472"/>
                <a:gd name="connsiteX4" fmla="*/ 1533525 w 1899209"/>
                <a:gd name="connsiteY4" fmla="*/ 280987 h 1280472"/>
                <a:gd name="connsiteX5" fmla="*/ 1895475 w 1899209"/>
                <a:gd name="connsiteY5" fmla="*/ 904875 h 1280472"/>
                <a:gd name="connsiteX6" fmla="*/ 1847850 w 1899209"/>
                <a:gd name="connsiteY6" fmla="*/ 1023937 h 1280472"/>
                <a:gd name="connsiteX7" fmla="*/ 1681163 w 1899209"/>
                <a:gd name="connsiteY7" fmla="*/ 1038225 h 1280472"/>
                <a:gd name="connsiteX8" fmla="*/ 1628776 w 1899209"/>
                <a:gd name="connsiteY8" fmla="*/ 923924 h 1280472"/>
                <a:gd name="connsiteX9" fmla="*/ 1476375 w 1899209"/>
                <a:gd name="connsiteY9" fmla="*/ 681036 h 1280472"/>
                <a:gd name="connsiteX10" fmla="*/ 1385887 w 1899209"/>
                <a:gd name="connsiteY10" fmla="*/ 519112 h 1280472"/>
                <a:gd name="connsiteX11" fmla="*/ 1085850 w 1899209"/>
                <a:gd name="connsiteY11" fmla="*/ 357187 h 1280472"/>
                <a:gd name="connsiteX12" fmla="*/ 766763 w 1899209"/>
                <a:gd name="connsiteY12" fmla="*/ 623887 h 1280472"/>
                <a:gd name="connsiteX13" fmla="*/ 833438 w 1899209"/>
                <a:gd name="connsiteY13" fmla="*/ 814387 h 1280472"/>
                <a:gd name="connsiteX14" fmla="*/ 828675 w 1899209"/>
                <a:gd name="connsiteY14" fmla="*/ 1104900 h 1280472"/>
                <a:gd name="connsiteX15" fmla="*/ 566738 w 1899209"/>
                <a:gd name="connsiteY15" fmla="*/ 1276350 h 1280472"/>
                <a:gd name="connsiteX16" fmla="*/ 209550 w 1899209"/>
                <a:gd name="connsiteY16" fmla="*/ 1209675 h 1280472"/>
                <a:gd name="connsiteX0" fmla="*/ 209550 w 1899209"/>
                <a:gd name="connsiteY0" fmla="*/ 1209675 h 1280472"/>
                <a:gd name="connsiteX1" fmla="*/ 0 w 1899209"/>
                <a:gd name="connsiteY1" fmla="*/ 609600 h 1280472"/>
                <a:gd name="connsiteX2" fmla="*/ 261938 w 1899209"/>
                <a:gd name="connsiteY2" fmla="*/ 533400 h 1280472"/>
                <a:gd name="connsiteX3" fmla="*/ 904875 w 1899209"/>
                <a:gd name="connsiteY3" fmla="*/ 0 h 1280472"/>
                <a:gd name="connsiteX4" fmla="*/ 1533525 w 1899209"/>
                <a:gd name="connsiteY4" fmla="*/ 280987 h 1280472"/>
                <a:gd name="connsiteX5" fmla="*/ 1895475 w 1899209"/>
                <a:gd name="connsiteY5" fmla="*/ 904875 h 1280472"/>
                <a:gd name="connsiteX6" fmla="*/ 1847850 w 1899209"/>
                <a:gd name="connsiteY6" fmla="*/ 1023937 h 1280472"/>
                <a:gd name="connsiteX7" fmla="*/ 1681163 w 1899209"/>
                <a:gd name="connsiteY7" fmla="*/ 1038225 h 1280472"/>
                <a:gd name="connsiteX8" fmla="*/ 1609726 w 1899209"/>
                <a:gd name="connsiteY8" fmla="*/ 928687 h 1280472"/>
                <a:gd name="connsiteX9" fmla="*/ 1476375 w 1899209"/>
                <a:gd name="connsiteY9" fmla="*/ 681036 h 1280472"/>
                <a:gd name="connsiteX10" fmla="*/ 1385887 w 1899209"/>
                <a:gd name="connsiteY10" fmla="*/ 519112 h 1280472"/>
                <a:gd name="connsiteX11" fmla="*/ 1085850 w 1899209"/>
                <a:gd name="connsiteY11" fmla="*/ 357187 h 1280472"/>
                <a:gd name="connsiteX12" fmla="*/ 766763 w 1899209"/>
                <a:gd name="connsiteY12" fmla="*/ 623887 h 1280472"/>
                <a:gd name="connsiteX13" fmla="*/ 833438 w 1899209"/>
                <a:gd name="connsiteY13" fmla="*/ 814387 h 1280472"/>
                <a:gd name="connsiteX14" fmla="*/ 828675 w 1899209"/>
                <a:gd name="connsiteY14" fmla="*/ 1104900 h 1280472"/>
                <a:gd name="connsiteX15" fmla="*/ 566738 w 1899209"/>
                <a:gd name="connsiteY15" fmla="*/ 1276350 h 1280472"/>
                <a:gd name="connsiteX16" fmla="*/ 209550 w 1899209"/>
                <a:gd name="connsiteY16" fmla="*/ 1209675 h 128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99209" h="1280472">
                  <a:moveTo>
                    <a:pt x="209550" y="1209675"/>
                  </a:moveTo>
                  <a:lnTo>
                    <a:pt x="0" y="609600"/>
                  </a:lnTo>
                  <a:lnTo>
                    <a:pt x="261938" y="533400"/>
                  </a:lnTo>
                  <a:cubicBezTo>
                    <a:pt x="476250" y="355600"/>
                    <a:pt x="652463" y="149225"/>
                    <a:pt x="904875" y="0"/>
                  </a:cubicBezTo>
                  <a:cubicBezTo>
                    <a:pt x="1138238" y="55562"/>
                    <a:pt x="1319213" y="158750"/>
                    <a:pt x="1533525" y="280987"/>
                  </a:cubicBezTo>
                  <a:cubicBezTo>
                    <a:pt x="1673225" y="493712"/>
                    <a:pt x="1793875" y="687387"/>
                    <a:pt x="1895475" y="904875"/>
                  </a:cubicBezTo>
                  <a:cubicBezTo>
                    <a:pt x="1908176" y="949325"/>
                    <a:pt x="1887537" y="1003300"/>
                    <a:pt x="1847850" y="1023937"/>
                  </a:cubicBezTo>
                  <a:cubicBezTo>
                    <a:pt x="1792288" y="1047750"/>
                    <a:pt x="1751013" y="1047749"/>
                    <a:pt x="1681163" y="1038225"/>
                  </a:cubicBezTo>
                  <a:cubicBezTo>
                    <a:pt x="1651794" y="1016000"/>
                    <a:pt x="1612107" y="983456"/>
                    <a:pt x="1609726" y="928687"/>
                  </a:cubicBezTo>
                  <a:cubicBezTo>
                    <a:pt x="1607345" y="873918"/>
                    <a:pt x="1526381" y="745329"/>
                    <a:pt x="1476375" y="681036"/>
                  </a:cubicBezTo>
                  <a:lnTo>
                    <a:pt x="1385887" y="519112"/>
                  </a:lnTo>
                  <a:cubicBezTo>
                    <a:pt x="1285875" y="465137"/>
                    <a:pt x="1214437" y="392112"/>
                    <a:pt x="1085850" y="357187"/>
                  </a:cubicBezTo>
                  <a:cubicBezTo>
                    <a:pt x="960438" y="417512"/>
                    <a:pt x="868363" y="520699"/>
                    <a:pt x="766763" y="623887"/>
                  </a:cubicBezTo>
                  <a:cubicBezTo>
                    <a:pt x="746125" y="696912"/>
                    <a:pt x="763588" y="750887"/>
                    <a:pt x="833438" y="814387"/>
                  </a:cubicBezTo>
                  <a:cubicBezTo>
                    <a:pt x="831850" y="911225"/>
                    <a:pt x="830263" y="1008062"/>
                    <a:pt x="828675" y="1104900"/>
                  </a:cubicBezTo>
                  <a:cubicBezTo>
                    <a:pt x="760413" y="1195388"/>
                    <a:pt x="677862" y="1228725"/>
                    <a:pt x="566738" y="1276350"/>
                  </a:cubicBezTo>
                  <a:cubicBezTo>
                    <a:pt x="447675" y="1287462"/>
                    <a:pt x="333376" y="1279525"/>
                    <a:pt x="209550" y="1209675"/>
                  </a:cubicBezTo>
                  <a:close/>
                </a:path>
              </a:pathLst>
            </a:custGeom>
            <a:solidFill>
              <a:srgbClr val="FED5B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F702C76-2F68-C338-98A5-E945D676EC5E}"/>
                </a:ext>
              </a:extLst>
            </p:cNvPr>
            <p:cNvGrpSpPr/>
            <p:nvPr/>
          </p:nvGrpSpPr>
          <p:grpSpPr>
            <a:xfrm>
              <a:off x="3349583" y="1279032"/>
              <a:ext cx="1845276" cy="1401615"/>
              <a:chOff x="4076723" y="4800653"/>
              <a:chExt cx="1845276" cy="1401615"/>
            </a:xfrm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C833EC7C-7CB4-DDC2-D351-6878243EFD21}"/>
                  </a:ext>
                </a:extLst>
              </p:cNvPr>
              <p:cNvSpPr/>
              <p:nvPr/>
            </p:nvSpPr>
            <p:spPr>
              <a:xfrm>
                <a:off x="5693399" y="5992718"/>
                <a:ext cx="228600" cy="209550"/>
              </a:xfrm>
              <a:custGeom>
                <a:avLst/>
                <a:gdLst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209550">
                    <a:moveTo>
                      <a:pt x="83344" y="0"/>
                    </a:moveTo>
                    <a:lnTo>
                      <a:pt x="0" y="100012"/>
                    </a:lnTo>
                    <a:cubicBezTo>
                      <a:pt x="30162" y="107156"/>
                      <a:pt x="38894" y="130969"/>
                      <a:pt x="50006" y="171450"/>
                    </a:cubicBezTo>
                    <a:cubicBezTo>
                      <a:pt x="108744" y="172243"/>
                      <a:pt x="157956" y="180181"/>
                      <a:pt x="211931" y="209550"/>
                    </a:cubicBezTo>
                    <a:lnTo>
                      <a:pt x="228600" y="188119"/>
                    </a:lnTo>
                    <a:cubicBezTo>
                      <a:pt x="191293" y="152400"/>
                      <a:pt x="163513" y="95251"/>
                      <a:pt x="159544" y="45244"/>
                    </a:cubicBezTo>
                    <a:cubicBezTo>
                      <a:pt x="115094" y="53975"/>
                      <a:pt x="89695" y="26986"/>
                      <a:pt x="83344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645CA17C-CD3B-4BED-F0A4-6BE3A9B1101F}"/>
                  </a:ext>
                </a:extLst>
              </p:cNvPr>
              <p:cNvCxnSpPr/>
              <p:nvPr/>
            </p:nvCxnSpPr>
            <p:spPr>
              <a:xfrm flipH="1" flipV="1">
                <a:off x="5784704" y="6077353"/>
                <a:ext cx="125390" cy="109787"/>
              </a:xfrm>
              <a:prstGeom prst="line">
                <a:avLst/>
              </a:prstGeom>
              <a:noFill/>
              <a:ln w="6350" cap="flat" cmpd="sng" algn="ctr">
                <a:solidFill>
                  <a:sysClr val="window" lastClr="FFFFFF"/>
                </a:solidFill>
                <a:prstDash val="solid"/>
                <a:miter lim="800000"/>
                <a:tailEnd type="oval" w="sm" len="sm"/>
              </a:ln>
              <a:effectLst/>
            </p:spPr>
          </p:cxn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9C78F3D2-5E1C-887D-033A-5852776307D8}"/>
                  </a:ext>
                </a:extLst>
              </p:cNvPr>
              <p:cNvSpPr/>
              <p:nvPr/>
            </p:nvSpPr>
            <p:spPr>
              <a:xfrm rot="2396975">
                <a:off x="4426719" y="5494445"/>
                <a:ext cx="1490671" cy="164032"/>
              </a:xfrm>
              <a:prstGeom prst="rect">
                <a:avLst/>
              </a:prstGeom>
              <a:solidFill>
                <a:srgbClr val="2944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9EE395A4-DB46-20EC-A254-F0DFB661EC21}"/>
                  </a:ext>
                </a:extLst>
              </p:cNvPr>
              <p:cNvSpPr/>
              <p:nvPr/>
            </p:nvSpPr>
            <p:spPr>
              <a:xfrm rot="2396975" flipH="1">
                <a:off x="5598407" y="5869680"/>
                <a:ext cx="45719" cy="164032"/>
              </a:xfrm>
              <a:prstGeom prst="rect">
                <a:avLst/>
              </a:prstGeom>
              <a:solidFill>
                <a:srgbClr val="5B9BD5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8538FE93-7B74-FC12-E343-7B7FD81E9F03}"/>
                  </a:ext>
                </a:extLst>
              </p:cNvPr>
              <p:cNvSpPr/>
              <p:nvPr/>
            </p:nvSpPr>
            <p:spPr>
              <a:xfrm rot="2396975">
                <a:off x="4076723" y="4820930"/>
                <a:ext cx="623887" cy="214644"/>
              </a:xfrm>
              <a:prstGeom prst="rect">
                <a:avLst/>
              </a:pr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8D67750E-6165-DF25-138E-CE122CA873F6}"/>
                  </a:ext>
                </a:extLst>
              </p:cNvPr>
              <p:cNvSpPr/>
              <p:nvPr/>
            </p:nvSpPr>
            <p:spPr>
              <a:xfrm rot="2396975" flipH="1">
                <a:off x="4519952" y="4955309"/>
                <a:ext cx="50279" cy="214778"/>
              </a:xfrm>
              <a:prstGeom prst="rect">
                <a:avLst/>
              </a:prstGeom>
              <a:solidFill>
                <a:srgbClr val="2944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2A6751D4-24C6-A6D0-7BDD-7208650D484A}"/>
                  </a:ext>
                </a:extLst>
              </p:cNvPr>
              <p:cNvSpPr/>
              <p:nvPr/>
            </p:nvSpPr>
            <p:spPr>
              <a:xfrm rot="2396975" flipH="1">
                <a:off x="4633020" y="4964719"/>
                <a:ext cx="36576" cy="214644"/>
              </a:xfrm>
              <a:prstGeom prst="rect">
                <a:avLst/>
              </a:pr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Rectangle 38">
                <a:extLst>
                  <a:ext uri="{FF2B5EF4-FFF2-40B4-BE49-F238E27FC236}">
                    <a16:creationId xmlns:a16="http://schemas.microsoft.com/office/drawing/2014/main" id="{A8968918-85A3-CF76-45E5-5347CCF649F6}"/>
                  </a:ext>
                </a:extLst>
              </p:cNvPr>
              <p:cNvSpPr/>
              <p:nvPr/>
            </p:nvSpPr>
            <p:spPr>
              <a:xfrm rot="2176690">
                <a:off x="4161721" y="4800653"/>
                <a:ext cx="594360" cy="34677"/>
              </a:xfrm>
              <a:custGeom>
                <a:avLst/>
                <a:gdLst>
                  <a:gd name="connsiteX0" fmla="*/ 0 w 594360"/>
                  <a:gd name="connsiteY0" fmla="*/ 0 h 27432"/>
                  <a:gd name="connsiteX1" fmla="*/ 594360 w 594360"/>
                  <a:gd name="connsiteY1" fmla="*/ 0 h 27432"/>
                  <a:gd name="connsiteX2" fmla="*/ 594360 w 594360"/>
                  <a:gd name="connsiteY2" fmla="*/ 27432 h 27432"/>
                  <a:gd name="connsiteX3" fmla="*/ 0 w 594360"/>
                  <a:gd name="connsiteY3" fmla="*/ 27432 h 27432"/>
                  <a:gd name="connsiteX4" fmla="*/ 0 w 594360"/>
                  <a:gd name="connsiteY4" fmla="*/ 0 h 27432"/>
                  <a:gd name="connsiteX0" fmla="*/ 0 w 594360"/>
                  <a:gd name="connsiteY0" fmla="*/ 7245 h 34677"/>
                  <a:gd name="connsiteX1" fmla="*/ 592307 w 594360"/>
                  <a:gd name="connsiteY1" fmla="*/ 0 h 34677"/>
                  <a:gd name="connsiteX2" fmla="*/ 594360 w 594360"/>
                  <a:gd name="connsiteY2" fmla="*/ 34677 h 34677"/>
                  <a:gd name="connsiteX3" fmla="*/ 0 w 594360"/>
                  <a:gd name="connsiteY3" fmla="*/ 34677 h 34677"/>
                  <a:gd name="connsiteX4" fmla="*/ 0 w 594360"/>
                  <a:gd name="connsiteY4" fmla="*/ 7245 h 3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360" h="34677">
                    <a:moveTo>
                      <a:pt x="0" y="7245"/>
                    </a:moveTo>
                    <a:lnTo>
                      <a:pt x="592307" y="0"/>
                    </a:lnTo>
                    <a:lnTo>
                      <a:pt x="594360" y="34677"/>
                    </a:lnTo>
                    <a:lnTo>
                      <a:pt x="0" y="34677"/>
                    </a:lnTo>
                    <a:lnTo>
                      <a:pt x="0" y="7245"/>
                    </a:lnTo>
                    <a:close/>
                  </a:path>
                </a:pathLst>
              </a:cu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B85D968-5973-3EED-261F-48666B248CFF}"/>
                </a:ext>
              </a:extLst>
            </p:cNvPr>
            <p:cNvSpPr/>
            <p:nvPr/>
          </p:nvSpPr>
          <p:spPr>
            <a:xfrm rot="20494789">
              <a:off x="2105519" y="2031231"/>
              <a:ext cx="1257300" cy="957746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Oval 10">
              <a:extLst>
                <a:ext uri="{FF2B5EF4-FFF2-40B4-BE49-F238E27FC236}">
                  <a16:creationId xmlns:a16="http://schemas.microsoft.com/office/drawing/2014/main" id="{3654504D-C030-0500-D73B-6224DFA1BEED}"/>
                </a:ext>
              </a:extLst>
            </p:cNvPr>
            <p:cNvSpPr/>
            <p:nvPr/>
          </p:nvSpPr>
          <p:spPr>
            <a:xfrm>
              <a:off x="3806298" y="2167728"/>
              <a:ext cx="1003827" cy="332423"/>
            </a:xfrm>
            <a:custGeom>
              <a:avLst/>
              <a:gdLst>
                <a:gd name="connsiteX0" fmla="*/ 0 w 942975"/>
                <a:gd name="connsiteY0" fmla="*/ 202407 h 404813"/>
                <a:gd name="connsiteX1" fmla="*/ 471488 w 942975"/>
                <a:gd name="connsiteY1" fmla="*/ 0 h 404813"/>
                <a:gd name="connsiteX2" fmla="*/ 942976 w 942975"/>
                <a:gd name="connsiteY2" fmla="*/ 202407 h 404813"/>
                <a:gd name="connsiteX3" fmla="*/ 471488 w 942975"/>
                <a:gd name="connsiteY3" fmla="*/ 404814 h 404813"/>
                <a:gd name="connsiteX4" fmla="*/ 0 w 942975"/>
                <a:gd name="connsiteY4" fmla="*/ 202407 h 404813"/>
                <a:gd name="connsiteX0" fmla="*/ 0 w 973061"/>
                <a:gd name="connsiteY0" fmla="*/ 211676 h 414083"/>
                <a:gd name="connsiteX1" fmla="*/ 471488 w 973061"/>
                <a:gd name="connsiteY1" fmla="*/ 9269 h 414083"/>
                <a:gd name="connsiteX2" fmla="*/ 884536 w 973061"/>
                <a:gd name="connsiteY2" fmla="*/ 52132 h 414083"/>
                <a:gd name="connsiteX3" fmla="*/ 942976 w 973061"/>
                <a:gd name="connsiteY3" fmla="*/ 211676 h 414083"/>
                <a:gd name="connsiteX4" fmla="*/ 471488 w 973061"/>
                <a:gd name="connsiteY4" fmla="*/ 414083 h 414083"/>
                <a:gd name="connsiteX5" fmla="*/ 0 w 973061"/>
                <a:gd name="connsiteY5" fmla="*/ 211676 h 414083"/>
                <a:gd name="connsiteX0" fmla="*/ 0 w 948010"/>
                <a:gd name="connsiteY0" fmla="*/ 211676 h 414996"/>
                <a:gd name="connsiteX1" fmla="*/ 471488 w 948010"/>
                <a:gd name="connsiteY1" fmla="*/ 9269 h 414996"/>
                <a:gd name="connsiteX2" fmla="*/ 884536 w 948010"/>
                <a:gd name="connsiteY2" fmla="*/ 52132 h 414996"/>
                <a:gd name="connsiteX3" fmla="*/ 904876 w 948010"/>
                <a:gd name="connsiteY3" fmla="*/ 278351 h 414996"/>
                <a:gd name="connsiteX4" fmla="*/ 471488 w 948010"/>
                <a:gd name="connsiteY4" fmla="*/ 414083 h 414996"/>
                <a:gd name="connsiteX5" fmla="*/ 0 w 948010"/>
                <a:gd name="connsiteY5" fmla="*/ 211676 h 414996"/>
                <a:gd name="connsiteX0" fmla="*/ 0 w 952390"/>
                <a:gd name="connsiteY0" fmla="*/ 207671 h 410991"/>
                <a:gd name="connsiteX1" fmla="*/ 471488 w 952390"/>
                <a:gd name="connsiteY1" fmla="*/ 5264 h 410991"/>
                <a:gd name="connsiteX2" fmla="*/ 894061 w 952390"/>
                <a:gd name="connsiteY2" fmla="*/ 71940 h 410991"/>
                <a:gd name="connsiteX3" fmla="*/ 904876 w 952390"/>
                <a:gd name="connsiteY3" fmla="*/ 274346 h 410991"/>
                <a:gd name="connsiteX4" fmla="*/ 471488 w 952390"/>
                <a:gd name="connsiteY4" fmla="*/ 410078 h 410991"/>
                <a:gd name="connsiteX5" fmla="*/ 0 w 952390"/>
                <a:gd name="connsiteY5" fmla="*/ 207671 h 410991"/>
                <a:gd name="connsiteX0" fmla="*/ 0 w 952390"/>
                <a:gd name="connsiteY0" fmla="*/ 207999 h 411319"/>
                <a:gd name="connsiteX1" fmla="*/ 471488 w 952390"/>
                <a:gd name="connsiteY1" fmla="*/ 5592 h 411319"/>
                <a:gd name="connsiteX2" fmla="*/ 894061 w 952390"/>
                <a:gd name="connsiteY2" fmla="*/ 72268 h 411319"/>
                <a:gd name="connsiteX3" fmla="*/ 904876 w 952390"/>
                <a:gd name="connsiteY3" fmla="*/ 274674 h 411319"/>
                <a:gd name="connsiteX4" fmla="*/ 471488 w 952390"/>
                <a:gd name="connsiteY4" fmla="*/ 410406 h 411319"/>
                <a:gd name="connsiteX5" fmla="*/ 0 w 952390"/>
                <a:gd name="connsiteY5" fmla="*/ 207999 h 411319"/>
                <a:gd name="connsiteX0" fmla="*/ 131 w 952521"/>
                <a:gd name="connsiteY0" fmla="*/ 172105 h 375425"/>
                <a:gd name="connsiteX1" fmla="*/ 428757 w 952521"/>
                <a:gd name="connsiteY1" fmla="*/ 12560 h 375425"/>
                <a:gd name="connsiteX2" fmla="*/ 894192 w 952521"/>
                <a:gd name="connsiteY2" fmla="*/ 36374 h 375425"/>
                <a:gd name="connsiteX3" fmla="*/ 905007 w 952521"/>
                <a:gd name="connsiteY3" fmla="*/ 238780 h 375425"/>
                <a:gd name="connsiteX4" fmla="*/ 471619 w 952521"/>
                <a:gd name="connsiteY4" fmla="*/ 374512 h 375425"/>
                <a:gd name="connsiteX5" fmla="*/ 131 w 952521"/>
                <a:gd name="connsiteY5" fmla="*/ 172105 h 375425"/>
                <a:gd name="connsiteX0" fmla="*/ 131 w 952521"/>
                <a:gd name="connsiteY0" fmla="*/ 177893 h 381213"/>
                <a:gd name="connsiteX1" fmla="*/ 428757 w 952521"/>
                <a:gd name="connsiteY1" fmla="*/ 18348 h 381213"/>
                <a:gd name="connsiteX2" fmla="*/ 894192 w 952521"/>
                <a:gd name="connsiteY2" fmla="*/ 42162 h 381213"/>
                <a:gd name="connsiteX3" fmla="*/ 905007 w 952521"/>
                <a:gd name="connsiteY3" fmla="*/ 244568 h 381213"/>
                <a:gd name="connsiteX4" fmla="*/ 471619 w 952521"/>
                <a:gd name="connsiteY4" fmla="*/ 380300 h 381213"/>
                <a:gd name="connsiteX5" fmla="*/ 131 w 952521"/>
                <a:gd name="connsiteY5" fmla="*/ 177893 h 381213"/>
                <a:gd name="connsiteX0" fmla="*/ 160 w 952550"/>
                <a:gd name="connsiteY0" fmla="*/ 177893 h 311708"/>
                <a:gd name="connsiteX1" fmla="*/ 428786 w 952550"/>
                <a:gd name="connsiteY1" fmla="*/ 18348 h 311708"/>
                <a:gd name="connsiteX2" fmla="*/ 894221 w 952550"/>
                <a:gd name="connsiteY2" fmla="*/ 42162 h 311708"/>
                <a:gd name="connsiteX3" fmla="*/ 905036 w 952550"/>
                <a:gd name="connsiteY3" fmla="*/ 244568 h 311708"/>
                <a:gd name="connsiteX4" fmla="*/ 476410 w 952550"/>
                <a:gd name="connsiteY4" fmla="*/ 308863 h 311708"/>
                <a:gd name="connsiteX5" fmla="*/ 160 w 952550"/>
                <a:gd name="connsiteY5" fmla="*/ 177893 h 311708"/>
                <a:gd name="connsiteX0" fmla="*/ 132 w 952522"/>
                <a:gd name="connsiteY0" fmla="*/ 177893 h 288101"/>
                <a:gd name="connsiteX1" fmla="*/ 428758 w 952522"/>
                <a:gd name="connsiteY1" fmla="*/ 18348 h 288101"/>
                <a:gd name="connsiteX2" fmla="*/ 894193 w 952522"/>
                <a:gd name="connsiteY2" fmla="*/ 42162 h 288101"/>
                <a:gd name="connsiteX3" fmla="*/ 905008 w 952522"/>
                <a:gd name="connsiteY3" fmla="*/ 244568 h 288101"/>
                <a:gd name="connsiteX4" fmla="*/ 471619 w 952522"/>
                <a:gd name="connsiteY4" fmla="*/ 280288 h 288101"/>
                <a:gd name="connsiteX5" fmla="*/ 132 w 952522"/>
                <a:gd name="connsiteY5" fmla="*/ 177893 h 288101"/>
                <a:gd name="connsiteX0" fmla="*/ 160 w 952550"/>
                <a:gd name="connsiteY0" fmla="*/ 177893 h 307361"/>
                <a:gd name="connsiteX1" fmla="*/ 428786 w 952550"/>
                <a:gd name="connsiteY1" fmla="*/ 18348 h 307361"/>
                <a:gd name="connsiteX2" fmla="*/ 894221 w 952550"/>
                <a:gd name="connsiteY2" fmla="*/ 42162 h 307361"/>
                <a:gd name="connsiteX3" fmla="*/ 905036 w 952550"/>
                <a:gd name="connsiteY3" fmla="*/ 244568 h 307361"/>
                <a:gd name="connsiteX4" fmla="*/ 476410 w 952550"/>
                <a:gd name="connsiteY4" fmla="*/ 304100 h 307361"/>
                <a:gd name="connsiteX5" fmla="*/ 160 w 952550"/>
                <a:gd name="connsiteY5" fmla="*/ 177893 h 307361"/>
                <a:gd name="connsiteX0" fmla="*/ 160 w 952550"/>
                <a:gd name="connsiteY0" fmla="*/ 177893 h 306195"/>
                <a:gd name="connsiteX1" fmla="*/ 428786 w 952550"/>
                <a:gd name="connsiteY1" fmla="*/ 18348 h 306195"/>
                <a:gd name="connsiteX2" fmla="*/ 894221 w 952550"/>
                <a:gd name="connsiteY2" fmla="*/ 42162 h 306195"/>
                <a:gd name="connsiteX3" fmla="*/ 905036 w 952550"/>
                <a:gd name="connsiteY3" fmla="*/ 244568 h 306195"/>
                <a:gd name="connsiteX4" fmla="*/ 476410 w 952550"/>
                <a:gd name="connsiteY4" fmla="*/ 304100 h 306195"/>
                <a:gd name="connsiteX5" fmla="*/ 160 w 952550"/>
                <a:gd name="connsiteY5" fmla="*/ 177893 h 306195"/>
                <a:gd name="connsiteX0" fmla="*/ 17963 w 970353"/>
                <a:gd name="connsiteY0" fmla="*/ 177893 h 326907"/>
                <a:gd name="connsiteX1" fmla="*/ 446589 w 970353"/>
                <a:gd name="connsiteY1" fmla="*/ 18348 h 326907"/>
                <a:gd name="connsiteX2" fmla="*/ 912024 w 970353"/>
                <a:gd name="connsiteY2" fmla="*/ 42162 h 326907"/>
                <a:gd name="connsiteX3" fmla="*/ 922839 w 970353"/>
                <a:gd name="connsiteY3" fmla="*/ 244568 h 326907"/>
                <a:gd name="connsiteX4" fmla="*/ 494213 w 970353"/>
                <a:gd name="connsiteY4" fmla="*/ 304100 h 326907"/>
                <a:gd name="connsiteX5" fmla="*/ 121450 w 970353"/>
                <a:gd name="connsiteY5" fmla="*/ 318386 h 326907"/>
                <a:gd name="connsiteX6" fmla="*/ 17963 w 970353"/>
                <a:gd name="connsiteY6" fmla="*/ 177893 h 326907"/>
                <a:gd name="connsiteX0" fmla="*/ 21798 w 950376"/>
                <a:gd name="connsiteY0" fmla="*/ 51274 h 319351"/>
                <a:gd name="connsiteX1" fmla="*/ 426612 w 950376"/>
                <a:gd name="connsiteY1" fmla="*/ 10792 h 319351"/>
                <a:gd name="connsiteX2" fmla="*/ 892047 w 950376"/>
                <a:gd name="connsiteY2" fmla="*/ 34606 h 319351"/>
                <a:gd name="connsiteX3" fmla="*/ 902862 w 950376"/>
                <a:gd name="connsiteY3" fmla="*/ 237012 h 319351"/>
                <a:gd name="connsiteX4" fmla="*/ 474236 w 950376"/>
                <a:gd name="connsiteY4" fmla="*/ 296544 h 319351"/>
                <a:gd name="connsiteX5" fmla="*/ 101473 w 950376"/>
                <a:gd name="connsiteY5" fmla="*/ 310830 h 319351"/>
                <a:gd name="connsiteX6" fmla="*/ 21798 w 950376"/>
                <a:gd name="connsiteY6" fmla="*/ 51274 h 319351"/>
                <a:gd name="connsiteX0" fmla="*/ 21798 w 950376"/>
                <a:gd name="connsiteY0" fmla="*/ 51274 h 319351"/>
                <a:gd name="connsiteX1" fmla="*/ 426612 w 950376"/>
                <a:gd name="connsiteY1" fmla="*/ 10792 h 319351"/>
                <a:gd name="connsiteX2" fmla="*/ 892047 w 950376"/>
                <a:gd name="connsiteY2" fmla="*/ 34606 h 319351"/>
                <a:gd name="connsiteX3" fmla="*/ 902862 w 950376"/>
                <a:gd name="connsiteY3" fmla="*/ 237012 h 319351"/>
                <a:gd name="connsiteX4" fmla="*/ 474236 w 950376"/>
                <a:gd name="connsiteY4" fmla="*/ 296544 h 319351"/>
                <a:gd name="connsiteX5" fmla="*/ 101473 w 950376"/>
                <a:gd name="connsiteY5" fmla="*/ 310830 h 319351"/>
                <a:gd name="connsiteX6" fmla="*/ 21798 w 950376"/>
                <a:gd name="connsiteY6" fmla="*/ 51274 h 319351"/>
                <a:gd name="connsiteX0" fmla="*/ 21798 w 950376"/>
                <a:gd name="connsiteY0" fmla="*/ 57371 h 325448"/>
                <a:gd name="connsiteX1" fmla="*/ 426612 w 950376"/>
                <a:gd name="connsiteY1" fmla="*/ 16889 h 325448"/>
                <a:gd name="connsiteX2" fmla="*/ 892047 w 950376"/>
                <a:gd name="connsiteY2" fmla="*/ 31178 h 325448"/>
                <a:gd name="connsiteX3" fmla="*/ 902862 w 950376"/>
                <a:gd name="connsiteY3" fmla="*/ 243109 h 325448"/>
                <a:gd name="connsiteX4" fmla="*/ 474236 w 950376"/>
                <a:gd name="connsiteY4" fmla="*/ 302641 h 325448"/>
                <a:gd name="connsiteX5" fmla="*/ 101473 w 950376"/>
                <a:gd name="connsiteY5" fmla="*/ 316927 h 325448"/>
                <a:gd name="connsiteX6" fmla="*/ 21798 w 950376"/>
                <a:gd name="connsiteY6" fmla="*/ 57371 h 325448"/>
                <a:gd name="connsiteX0" fmla="*/ 21798 w 950376"/>
                <a:gd name="connsiteY0" fmla="*/ 61455 h 329532"/>
                <a:gd name="connsiteX1" fmla="*/ 426612 w 950376"/>
                <a:gd name="connsiteY1" fmla="*/ 20973 h 329532"/>
                <a:gd name="connsiteX2" fmla="*/ 892047 w 950376"/>
                <a:gd name="connsiteY2" fmla="*/ 35262 h 329532"/>
                <a:gd name="connsiteX3" fmla="*/ 902862 w 950376"/>
                <a:gd name="connsiteY3" fmla="*/ 247193 h 329532"/>
                <a:gd name="connsiteX4" fmla="*/ 474236 w 950376"/>
                <a:gd name="connsiteY4" fmla="*/ 306725 h 329532"/>
                <a:gd name="connsiteX5" fmla="*/ 101473 w 950376"/>
                <a:gd name="connsiteY5" fmla="*/ 321011 h 329532"/>
                <a:gd name="connsiteX6" fmla="*/ 21798 w 950376"/>
                <a:gd name="connsiteY6" fmla="*/ 61455 h 329532"/>
                <a:gd name="connsiteX0" fmla="*/ 21798 w 950376"/>
                <a:gd name="connsiteY0" fmla="*/ 61455 h 333720"/>
                <a:gd name="connsiteX1" fmla="*/ 426612 w 950376"/>
                <a:gd name="connsiteY1" fmla="*/ 20973 h 333720"/>
                <a:gd name="connsiteX2" fmla="*/ 892047 w 950376"/>
                <a:gd name="connsiteY2" fmla="*/ 35262 h 333720"/>
                <a:gd name="connsiteX3" fmla="*/ 902862 w 950376"/>
                <a:gd name="connsiteY3" fmla="*/ 247193 h 333720"/>
                <a:gd name="connsiteX4" fmla="*/ 474236 w 950376"/>
                <a:gd name="connsiteY4" fmla="*/ 321013 h 333720"/>
                <a:gd name="connsiteX5" fmla="*/ 101473 w 950376"/>
                <a:gd name="connsiteY5" fmla="*/ 321011 h 333720"/>
                <a:gd name="connsiteX6" fmla="*/ 21798 w 950376"/>
                <a:gd name="connsiteY6" fmla="*/ 61455 h 333720"/>
                <a:gd name="connsiteX0" fmla="*/ 21798 w 950376"/>
                <a:gd name="connsiteY0" fmla="*/ 61455 h 331008"/>
                <a:gd name="connsiteX1" fmla="*/ 426612 w 950376"/>
                <a:gd name="connsiteY1" fmla="*/ 20973 h 331008"/>
                <a:gd name="connsiteX2" fmla="*/ 892047 w 950376"/>
                <a:gd name="connsiteY2" fmla="*/ 35262 h 331008"/>
                <a:gd name="connsiteX3" fmla="*/ 902862 w 950376"/>
                <a:gd name="connsiteY3" fmla="*/ 247193 h 331008"/>
                <a:gd name="connsiteX4" fmla="*/ 474236 w 950376"/>
                <a:gd name="connsiteY4" fmla="*/ 321013 h 331008"/>
                <a:gd name="connsiteX5" fmla="*/ 101473 w 950376"/>
                <a:gd name="connsiteY5" fmla="*/ 321011 h 331008"/>
                <a:gd name="connsiteX6" fmla="*/ 21798 w 950376"/>
                <a:gd name="connsiteY6" fmla="*/ 61455 h 331008"/>
                <a:gd name="connsiteX0" fmla="*/ 21798 w 950376"/>
                <a:gd name="connsiteY0" fmla="*/ 62870 h 332423"/>
                <a:gd name="connsiteX1" fmla="*/ 426612 w 950376"/>
                <a:gd name="connsiteY1" fmla="*/ 22388 h 332423"/>
                <a:gd name="connsiteX2" fmla="*/ 892047 w 950376"/>
                <a:gd name="connsiteY2" fmla="*/ 36677 h 332423"/>
                <a:gd name="connsiteX3" fmla="*/ 902862 w 950376"/>
                <a:gd name="connsiteY3" fmla="*/ 248608 h 332423"/>
                <a:gd name="connsiteX4" fmla="*/ 474236 w 950376"/>
                <a:gd name="connsiteY4" fmla="*/ 322428 h 332423"/>
                <a:gd name="connsiteX5" fmla="*/ 101473 w 950376"/>
                <a:gd name="connsiteY5" fmla="*/ 322426 h 332423"/>
                <a:gd name="connsiteX6" fmla="*/ 21798 w 950376"/>
                <a:gd name="connsiteY6" fmla="*/ 62870 h 33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376" h="332423">
                  <a:moveTo>
                    <a:pt x="21798" y="62870"/>
                  </a:moveTo>
                  <a:cubicBezTo>
                    <a:pt x="75988" y="12864"/>
                    <a:pt x="291096" y="31516"/>
                    <a:pt x="426612" y="22388"/>
                  </a:cubicBezTo>
                  <a:cubicBezTo>
                    <a:pt x="562128" y="13260"/>
                    <a:pt x="822992" y="-30395"/>
                    <a:pt x="892047" y="36677"/>
                  </a:cubicBezTo>
                  <a:cubicBezTo>
                    <a:pt x="970628" y="70412"/>
                    <a:pt x="965353" y="194633"/>
                    <a:pt x="902862" y="248608"/>
                  </a:cubicBezTo>
                  <a:cubicBezTo>
                    <a:pt x="840371" y="302583"/>
                    <a:pt x="603038" y="319650"/>
                    <a:pt x="474236" y="322428"/>
                  </a:cubicBezTo>
                  <a:cubicBezTo>
                    <a:pt x="345434" y="325206"/>
                    <a:pt x="180848" y="343460"/>
                    <a:pt x="101473" y="322426"/>
                  </a:cubicBezTo>
                  <a:cubicBezTo>
                    <a:pt x="22098" y="301392"/>
                    <a:pt x="-32392" y="112876"/>
                    <a:pt x="21798" y="62870"/>
                  </a:cubicBezTo>
                  <a:close/>
                </a:path>
              </a:pathLst>
            </a:custGeom>
            <a:solidFill>
              <a:srgbClr val="FED5B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1A541773-64D9-DF88-A771-E53CE084E419}"/>
              </a:ext>
            </a:extLst>
          </p:cNvPr>
          <p:cNvSpPr/>
          <p:nvPr/>
        </p:nvSpPr>
        <p:spPr>
          <a:xfrm>
            <a:off x="1205265" y="5571379"/>
            <a:ext cx="6733469" cy="1148605"/>
          </a:xfrm>
          <a:prstGeom prst="rect">
            <a:avLst/>
          </a:prstGeom>
          <a:noFill/>
          <a:ln w="6350" cap="flat" cmpd="sng" algn="ctr">
            <a:noFill/>
            <a:prstDash val="solid"/>
            <a:miter lim="800000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Cross out the item to be substituted and write in the item to be served on the menu. 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3B6A883-9F19-676D-D7B6-6D04D33E109D}"/>
              </a:ext>
            </a:extLst>
          </p:cNvPr>
          <p:cNvGrpSpPr/>
          <p:nvPr/>
        </p:nvGrpSpPr>
        <p:grpSpPr>
          <a:xfrm flipH="1">
            <a:off x="3787987" y="454563"/>
            <a:ext cx="5521289" cy="3086081"/>
            <a:chOff x="2105519" y="1279032"/>
            <a:chExt cx="3089340" cy="1709945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890458F-76D2-3E19-53BC-CA702C87B6BB}"/>
                </a:ext>
              </a:extLst>
            </p:cNvPr>
            <p:cNvSpPr/>
            <p:nvPr/>
          </p:nvSpPr>
          <p:spPr>
            <a:xfrm>
              <a:off x="3743325" y="1679111"/>
              <a:ext cx="1066800" cy="900112"/>
            </a:xfrm>
            <a:custGeom>
              <a:avLst/>
              <a:gdLst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19125 w 866775"/>
                <a:gd name="connsiteY5" fmla="*/ 1333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62000 h 885825"/>
                <a:gd name="connsiteX1" fmla="*/ 0 w 866775"/>
                <a:gd name="connsiteY1" fmla="*/ 319087 h 885825"/>
                <a:gd name="connsiteX2" fmla="*/ 133350 w 866775"/>
                <a:gd name="connsiteY2" fmla="*/ 123825 h 885825"/>
                <a:gd name="connsiteX3" fmla="*/ 242887 w 866775"/>
                <a:gd name="connsiteY3" fmla="*/ 33337 h 885825"/>
                <a:gd name="connsiteX4" fmla="*/ 314325 w 866775"/>
                <a:gd name="connsiteY4" fmla="*/ 0 h 885825"/>
                <a:gd name="connsiteX5" fmla="*/ 628650 w 866775"/>
                <a:gd name="connsiteY5" fmla="*/ 95250 h 885825"/>
                <a:gd name="connsiteX6" fmla="*/ 866775 w 866775"/>
                <a:gd name="connsiteY6" fmla="*/ 747712 h 885825"/>
                <a:gd name="connsiteX7" fmla="*/ 757237 w 866775"/>
                <a:gd name="connsiteY7" fmla="*/ 876300 h 885825"/>
                <a:gd name="connsiteX8" fmla="*/ 609600 w 866775"/>
                <a:gd name="connsiteY8" fmla="*/ 776287 h 885825"/>
                <a:gd name="connsiteX9" fmla="*/ 509587 w 866775"/>
                <a:gd name="connsiteY9" fmla="*/ 885825 h 885825"/>
                <a:gd name="connsiteX10" fmla="*/ 371475 w 866775"/>
                <a:gd name="connsiteY10" fmla="*/ 776287 h 885825"/>
                <a:gd name="connsiteX11" fmla="*/ 242887 w 866775"/>
                <a:gd name="connsiteY11" fmla="*/ 871537 h 885825"/>
                <a:gd name="connsiteX12" fmla="*/ 90487 w 866775"/>
                <a:gd name="connsiteY12" fmla="*/ 762000 h 885825"/>
                <a:gd name="connsiteX0" fmla="*/ 90487 w 866775"/>
                <a:gd name="connsiteY0" fmla="*/ 790575 h 914400"/>
                <a:gd name="connsiteX1" fmla="*/ 0 w 866775"/>
                <a:gd name="connsiteY1" fmla="*/ 347662 h 914400"/>
                <a:gd name="connsiteX2" fmla="*/ 133350 w 866775"/>
                <a:gd name="connsiteY2" fmla="*/ 152400 h 914400"/>
                <a:gd name="connsiteX3" fmla="*/ 242887 w 866775"/>
                <a:gd name="connsiteY3" fmla="*/ 61912 h 914400"/>
                <a:gd name="connsiteX4" fmla="*/ 271463 w 866775"/>
                <a:gd name="connsiteY4" fmla="*/ 0 h 914400"/>
                <a:gd name="connsiteX5" fmla="*/ 628650 w 866775"/>
                <a:gd name="connsiteY5" fmla="*/ 123825 h 914400"/>
                <a:gd name="connsiteX6" fmla="*/ 866775 w 866775"/>
                <a:gd name="connsiteY6" fmla="*/ 776287 h 914400"/>
                <a:gd name="connsiteX7" fmla="*/ 757237 w 866775"/>
                <a:gd name="connsiteY7" fmla="*/ 904875 h 914400"/>
                <a:gd name="connsiteX8" fmla="*/ 609600 w 866775"/>
                <a:gd name="connsiteY8" fmla="*/ 804862 h 914400"/>
                <a:gd name="connsiteX9" fmla="*/ 509587 w 866775"/>
                <a:gd name="connsiteY9" fmla="*/ 914400 h 914400"/>
                <a:gd name="connsiteX10" fmla="*/ 371475 w 866775"/>
                <a:gd name="connsiteY10" fmla="*/ 804862 h 914400"/>
                <a:gd name="connsiteX11" fmla="*/ 242887 w 866775"/>
                <a:gd name="connsiteY11" fmla="*/ 900112 h 914400"/>
                <a:gd name="connsiteX12" fmla="*/ 90487 w 866775"/>
                <a:gd name="connsiteY12" fmla="*/ 790575 h 914400"/>
                <a:gd name="connsiteX0" fmla="*/ 90487 w 866775"/>
                <a:gd name="connsiteY0" fmla="*/ 790575 h 914400"/>
                <a:gd name="connsiteX1" fmla="*/ 0 w 866775"/>
                <a:gd name="connsiteY1" fmla="*/ 347662 h 914400"/>
                <a:gd name="connsiteX2" fmla="*/ 38100 w 866775"/>
                <a:gd name="connsiteY2" fmla="*/ 180975 h 914400"/>
                <a:gd name="connsiteX3" fmla="*/ 242887 w 866775"/>
                <a:gd name="connsiteY3" fmla="*/ 61912 h 914400"/>
                <a:gd name="connsiteX4" fmla="*/ 271463 w 866775"/>
                <a:gd name="connsiteY4" fmla="*/ 0 h 914400"/>
                <a:gd name="connsiteX5" fmla="*/ 628650 w 866775"/>
                <a:gd name="connsiteY5" fmla="*/ 123825 h 914400"/>
                <a:gd name="connsiteX6" fmla="*/ 866775 w 866775"/>
                <a:gd name="connsiteY6" fmla="*/ 776287 h 914400"/>
                <a:gd name="connsiteX7" fmla="*/ 757237 w 866775"/>
                <a:gd name="connsiteY7" fmla="*/ 904875 h 914400"/>
                <a:gd name="connsiteX8" fmla="*/ 609600 w 866775"/>
                <a:gd name="connsiteY8" fmla="*/ 804862 h 914400"/>
                <a:gd name="connsiteX9" fmla="*/ 509587 w 866775"/>
                <a:gd name="connsiteY9" fmla="*/ 914400 h 914400"/>
                <a:gd name="connsiteX10" fmla="*/ 371475 w 866775"/>
                <a:gd name="connsiteY10" fmla="*/ 804862 h 914400"/>
                <a:gd name="connsiteX11" fmla="*/ 242887 w 866775"/>
                <a:gd name="connsiteY11" fmla="*/ 900112 h 914400"/>
                <a:gd name="connsiteX12" fmla="*/ 90487 w 866775"/>
                <a:gd name="connsiteY12" fmla="*/ 790575 h 914400"/>
                <a:gd name="connsiteX0" fmla="*/ 147637 w 923925"/>
                <a:gd name="connsiteY0" fmla="*/ 790575 h 914400"/>
                <a:gd name="connsiteX1" fmla="*/ 0 w 923925"/>
                <a:gd name="connsiteY1" fmla="*/ 366712 h 914400"/>
                <a:gd name="connsiteX2" fmla="*/ 95250 w 923925"/>
                <a:gd name="connsiteY2" fmla="*/ 180975 h 914400"/>
                <a:gd name="connsiteX3" fmla="*/ 300037 w 923925"/>
                <a:gd name="connsiteY3" fmla="*/ 61912 h 914400"/>
                <a:gd name="connsiteX4" fmla="*/ 328613 w 923925"/>
                <a:gd name="connsiteY4" fmla="*/ 0 h 914400"/>
                <a:gd name="connsiteX5" fmla="*/ 685800 w 923925"/>
                <a:gd name="connsiteY5" fmla="*/ 123825 h 914400"/>
                <a:gd name="connsiteX6" fmla="*/ 923925 w 923925"/>
                <a:gd name="connsiteY6" fmla="*/ 776287 h 914400"/>
                <a:gd name="connsiteX7" fmla="*/ 814387 w 923925"/>
                <a:gd name="connsiteY7" fmla="*/ 904875 h 914400"/>
                <a:gd name="connsiteX8" fmla="*/ 666750 w 923925"/>
                <a:gd name="connsiteY8" fmla="*/ 804862 h 914400"/>
                <a:gd name="connsiteX9" fmla="*/ 566737 w 923925"/>
                <a:gd name="connsiteY9" fmla="*/ 914400 h 914400"/>
                <a:gd name="connsiteX10" fmla="*/ 428625 w 923925"/>
                <a:gd name="connsiteY10" fmla="*/ 804862 h 914400"/>
                <a:gd name="connsiteX11" fmla="*/ 300037 w 923925"/>
                <a:gd name="connsiteY11" fmla="*/ 900112 h 914400"/>
                <a:gd name="connsiteX12" fmla="*/ 147637 w 923925"/>
                <a:gd name="connsiteY12" fmla="*/ 790575 h 914400"/>
                <a:gd name="connsiteX0" fmla="*/ 147637 w 923925"/>
                <a:gd name="connsiteY0" fmla="*/ 790575 h 914400"/>
                <a:gd name="connsiteX1" fmla="*/ 0 w 923925"/>
                <a:gd name="connsiteY1" fmla="*/ 366712 h 914400"/>
                <a:gd name="connsiteX2" fmla="*/ 95250 w 923925"/>
                <a:gd name="connsiteY2" fmla="*/ 180975 h 914400"/>
                <a:gd name="connsiteX3" fmla="*/ 300037 w 923925"/>
                <a:gd name="connsiteY3" fmla="*/ 61912 h 914400"/>
                <a:gd name="connsiteX4" fmla="*/ 328613 w 923925"/>
                <a:gd name="connsiteY4" fmla="*/ 0 h 914400"/>
                <a:gd name="connsiteX5" fmla="*/ 685800 w 923925"/>
                <a:gd name="connsiteY5" fmla="*/ 123825 h 914400"/>
                <a:gd name="connsiteX6" fmla="*/ 923925 w 923925"/>
                <a:gd name="connsiteY6" fmla="*/ 776287 h 914400"/>
                <a:gd name="connsiteX7" fmla="*/ 814387 w 923925"/>
                <a:gd name="connsiteY7" fmla="*/ 904875 h 914400"/>
                <a:gd name="connsiteX8" fmla="*/ 666750 w 923925"/>
                <a:gd name="connsiteY8" fmla="*/ 804862 h 914400"/>
                <a:gd name="connsiteX9" fmla="*/ 566737 w 923925"/>
                <a:gd name="connsiteY9" fmla="*/ 914400 h 914400"/>
                <a:gd name="connsiteX10" fmla="*/ 428625 w 923925"/>
                <a:gd name="connsiteY10" fmla="*/ 804862 h 914400"/>
                <a:gd name="connsiteX11" fmla="*/ 300037 w 923925"/>
                <a:gd name="connsiteY11" fmla="*/ 900112 h 914400"/>
                <a:gd name="connsiteX12" fmla="*/ 147637 w 923925"/>
                <a:gd name="connsiteY12" fmla="*/ 790575 h 914400"/>
                <a:gd name="connsiteX0" fmla="*/ 147637 w 923925"/>
                <a:gd name="connsiteY0" fmla="*/ 790575 h 904942"/>
                <a:gd name="connsiteX1" fmla="*/ 0 w 923925"/>
                <a:gd name="connsiteY1" fmla="*/ 366712 h 904942"/>
                <a:gd name="connsiteX2" fmla="*/ 95250 w 923925"/>
                <a:gd name="connsiteY2" fmla="*/ 180975 h 904942"/>
                <a:gd name="connsiteX3" fmla="*/ 300037 w 923925"/>
                <a:gd name="connsiteY3" fmla="*/ 61912 h 904942"/>
                <a:gd name="connsiteX4" fmla="*/ 328613 w 923925"/>
                <a:gd name="connsiteY4" fmla="*/ 0 h 904942"/>
                <a:gd name="connsiteX5" fmla="*/ 685800 w 923925"/>
                <a:gd name="connsiteY5" fmla="*/ 123825 h 904942"/>
                <a:gd name="connsiteX6" fmla="*/ 923925 w 923925"/>
                <a:gd name="connsiteY6" fmla="*/ 776287 h 904942"/>
                <a:gd name="connsiteX7" fmla="*/ 814387 w 923925"/>
                <a:gd name="connsiteY7" fmla="*/ 904875 h 904942"/>
                <a:gd name="connsiteX8" fmla="*/ 666750 w 923925"/>
                <a:gd name="connsiteY8" fmla="*/ 804862 h 904942"/>
                <a:gd name="connsiteX9" fmla="*/ 550384 w 923925"/>
                <a:gd name="connsiteY9" fmla="*/ 895350 h 904942"/>
                <a:gd name="connsiteX10" fmla="*/ 428625 w 923925"/>
                <a:gd name="connsiteY10" fmla="*/ 804862 h 904942"/>
                <a:gd name="connsiteX11" fmla="*/ 300037 w 923925"/>
                <a:gd name="connsiteY11" fmla="*/ 900112 h 904942"/>
                <a:gd name="connsiteX12" fmla="*/ 147637 w 923925"/>
                <a:gd name="connsiteY12" fmla="*/ 790575 h 904942"/>
                <a:gd name="connsiteX0" fmla="*/ 147637 w 923925"/>
                <a:gd name="connsiteY0" fmla="*/ 790575 h 904942"/>
                <a:gd name="connsiteX1" fmla="*/ 0 w 923925"/>
                <a:gd name="connsiteY1" fmla="*/ 366712 h 904942"/>
                <a:gd name="connsiteX2" fmla="*/ 95250 w 923925"/>
                <a:gd name="connsiteY2" fmla="*/ 180975 h 904942"/>
                <a:gd name="connsiteX3" fmla="*/ 300037 w 923925"/>
                <a:gd name="connsiteY3" fmla="*/ 61912 h 904942"/>
                <a:gd name="connsiteX4" fmla="*/ 328613 w 923925"/>
                <a:gd name="connsiteY4" fmla="*/ 0 h 904942"/>
                <a:gd name="connsiteX5" fmla="*/ 685800 w 923925"/>
                <a:gd name="connsiteY5" fmla="*/ 123825 h 904942"/>
                <a:gd name="connsiteX6" fmla="*/ 923925 w 923925"/>
                <a:gd name="connsiteY6" fmla="*/ 776287 h 904942"/>
                <a:gd name="connsiteX7" fmla="*/ 814387 w 923925"/>
                <a:gd name="connsiteY7" fmla="*/ 904875 h 904942"/>
                <a:gd name="connsiteX8" fmla="*/ 666750 w 923925"/>
                <a:gd name="connsiteY8" fmla="*/ 804862 h 904942"/>
                <a:gd name="connsiteX9" fmla="*/ 550384 w 923925"/>
                <a:gd name="connsiteY9" fmla="*/ 895350 h 904942"/>
                <a:gd name="connsiteX10" fmla="*/ 428625 w 923925"/>
                <a:gd name="connsiteY10" fmla="*/ 804862 h 904942"/>
                <a:gd name="connsiteX11" fmla="*/ 300037 w 923925"/>
                <a:gd name="connsiteY11" fmla="*/ 900112 h 904942"/>
                <a:gd name="connsiteX12" fmla="*/ 147637 w 923925"/>
                <a:gd name="connsiteY12" fmla="*/ 790575 h 904942"/>
                <a:gd name="connsiteX0" fmla="*/ 147637 w 923925"/>
                <a:gd name="connsiteY0" fmla="*/ 790575 h 904942"/>
                <a:gd name="connsiteX1" fmla="*/ 0 w 923925"/>
                <a:gd name="connsiteY1" fmla="*/ 366712 h 904942"/>
                <a:gd name="connsiteX2" fmla="*/ 95250 w 923925"/>
                <a:gd name="connsiteY2" fmla="*/ 180975 h 904942"/>
                <a:gd name="connsiteX3" fmla="*/ 300037 w 923925"/>
                <a:gd name="connsiteY3" fmla="*/ 61912 h 904942"/>
                <a:gd name="connsiteX4" fmla="*/ 328613 w 923925"/>
                <a:gd name="connsiteY4" fmla="*/ 0 h 904942"/>
                <a:gd name="connsiteX5" fmla="*/ 685800 w 923925"/>
                <a:gd name="connsiteY5" fmla="*/ 123825 h 904942"/>
                <a:gd name="connsiteX6" fmla="*/ 923925 w 923925"/>
                <a:gd name="connsiteY6" fmla="*/ 776287 h 904942"/>
                <a:gd name="connsiteX7" fmla="*/ 814387 w 923925"/>
                <a:gd name="connsiteY7" fmla="*/ 904875 h 904942"/>
                <a:gd name="connsiteX8" fmla="*/ 666750 w 923925"/>
                <a:gd name="connsiteY8" fmla="*/ 804862 h 904942"/>
                <a:gd name="connsiteX9" fmla="*/ 550384 w 923925"/>
                <a:gd name="connsiteY9" fmla="*/ 895350 h 904942"/>
                <a:gd name="connsiteX10" fmla="*/ 428625 w 923925"/>
                <a:gd name="connsiteY10" fmla="*/ 804862 h 904942"/>
                <a:gd name="connsiteX11" fmla="*/ 300037 w 923925"/>
                <a:gd name="connsiteY11" fmla="*/ 900112 h 904942"/>
                <a:gd name="connsiteX12" fmla="*/ 147637 w 923925"/>
                <a:gd name="connsiteY12" fmla="*/ 790575 h 904942"/>
                <a:gd name="connsiteX0" fmla="*/ 147637 w 923925"/>
                <a:gd name="connsiteY0" fmla="*/ 790575 h 900112"/>
                <a:gd name="connsiteX1" fmla="*/ 0 w 923925"/>
                <a:gd name="connsiteY1" fmla="*/ 366712 h 900112"/>
                <a:gd name="connsiteX2" fmla="*/ 95250 w 923925"/>
                <a:gd name="connsiteY2" fmla="*/ 180975 h 900112"/>
                <a:gd name="connsiteX3" fmla="*/ 300037 w 923925"/>
                <a:gd name="connsiteY3" fmla="*/ 61912 h 900112"/>
                <a:gd name="connsiteX4" fmla="*/ 328613 w 923925"/>
                <a:gd name="connsiteY4" fmla="*/ 0 h 900112"/>
                <a:gd name="connsiteX5" fmla="*/ 685800 w 923925"/>
                <a:gd name="connsiteY5" fmla="*/ 123825 h 900112"/>
                <a:gd name="connsiteX6" fmla="*/ 923925 w 923925"/>
                <a:gd name="connsiteY6" fmla="*/ 776287 h 900112"/>
                <a:gd name="connsiteX7" fmla="*/ 810299 w 923925"/>
                <a:gd name="connsiteY7" fmla="*/ 881063 h 900112"/>
                <a:gd name="connsiteX8" fmla="*/ 666750 w 923925"/>
                <a:gd name="connsiteY8" fmla="*/ 804862 h 900112"/>
                <a:gd name="connsiteX9" fmla="*/ 550384 w 923925"/>
                <a:gd name="connsiteY9" fmla="*/ 895350 h 900112"/>
                <a:gd name="connsiteX10" fmla="*/ 428625 w 923925"/>
                <a:gd name="connsiteY10" fmla="*/ 804862 h 900112"/>
                <a:gd name="connsiteX11" fmla="*/ 300037 w 923925"/>
                <a:gd name="connsiteY11" fmla="*/ 900112 h 900112"/>
                <a:gd name="connsiteX12" fmla="*/ 147637 w 923925"/>
                <a:gd name="connsiteY12" fmla="*/ 790575 h 900112"/>
                <a:gd name="connsiteX0" fmla="*/ 147637 w 923925"/>
                <a:gd name="connsiteY0" fmla="*/ 790575 h 900112"/>
                <a:gd name="connsiteX1" fmla="*/ 0 w 923925"/>
                <a:gd name="connsiteY1" fmla="*/ 366712 h 900112"/>
                <a:gd name="connsiteX2" fmla="*/ 95250 w 923925"/>
                <a:gd name="connsiteY2" fmla="*/ 180975 h 900112"/>
                <a:gd name="connsiteX3" fmla="*/ 300037 w 923925"/>
                <a:gd name="connsiteY3" fmla="*/ 61912 h 900112"/>
                <a:gd name="connsiteX4" fmla="*/ 328613 w 923925"/>
                <a:gd name="connsiteY4" fmla="*/ 0 h 900112"/>
                <a:gd name="connsiteX5" fmla="*/ 685800 w 923925"/>
                <a:gd name="connsiteY5" fmla="*/ 123825 h 900112"/>
                <a:gd name="connsiteX6" fmla="*/ 923925 w 923925"/>
                <a:gd name="connsiteY6" fmla="*/ 776287 h 900112"/>
                <a:gd name="connsiteX7" fmla="*/ 810299 w 923925"/>
                <a:gd name="connsiteY7" fmla="*/ 881063 h 900112"/>
                <a:gd name="connsiteX8" fmla="*/ 666750 w 923925"/>
                <a:gd name="connsiteY8" fmla="*/ 804862 h 900112"/>
                <a:gd name="connsiteX9" fmla="*/ 550384 w 923925"/>
                <a:gd name="connsiteY9" fmla="*/ 895350 h 900112"/>
                <a:gd name="connsiteX10" fmla="*/ 428625 w 923925"/>
                <a:gd name="connsiteY10" fmla="*/ 804862 h 900112"/>
                <a:gd name="connsiteX11" fmla="*/ 300037 w 923925"/>
                <a:gd name="connsiteY11" fmla="*/ 900112 h 900112"/>
                <a:gd name="connsiteX12" fmla="*/ 147637 w 923925"/>
                <a:gd name="connsiteY12" fmla="*/ 790575 h 900112"/>
                <a:gd name="connsiteX0" fmla="*/ 147637 w 915749"/>
                <a:gd name="connsiteY0" fmla="*/ 790575 h 900112"/>
                <a:gd name="connsiteX1" fmla="*/ 0 w 915749"/>
                <a:gd name="connsiteY1" fmla="*/ 366712 h 900112"/>
                <a:gd name="connsiteX2" fmla="*/ 95250 w 915749"/>
                <a:gd name="connsiteY2" fmla="*/ 180975 h 900112"/>
                <a:gd name="connsiteX3" fmla="*/ 300037 w 915749"/>
                <a:gd name="connsiteY3" fmla="*/ 61912 h 900112"/>
                <a:gd name="connsiteX4" fmla="*/ 328613 w 915749"/>
                <a:gd name="connsiteY4" fmla="*/ 0 h 900112"/>
                <a:gd name="connsiteX5" fmla="*/ 685800 w 915749"/>
                <a:gd name="connsiteY5" fmla="*/ 123825 h 900112"/>
                <a:gd name="connsiteX6" fmla="*/ 915749 w 915749"/>
                <a:gd name="connsiteY6" fmla="*/ 747712 h 900112"/>
                <a:gd name="connsiteX7" fmla="*/ 810299 w 915749"/>
                <a:gd name="connsiteY7" fmla="*/ 881063 h 900112"/>
                <a:gd name="connsiteX8" fmla="*/ 666750 w 915749"/>
                <a:gd name="connsiteY8" fmla="*/ 804862 h 900112"/>
                <a:gd name="connsiteX9" fmla="*/ 550384 w 915749"/>
                <a:gd name="connsiteY9" fmla="*/ 895350 h 900112"/>
                <a:gd name="connsiteX10" fmla="*/ 428625 w 915749"/>
                <a:gd name="connsiteY10" fmla="*/ 804862 h 900112"/>
                <a:gd name="connsiteX11" fmla="*/ 300037 w 915749"/>
                <a:gd name="connsiteY11" fmla="*/ 900112 h 900112"/>
                <a:gd name="connsiteX12" fmla="*/ 147637 w 915749"/>
                <a:gd name="connsiteY12" fmla="*/ 790575 h 9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5749" h="900112">
                  <a:moveTo>
                    <a:pt x="147637" y="790575"/>
                  </a:moveTo>
                  <a:lnTo>
                    <a:pt x="0" y="366712"/>
                  </a:lnTo>
                  <a:lnTo>
                    <a:pt x="95250" y="180975"/>
                  </a:lnTo>
                  <a:lnTo>
                    <a:pt x="300037" y="61912"/>
                  </a:lnTo>
                  <a:lnTo>
                    <a:pt x="328613" y="0"/>
                  </a:lnTo>
                  <a:lnTo>
                    <a:pt x="685800" y="123825"/>
                  </a:lnTo>
                  <a:lnTo>
                    <a:pt x="915749" y="747712"/>
                  </a:lnTo>
                  <a:cubicBezTo>
                    <a:pt x="879236" y="790575"/>
                    <a:pt x="851799" y="871538"/>
                    <a:pt x="810299" y="881063"/>
                  </a:cubicBezTo>
                  <a:cubicBezTo>
                    <a:pt x="768799" y="890588"/>
                    <a:pt x="720724" y="876300"/>
                    <a:pt x="666750" y="804862"/>
                  </a:cubicBezTo>
                  <a:cubicBezTo>
                    <a:pt x="628650" y="879475"/>
                    <a:pt x="619800" y="882649"/>
                    <a:pt x="550384" y="895350"/>
                  </a:cubicBezTo>
                  <a:cubicBezTo>
                    <a:pt x="481884" y="882649"/>
                    <a:pt x="474662" y="855662"/>
                    <a:pt x="428625" y="804862"/>
                  </a:cubicBezTo>
                  <a:cubicBezTo>
                    <a:pt x="385762" y="855662"/>
                    <a:pt x="361950" y="877887"/>
                    <a:pt x="300037" y="900112"/>
                  </a:cubicBezTo>
                  <a:cubicBezTo>
                    <a:pt x="200221" y="892176"/>
                    <a:pt x="198437" y="827087"/>
                    <a:pt x="147637" y="790575"/>
                  </a:cubicBezTo>
                  <a:close/>
                </a:path>
              </a:pathLst>
            </a:custGeom>
            <a:solidFill>
              <a:srgbClr val="D4B19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24F01F6-7E70-C83A-A053-F0CF3E5374F1}"/>
                </a:ext>
              </a:extLst>
            </p:cNvPr>
            <p:cNvSpPr/>
            <p:nvPr/>
          </p:nvSpPr>
          <p:spPr>
            <a:xfrm>
              <a:off x="3124200" y="1400175"/>
              <a:ext cx="1899209" cy="1280472"/>
            </a:xfrm>
            <a:custGeom>
              <a:avLst/>
              <a:gdLst>
                <a:gd name="connsiteX0" fmla="*/ 209550 w 1895475"/>
                <a:gd name="connsiteY0" fmla="*/ 1209675 h 1276350"/>
                <a:gd name="connsiteX1" fmla="*/ 0 w 1895475"/>
                <a:gd name="connsiteY1" fmla="*/ 609600 h 1276350"/>
                <a:gd name="connsiteX2" fmla="*/ 261938 w 1895475"/>
                <a:gd name="connsiteY2" fmla="*/ 533400 h 1276350"/>
                <a:gd name="connsiteX3" fmla="*/ 904875 w 1895475"/>
                <a:gd name="connsiteY3" fmla="*/ 0 h 1276350"/>
                <a:gd name="connsiteX4" fmla="*/ 1533525 w 1895475"/>
                <a:gd name="connsiteY4" fmla="*/ 280987 h 1276350"/>
                <a:gd name="connsiteX5" fmla="*/ 1895475 w 1895475"/>
                <a:gd name="connsiteY5" fmla="*/ 904875 h 1276350"/>
                <a:gd name="connsiteX6" fmla="*/ 1847850 w 1895475"/>
                <a:gd name="connsiteY6" fmla="*/ 1023937 h 1276350"/>
                <a:gd name="connsiteX7" fmla="*/ 1681163 w 1895475"/>
                <a:gd name="connsiteY7" fmla="*/ 1038225 h 1276350"/>
                <a:gd name="connsiteX8" fmla="*/ 1371600 w 1895475"/>
                <a:gd name="connsiteY8" fmla="*/ 504825 h 1276350"/>
                <a:gd name="connsiteX9" fmla="*/ 1085850 w 1895475"/>
                <a:gd name="connsiteY9" fmla="*/ 357187 h 1276350"/>
                <a:gd name="connsiteX10" fmla="*/ 766763 w 1895475"/>
                <a:gd name="connsiteY10" fmla="*/ 623887 h 1276350"/>
                <a:gd name="connsiteX11" fmla="*/ 833438 w 1895475"/>
                <a:gd name="connsiteY11" fmla="*/ 814387 h 1276350"/>
                <a:gd name="connsiteX12" fmla="*/ 1538288 w 1895475"/>
                <a:gd name="connsiteY12" fmla="*/ 781050 h 1276350"/>
                <a:gd name="connsiteX13" fmla="*/ 1643063 w 1895475"/>
                <a:gd name="connsiteY13" fmla="*/ 823912 h 1276350"/>
                <a:gd name="connsiteX14" fmla="*/ 1666875 w 1895475"/>
                <a:gd name="connsiteY14" fmla="*/ 990600 h 1276350"/>
                <a:gd name="connsiteX15" fmla="*/ 1600200 w 1895475"/>
                <a:gd name="connsiteY15" fmla="*/ 1071562 h 1276350"/>
                <a:gd name="connsiteX16" fmla="*/ 828675 w 1895475"/>
                <a:gd name="connsiteY16" fmla="*/ 1104900 h 1276350"/>
                <a:gd name="connsiteX17" fmla="*/ 566738 w 1895475"/>
                <a:gd name="connsiteY17" fmla="*/ 1276350 h 1276350"/>
                <a:gd name="connsiteX18" fmla="*/ 209550 w 1895475"/>
                <a:gd name="connsiteY18" fmla="*/ 1209675 h 1276350"/>
                <a:gd name="connsiteX0" fmla="*/ 209550 w 1895475"/>
                <a:gd name="connsiteY0" fmla="*/ 1209675 h 1277803"/>
                <a:gd name="connsiteX1" fmla="*/ 0 w 1895475"/>
                <a:gd name="connsiteY1" fmla="*/ 609600 h 1277803"/>
                <a:gd name="connsiteX2" fmla="*/ 261938 w 1895475"/>
                <a:gd name="connsiteY2" fmla="*/ 533400 h 1277803"/>
                <a:gd name="connsiteX3" fmla="*/ 904875 w 1895475"/>
                <a:gd name="connsiteY3" fmla="*/ 0 h 1277803"/>
                <a:gd name="connsiteX4" fmla="*/ 1533525 w 1895475"/>
                <a:gd name="connsiteY4" fmla="*/ 280987 h 1277803"/>
                <a:gd name="connsiteX5" fmla="*/ 1895475 w 1895475"/>
                <a:gd name="connsiteY5" fmla="*/ 904875 h 1277803"/>
                <a:gd name="connsiteX6" fmla="*/ 1847850 w 1895475"/>
                <a:gd name="connsiteY6" fmla="*/ 1023937 h 1277803"/>
                <a:gd name="connsiteX7" fmla="*/ 1681163 w 1895475"/>
                <a:gd name="connsiteY7" fmla="*/ 1038225 h 1277803"/>
                <a:gd name="connsiteX8" fmla="*/ 1371600 w 1895475"/>
                <a:gd name="connsiteY8" fmla="*/ 504825 h 1277803"/>
                <a:gd name="connsiteX9" fmla="*/ 1085850 w 1895475"/>
                <a:gd name="connsiteY9" fmla="*/ 357187 h 1277803"/>
                <a:gd name="connsiteX10" fmla="*/ 766763 w 1895475"/>
                <a:gd name="connsiteY10" fmla="*/ 623887 h 1277803"/>
                <a:gd name="connsiteX11" fmla="*/ 833438 w 1895475"/>
                <a:gd name="connsiteY11" fmla="*/ 814387 h 1277803"/>
                <a:gd name="connsiteX12" fmla="*/ 1538288 w 1895475"/>
                <a:gd name="connsiteY12" fmla="*/ 781050 h 1277803"/>
                <a:gd name="connsiteX13" fmla="*/ 1643063 w 1895475"/>
                <a:gd name="connsiteY13" fmla="*/ 823912 h 1277803"/>
                <a:gd name="connsiteX14" fmla="*/ 1666875 w 1895475"/>
                <a:gd name="connsiteY14" fmla="*/ 990600 h 1277803"/>
                <a:gd name="connsiteX15" fmla="*/ 1600200 w 1895475"/>
                <a:gd name="connsiteY15" fmla="*/ 1071562 h 1277803"/>
                <a:gd name="connsiteX16" fmla="*/ 828675 w 1895475"/>
                <a:gd name="connsiteY16" fmla="*/ 1104900 h 1277803"/>
                <a:gd name="connsiteX17" fmla="*/ 566738 w 1895475"/>
                <a:gd name="connsiteY17" fmla="*/ 1276350 h 1277803"/>
                <a:gd name="connsiteX18" fmla="*/ 209550 w 1895475"/>
                <a:gd name="connsiteY18" fmla="*/ 1209675 h 1277803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371600 w 1895475"/>
                <a:gd name="connsiteY8" fmla="*/ 504825 h 1280472"/>
                <a:gd name="connsiteX9" fmla="*/ 1085850 w 1895475"/>
                <a:gd name="connsiteY9" fmla="*/ 357187 h 1280472"/>
                <a:gd name="connsiteX10" fmla="*/ 766763 w 1895475"/>
                <a:gd name="connsiteY10" fmla="*/ 623887 h 1280472"/>
                <a:gd name="connsiteX11" fmla="*/ 833438 w 1895475"/>
                <a:gd name="connsiteY11" fmla="*/ 814387 h 1280472"/>
                <a:gd name="connsiteX12" fmla="*/ 1538288 w 1895475"/>
                <a:gd name="connsiteY12" fmla="*/ 781050 h 1280472"/>
                <a:gd name="connsiteX13" fmla="*/ 1643063 w 1895475"/>
                <a:gd name="connsiteY13" fmla="*/ 823912 h 1280472"/>
                <a:gd name="connsiteX14" fmla="*/ 1666875 w 1895475"/>
                <a:gd name="connsiteY14" fmla="*/ 990600 h 1280472"/>
                <a:gd name="connsiteX15" fmla="*/ 1600200 w 1895475"/>
                <a:gd name="connsiteY15" fmla="*/ 1071562 h 1280472"/>
                <a:gd name="connsiteX16" fmla="*/ 828675 w 1895475"/>
                <a:gd name="connsiteY16" fmla="*/ 1104900 h 1280472"/>
                <a:gd name="connsiteX17" fmla="*/ 566738 w 1895475"/>
                <a:gd name="connsiteY17" fmla="*/ 1276350 h 1280472"/>
                <a:gd name="connsiteX18" fmla="*/ 209550 w 1895475"/>
                <a:gd name="connsiteY18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66875 w 1895475"/>
                <a:gd name="connsiteY8" fmla="*/ 709611 h 1280472"/>
                <a:gd name="connsiteX9" fmla="*/ 1371600 w 1895475"/>
                <a:gd name="connsiteY9" fmla="*/ 504825 h 1280472"/>
                <a:gd name="connsiteX10" fmla="*/ 1085850 w 1895475"/>
                <a:gd name="connsiteY10" fmla="*/ 357187 h 1280472"/>
                <a:gd name="connsiteX11" fmla="*/ 766763 w 1895475"/>
                <a:gd name="connsiteY11" fmla="*/ 623887 h 1280472"/>
                <a:gd name="connsiteX12" fmla="*/ 833438 w 1895475"/>
                <a:gd name="connsiteY12" fmla="*/ 814387 h 1280472"/>
                <a:gd name="connsiteX13" fmla="*/ 1538288 w 1895475"/>
                <a:gd name="connsiteY13" fmla="*/ 781050 h 1280472"/>
                <a:gd name="connsiteX14" fmla="*/ 1643063 w 1895475"/>
                <a:gd name="connsiteY14" fmla="*/ 823912 h 1280472"/>
                <a:gd name="connsiteX15" fmla="*/ 1666875 w 1895475"/>
                <a:gd name="connsiteY15" fmla="*/ 990600 h 1280472"/>
                <a:gd name="connsiteX16" fmla="*/ 1600200 w 1895475"/>
                <a:gd name="connsiteY16" fmla="*/ 1071562 h 1280472"/>
                <a:gd name="connsiteX17" fmla="*/ 828675 w 1895475"/>
                <a:gd name="connsiteY17" fmla="*/ 1104900 h 1280472"/>
                <a:gd name="connsiteX18" fmla="*/ 566738 w 1895475"/>
                <a:gd name="connsiteY18" fmla="*/ 1276350 h 1280472"/>
                <a:gd name="connsiteX19" fmla="*/ 209550 w 1895475"/>
                <a:gd name="connsiteY19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666875 w 1895475"/>
                <a:gd name="connsiteY9" fmla="*/ 709611 h 1280472"/>
                <a:gd name="connsiteX10" fmla="*/ 1371600 w 1895475"/>
                <a:gd name="connsiteY10" fmla="*/ 504825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38288 w 1895475"/>
                <a:gd name="connsiteY14" fmla="*/ 781050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1600200 w 1895475"/>
                <a:gd name="connsiteY17" fmla="*/ 1071562 h 1280472"/>
                <a:gd name="connsiteX18" fmla="*/ 828675 w 1895475"/>
                <a:gd name="connsiteY18" fmla="*/ 1104900 h 1280472"/>
                <a:gd name="connsiteX19" fmla="*/ 566738 w 1895475"/>
                <a:gd name="connsiteY19" fmla="*/ 1276350 h 1280472"/>
                <a:gd name="connsiteX20" fmla="*/ 209550 w 1895475"/>
                <a:gd name="connsiteY20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666875 w 1895475"/>
                <a:gd name="connsiteY9" fmla="*/ 709611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38288 w 1895475"/>
                <a:gd name="connsiteY14" fmla="*/ 781050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1600200 w 1895475"/>
                <a:gd name="connsiteY17" fmla="*/ 1071562 h 1280472"/>
                <a:gd name="connsiteX18" fmla="*/ 828675 w 1895475"/>
                <a:gd name="connsiteY18" fmla="*/ 1104900 h 1280472"/>
                <a:gd name="connsiteX19" fmla="*/ 566738 w 1895475"/>
                <a:gd name="connsiteY19" fmla="*/ 1276350 h 1280472"/>
                <a:gd name="connsiteX20" fmla="*/ 209550 w 1895475"/>
                <a:gd name="connsiteY20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38288 w 1895475"/>
                <a:gd name="connsiteY14" fmla="*/ 781050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1600200 w 1895475"/>
                <a:gd name="connsiteY17" fmla="*/ 1071562 h 1280472"/>
                <a:gd name="connsiteX18" fmla="*/ 828675 w 1895475"/>
                <a:gd name="connsiteY18" fmla="*/ 1104900 h 1280472"/>
                <a:gd name="connsiteX19" fmla="*/ 566738 w 1895475"/>
                <a:gd name="connsiteY19" fmla="*/ 1276350 h 1280472"/>
                <a:gd name="connsiteX20" fmla="*/ 209550 w 1895475"/>
                <a:gd name="connsiteY20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47813 w 1895475"/>
                <a:gd name="connsiteY14" fmla="*/ 776287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1600200 w 1895475"/>
                <a:gd name="connsiteY17" fmla="*/ 1071562 h 1280472"/>
                <a:gd name="connsiteX18" fmla="*/ 828675 w 1895475"/>
                <a:gd name="connsiteY18" fmla="*/ 1104900 h 1280472"/>
                <a:gd name="connsiteX19" fmla="*/ 566738 w 1895475"/>
                <a:gd name="connsiteY19" fmla="*/ 1276350 h 1280472"/>
                <a:gd name="connsiteX20" fmla="*/ 209550 w 1895475"/>
                <a:gd name="connsiteY20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47813 w 1895475"/>
                <a:gd name="connsiteY14" fmla="*/ 776287 h 1280472"/>
                <a:gd name="connsiteX15" fmla="*/ 1643063 w 1895475"/>
                <a:gd name="connsiteY15" fmla="*/ 823912 h 1280472"/>
                <a:gd name="connsiteX16" fmla="*/ 1666875 w 1895475"/>
                <a:gd name="connsiteY16" fmla="*/ 990600 h 1280472"/>
                <a:gd name="connsiteX17" fmla="*/ 828675 w 1895475"/>
                <a:gd name="connsiteY17" fmla="*/ 1104900 h 1280472"/>
                <a:gd name="connsiteX18" fmla="*/ 566738 w 1895475"/>
                <a:gd name="connsiteY18" fmla="*/ 1276350 h 1280472"/>
                <a:gd name="connsiteX19" fmla="*/ 209550 w 1895475"/>
                <a:gd name="connsiteY19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47813 w 1895475"/>
                <a:gd name="connsiteY14" fmla="*/ 776287 h 1280472"/>
                <a:gd name="connsiteX15" fmla="*/ 1643063 w 1895475"/>
                <a:gd name="connsiteY15" fmla="*/ 823912 h 1280472"/>
                <a:gd name="connsiteX16" fmla="*/ 828675 w 1895475"/>
                <a:gd name="connsiteY16" fmla="*/ 1104900 h 1280472"/>
                <a:gd name="connsiteX17" fmla="*/ 566738 w 1895475"/>
                <a:gd name="connsiteY17" fmla="*/ 1276350 h 1280472"/>
                <a:gd name="connsiteX18" fmla="*/ 209550 w 1895475"/>
                <a:gd name="connsiteY18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1547813 w 1895475"/>
                <a:gd name="connsiteY14" fmla="*/ 776287 h 1280472"/>
                <a:gd name="connsiteX15" fmla="*/ 828675 w 1895475"/>
                <a:gd name="connsiteY15" fmla="*/ 1104900 h 1280472"/>
                <a:gd name="connsiteX16" fmla="*/ 566738 w 1895475"/>
                <a:gd name="connsiteY16" fmla="*/ 1276350 h 1280472"/>
                <a:gd name="connsiteX17" fmla="*/ 209550 w 1895475"/>
                <a:gd name="connsiteY17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719263 w 1895475"/>
                <a:gd name="connsiteY8" fmla="*/ 900111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5475"/>
                <a:gd name="connsiteY0" fmla="*/ 1209675 h 1280472"/>
                <a:gd name="connsiteX1" fmla="*/ 0 w 1895475"/>
                <a:gd name="connsiteY1" fmla="*/ 609600 h 1280472"/>
                <a:gd name="connsiteX2" fmla="*/ 261938 w 1895475"/>
                <a:gd name="connsiteY2" fmla="*/ 533400 h 1280472"/>
                <a:gd name="connsiteX3" fmla="*/ 904875 w 1895475"/>
                <a:gd name="connsiteY3" fmla="*/ 0 h 1280472"/>
                <a:gd name="connsiteX4" fmla="*/ 1533525 w 1895475"/>
                <a:gd name="connsiteY4" fmla="*/ 280987 h 1280472"/>
                <a:gd name="connsiteX5" fmla="*/ 1895475 w 1895475"/>
                <a:gd name="connsiteY5" fmla="*/ 904875 h 1280472"/>
                <a:gd name="connsiteX6" fmla="*/ 1847850 w 1895475"/>
                <a:gd name="connsiteY6" fmla="*/ 1023937 h 1280472"/>
                <a:gd name="connsiteX7" fmla="*/ 1681163 w 1895475"/>
                <a:gd name="connsiteY7" fmla="*/ 1038225 h 1280472"/>
                <a:gd name="connsiteX8" fmla="*/ 1628776 w 1895475"/>
                <a:gd name="connsiteY8" fmla="*/ 923924 h 1280472"/>
                <a:gd name="connsiteX9" fmla="*/ 1476375 w 1895475"/>
                <a:gd name="connsiteY9" fmla="*/ 681036 h 1280472"/>
                <a:gd name="connsiteX10" fmla="*/ 1385887 w 1895475"/>
                <a:gd name="connsiteY10" fmla="*/ 519112 h 1280472"/>
                <a:gd name="connsiteX11" fmla="*/ 1085850 w 1895475"/>
                <a:gd name="connsiteY11" fmla="*/ 357187 h 1280472"/>
                <a:gd name="connsiteX12" fmla="*/ 766763 w 1895475"/>
                <a:gd name="connsiteY12" fmla="*/ 623887 h 1280472"/>
                <a:gd name="connsiteX13" fmla="*/ 833438 w 1895475"/>
                <a:gd name="connsiteY13" fmla="*/ 814387 h 1280472"/>
                <a:gd name="connsiteX14" fmla="*/ 828675 w 1895475"/>
                <a:gd name="connsiteY14" fmla="*/ 1104900 h 1280472"/>
                <a:gd name="connsiteX15" fmla="*/ 566738 w 1895475"/>
                <a:gd name="connsiteY15" fmla="*/ 1276350 h 1280472"/>
                <a:gd name="connsiteX16" fmla="*/ 209550 w 1895475"/>
                <a:gd name="connsiteY16" fmla="*/ 1209675 h 1280472"/>
                <a:gd name="connsiteX0" fmla="*/ 209550 w 1899209"/>
                <a:gd name="connsiteY0" fmla="*/ 1209675 h 1280472"/>
                <a:gd name="connsiteX1" fmla="*/ 0 w 1899209"/>
                <a:gd name="connsiteY1" fmla="*/ 609600 h 1280472"/>
                <a:gd name="connsiteX2" fmla="*/ 261938 w 1899209"/>
                <a:gd name="connsiteY2" fmla="*/ 533400 h 1280472"/>
                <a:gd name="connsiteX3" fmla="*/ 904875 w 1899209"/>
                <a:gd name="connsiteY3" fmla="*/ 0 h 1280472"/>
                <a:gd name="connsiteX4" fmla="*/ 1533525 w 1899209"/>
                <a:gd name="connsiteY4" fmla="*/ 280987 h 1280472"/>
                <a:gd name="connsiteX5" fmla="*/ 1895475 w 1899209"/>
                <a:gd name="connsiteY5" fmla="*/ 904875 h 1280472"/>
                <a:gd name="connsiteX6" fmla="*/ 1847850 w 1899209"/>
                <a:gd name="connsiteY6" fmla="*/ 1023937 h 1280472"/>
                <a:gd name="connsiteX7" fmla="*/ 1681163 w 1899209"/>
                <a:gd name="connsiteY7" fmla="*/ 1038225 h 1280472"/>
                <a:gd name="connsiteX8" fmla="*/ 1628776 w 1899209"/>
                <a:gd name="connsiteY8" fmla="*/ 923924 h 1280472"/>
                <a:gd name="connsiteX9" fmla="*/ 1476375 w 1899209"/>
                <a:gd name="connsiteY9" fmla="*/ 681036 h 1280472"/>
                <a:gd name="connsiteX10" fmla="*/ 1385887 w 1899209"/>
                <a:gd name="connsiteY10" fmla="*/ 519112 h 1280472"/>
                <a:gd name="connsiteX11" fmla="*/ 1085850 w 1899209"/>
                <a:gd name="connsiteY11" fmla="*/ 357187 h 1280472"/>
                <a:gd name="connsiteX12" fmla="*/ 766763 w 1899209"/>
                <a:gd name="connsiteY12" fmla="*/ 623887 h 1280472"/>
                <a:gd name="connsiteX13" fmla="*/ 833438 w 1899209"/>
                <a:gd name="connsiteY13" fmla="*/ 814387 h 1280472"/>
                <a:gd name="connsiteX14" fmla="*/ 828675 w 1899209"/>
                <a:gd name="connsiteY14" fmla="*/ 1104900 h 1280472"/>
                <a:gd name="connsiteX15" fmla="*/ 566738 w 1899209"/>
                <a:gd name="connsiteY15" fmla="*/ 1276350 h 1280472"/>
                <a:gd name="connsiteX16" fmla="*/ 209550 w 1899209"/>
                <a:gd name="connsiteY16" fmla="*/ 1209675 h 1280472"/>
                <a:gd name="connsiteX0" fmla="*/ 209550 w 1899209"/>
                <a:gd name="connsiteY0" fmla="*/ 1209675 h 1280472"/>
                <a:gd name="connsiteX1" fmla="*/ 0 w 1899209"/>
                <a:gd name="connsiteY1" fmla="*/ 609600 h 1280472"/>
                <a:gd name="connsiteX2" fmla="*/ 261938 w 1899209"/>
                <a:gd name="connsiteY2" fmla="*/ 533400 h 1280472"/>
                <a:gd name="connsiteX3" fmla="*/ 904875 w 1899209"/>
                <a:gd name="connsiteY3" fmla="*/ 0 h 1280472"/>
                <a:gd name="connsiteX4" fmla="*/ 1533525 w 1899209"/>
                <a:gd name="connsiteY4" fmla="*/ 280987 h 1280472"/>
                <a:gd name="connsiteX5" fmla="*/ 1895475 w 1899209"/>
                <a:gd name="connsiteY5" fmla="*/ 904875 h 1280472"/>
                <a:gd name="connsiteX6" fmla="*/ 1847850 w 1899209"/>
                <a:gd name="connsiteY6" fmla="*/ 1023937 h 1280472"/>
                <a:gd name="connsiteX7" fmla="*/ 1681163 w 1899209"/>
                <a:gd name="connsiteY7" fmla="*/ 1038225 h 1280472"/>
                <a:gd name="connsiteX8" fmla="*/ 1628776 w 1899209"/>
                <a:gd name="connsiteY8" fmla="*/ 923924 h 1280472"/>
                <a:gd name="connsiteX9" fmla="*/ 1476375 w 1899209"/>
                <a:gd name="connsiteY9" fmla="*/ 681036 h 1280472"/>
                <a:gd name="connsiteX10" fmla="*/ 1385887 w 1899209"/>
                <a:gd name="connsiteY10" fmla="*/ 519112 h 1280472"/>
                <a:gd name="connsiteX11" fmla="*/ 1085850 w 1899209"/>
                <a:gd name="connsiteY11" fmla="*/ 357187 h 1280472"/>
                <a:gd name="connsiteX12" fmla="*/ 766763 w 1899209"/>
                <a:gd name="connsiteY12" fmla="*/ 623887 h 1280472"/>
                <a:gd name="connsiteX13" fmla="*/ 833438 w 1899209"/>
                <a:gd name="connsiteY13" fmla="*/ 814387 h 1280472"/>
                <a:gd name="connsiteX14" fmla="*/ 828675 w 1899209"/>
                <a:gd name="connsiteY14" fmla="*/ 1104900 h 1280472"/>
                <a:gd name="connsiteX15" fmla="*/ 566738 w 1899209"/>
                <a:gd name="connsiteY15" fmla="*/ 1276350 h 1280472"/>
                <a:gd name="connsiteX16" fmla="*/ 209550 w 1899209"/>
                <a:gd name="connsiteY16" fmla="*/ 1209675 h 1280472"/>
                <a:gd name="connsiteX0" fmla="*/ 209550 w 1899209"/>
                <a:gd name="connsiteY0" fmla="*/ 1209675 h 1280472"/>
                <a:gd name="connsiteX1" fmla="*/ 0 w 1899209"/>
                <a:gd name="connsiteY1" fmla="*/ 609600 h 1280472"/>
                <a:gd name="connsiteX2" fmla="*/ 261938 w 1899209"/>
                <a:gd name="connsiteY2" fmla="*/ 533400 h 1280472"/>
                <a:gd name="connsiteX3" fmla="*/ 904875 w 1899209"/>
                <a:gd name="connsiteY3" fmla="*/ 0 h 1280472"/>
                <a:gd name="connsiteX4" fmla="*/ 1533525 w 1899209"/>
                <a:gd name="connsiteY4" fmla="*/ 280987 h 1280472"/>
                <a:gd name="connsiteX5" fmla="*/ 1895475 w 1899209"/>
                <a:gd name="connsiteY5" fmla="*/ 904875 h 1280472"/>
                <a:gd name="connsiteX6" fmla="*/ 1847850 w 1899209"/>
                <a:gd name="connsiteY6" fmla="*/ 1023937 h 1280472"/>
                <a:gd name="connsiteX7" fmla="*/ 1681163 w 1899209"/>
                <a:gd name="connsiteY7" fmla="*/ 1038225 h 1280472"/>
                <a:gd name="connsiteX8" fmla="*/ 1609726 w 1899209"/>
                <a:gd name="connsiteY8" fmla="*/ 928687 h 1280472"/>
                <a:gd name="connsiteX9" fmla="*/ 1476375 w 1899209"/>
                <a:gd name="connsiteY9" fmla="*/ 681036 h 1280472"/>
                <a:gd name="connsiteX10" fmla="*/ 1385887 w 1899209"/>
                <a:gd name="connsiteY10" fmla="*/ 519112 h 1280472"/>
                <a:gd name="connsiteX11" fmla="*/ 1085850 w 1899209"/>
                <a:gd name="connsiteY11" fmla="*/ 357187 h 1280472"/>
                <a:gd name="connsiteX12" fmla="*/ 766763 w 1899209"/>
                <a:gd name="connsiteY12" fmla="*/ 623887 h 1280472"/>
                <a:gd name="connsiteX13" fmla="*/ 833438 w 1899209"/>
                <a:gd name="connsiteY13" fmla="*/ 814387 h 1280472"/>
                <a:gd name="connsiteX14" fmla="*/ 828675 w 1899209"/>
                <a:gd name="connsiteY14" fmla="*/ 1104900 h 1280472"/>
                <a:gd name="connsiteX15" fmla="*/ 566738 w 1899209"/>
                <a:gd name="connsiteY15" fmla="*/ 1276350 h 1280472"/>
                <a:gd name="connsiteX16" fmla="*/ 209550 w 1899209"/>
                <a:gd name="connsiteY16" fmla="*/ 1209675 h 128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99209" h="1280472">
                  <a:moveTo>
                    <a:pt x="209550" y="1209675"/>
                  </a:moveTo>
                  <a:lnTo>
                    <a:pt x="0" y="609600"/>
                  </a:lnTo>
                  <a:lnTo>
                    <a:pt x="261938" y="533400"/>
                  </a:lnTo>
                  <a:cubicBezTo>
                    <a:pt x="476250" y="355600"/>
                    <a:pt x="652463" y="149225"/>
                    <a:pt x="904875" y="0"/>
                  </a:cubicBezTo>
                  <a:cubicBezTo>
                    <a:pt x="1138238" y="55562"/>
                    <a:pt x="1319213" y="158750"/>
                    <a:pt x="1533525" y="280987"/>
                  </a:cubicBezTo>
                  <a:cubicBezTo>
                    <a:pt x="1673225" y="493712"/>
                    <a:pt x="1793875" y="687387"/>
                    <a:pt x="1895475" y="904875"/>
                  </a:cubicBezTo>
                  <a:cubicBezTo>
                    <a:pt x="1908176" y="949325"/>
                    <a:pt x="1887537" y="1003300"/>
                    <a:pt x="1847850" y="1023937"/>
                  </a:cubicBezTo>
                  <a:cubicBezTo>
                    <a:pt x="1792288" y="1047750"/>
                    <a:pt x="1751013" y="1047749"/>
                    <a:pt x="1681163" y="1038225"/>
                  </a:cubicBezTo>
                  <a:cubicBezTo>
                    <a:pt x="1651794" y="1016000"/>
                    <a:pt x="1612107" y="983456"/>
                    <a:pt x="1609726" y="928687"/>
                  </a:cubicBezTo>
                  <a:cubicBezTo>
                    <a:pt x="1607345" y="873918"/>
                    <a:pt x="1526381" y="745329"/>
                    <a:pt x="1476375" y="681036"/>
                  </a:cubicBezTo>
                  <a:lnTo>
                    <a:pt x="1385887" y="519112"/>
                  </a:lnTo>
                  <a:cubicBezTo>
                    <a:pt x="1285875" y="465137"/>
                    <a:pt x="1214437" y="392112"/>
                    <a:pt x="1085850" y="357187"/>
                  </a:cubicBezTo>
                  <a:cubicBezTo>
                    <a:pt x="960438" y="417512"/>
                    <a:pt x="868363" y="520699"/>
                    <a:pt x="766763" y="623887"/>
                  </a:cubicBezTo>
                  <a:cubicBezTo>
                    <a:pt x="746125" y="696912"/>
                    <a:pt x="763588" y="750887"/>
                    <a:pt x="833438" y="814387"/>
                  </a:cubicBezTo>
                  <a:cubicBezTo>
                    <a:pt x="831850" y="911225"/>
                    <a:pt x="830263" y="1008062"/>
                    <a:pt x="828675" y="1104900"/>
                  </a:cubicBezTo>
                  <a:cubicBezTo>
                    <a:pt x="760413" y="1195388"/>
                    <a:pt x="677862" y="1228725"/>
                    <a:pt x="566738" y="1276350"/>
                  </a:cubicBezTo>
                  <a:cubicBezTo>
                    <a:pt x="447675" y="1287462"/>
                    <a:pt x="333376" y="1279525"/>
                    <a:pt x="209550" y="1209675"/>
                  </a:cubicBezTo>
                  <a:close/>
                </a:path>
              </a:pathLst>
            </a:custGeom>
            <a:solidFill>
              <a:srgbClr val="FED5B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B2D5FE78-E5A9-A363-6022-786E238E717D}"/>
                </a:ext>
              </a:extLst>
            </p:cNvPr>
            <p:cNvGrpSpPr/>
            <p:nvPr/>
          </p:nvGrpSpPr>
          <p:grpSpPr>
            <a:xfrm>
              <a:off x="3349583" y="1279032"/>
              <a:ext cx="1845276" cy="1401615"/>
              <a:chOff x="4076723" y="4800653"/>
              <a:chExt cx="1845276" cy="1401615"/>
            </a:xfrm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9E5166C-B4DF-F685-1BEA-E1B784C32D56}"/>
                  </a:ext>
                </a:extLst>
              </p:cNvPr>
              <p:cNvSpPr/>
              <p:nvPr/>
            </p:nvSpPr>
            <p:spPr>
              <a:xfrm>
                <a:off x="5693399" y="5992718"/>
                <a:ext cx="228600" cy="209550"/>
              </a:xfrm>
              <a:custGeom>
                <a:avLst/>
                <a:gdLst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61912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  <a:gd name="connsiteX0" fmla="*/ 83344 w 228600"/>
                  <a:gd name="connsiteY0" fmla="*/ 0 h 209550"/>
                  <a:gd name="connsiteX1" fmla="*/ 0 w 228600"/>
                  <a:gd name="connsiteY1" fmla="*/ 100012 h 209550"/>
                  <a:gd name="connsiteX2" fmla="*/ 50006 w 228600"/>
                  <a:gd name="connsiteY2" fmla="*/ 171450 h 209550"/>
                  <a:gd name="connsiteX3" fmla="*/ 211931 w 228600"/>
                  <a:gd name="connsiteY3" fmla="*/ 209550 h 209550"/>
                  <a:gd name="connsiteX4" fmla="*/ 228600 w 228600"/>
                  <a:gd name="connsiteY4" fmla="*/ 188119 h 209550"/>
                  <a:gd name="connsiteX5" fmla="*/ 159544 w 228600"/>
                  <a:gd name="connsiteY5" fmla="*/ 45244 h 209550"/>
                  <a:gd name="connsiteX6" fmla="*/ 83344 w 228600"/>
                  <a:gd name="connsiteY6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600" h="209550">
                    <a:moveTo>
                      <a:pt x="83344" y="0"/>
                    </a:moveTo>
                    <a:lnTo>
                      <a:pt x="0" y="100012"/>
                    </a:lnTo>
                    <a:cubicBezTo>
                      <a:pt x="30162" y="107156"/>
                      <a:pt x="38894" y="130969"/>
                      <a:pt x="50006" y="171450"/>
                    </a:cubicBezTo>
                    <a:cubicBezTo>
                      <a:pt x="108744" y="172243"/>
                      <a:pt x="157956" y="180181"/>
                      <a:pt x="211931" y="209550"/>
                    </a:cubicBezTo>
                    <a:lnTo>
                      <a:pt x="228600" y="188119"/>
                    </a:lnTo>
                    <a:cubicBezTo>
                      <a:pt x="191293" y="152400"/>
                      <a:pt x="163513" y="95251"/>
                      <a:pt x="159544" y="45244"/>
                    </a:cubicBezTo>
                    <a:cubicBezTo>
                      <a:pt x="115094" y="53975"/>
                      <a:pt x="89695" y="26986"/>
                      <a:pt x="83344" y="0"/>
                    </a:cubicBezTo>
                    <a:close/>
                  </a:path>
                </a:pathLst>
              </a:cu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893741F7-C934-0B1D-B948-F694190EFAA3}"/>
                  </a:ext>
                </a:extLst>
              </p:cNvPr>
              <p:cNvCxnSpPr/>
              <p:nvPr/>
            </p:nvCxnSpPr>
            <p:spPr>
              <a:xfrm flipH="1" flipV="1">
                <a:off x="5784704" y="6077353"/>
                <a:ext cx="125390" cy="109787"/>
              </a:xfrm>
              <a:prstGeom prst="line">
                <a:avLst/>
              </a:prstGeom>
              <a:noFill/>
              <a:ln w="6350" cap="flat" cmpd="sng" algn="ctr">
                <a:solidFill>
                  <a:sysClr val="window" lastClr="FFFFFF"/>
                </a:solidFill>
                <a:prstDash val="solid"/>
                <a:miter lim="800000"/>
                <a:tailEnd type="oval" w="sm" len="sm"/>
              </a:ln>
              <a:effectLst/>
            </p:spPr>
          </p:cxn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EAE7A6B9-C1DA-FAD5-3016-2876C44765A6}"/>
                  </a:ext>
                </a:extLst>
              </p:cNvPr>
              <p:cNvSpPr/>
              <p:nvPr/>
            </p:nvSpPr>
            <p:spPr>
              <a:xfrm rot="2396975">
                <a:off x="4426719" y="5494445"/>
                <a:ext cx="1490671" cy="164032"/>
              </a:xfrm>
              <a:prstGeom prst="rect">
                <a:avLst/>
              </a:prstGeom>
              <a:solidFill>
                <a:srgbClr val="2944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1BFC36FD-5C72-25F4-2F2D-20F6B3584C3F}"/>
                  </a:ext>
                </a:extLst>
              </p:cNvPr>
              <p:cNvSpPr/>
              <p:nvPr/>
            </p:nvSpPr>
            <p:spPr>
              <a:xfrm rot="2396975" flipH="1">
                <a:off x="5598407" y="5869680"/>
                <a:ext cx="45719" cy="164032"/>
              </a:xfrm>
              <a:prstGeom prst="rect">
                <a:avLst/>
              </a:prstGeom>
              <a:solidFill>
                <a:srgbClr val="5B9BD5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09794D5D-6549-760D-8C22-9B0E4E429B7B}"/>
                  </a:ext>
                </a:extLst>
              </p:cNvPr>
              <p:cNvSpPr/>
              <p:nvPr/>
            </p:nvSpPr>
            <p:spPr>
              <a:xfrm rot="2396975">
                <a:off x="4076723" y="4820930"/>
                <a:ext cx="623887" cy="214644"/>
              </a:xfrm>
              <a:prstGeom prst="rect">
                <a:avLst/>
              </a:pr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84DA3B3A-246A-94E4-ED15-37565EE97381}"/>
                  </a:ext>
                </a:extLst>
              </p:cNvPr>
              <p:cNvSpPr/>
              <p:nvPr/>
            </p:nvSpPr>
            <p:spPr>
              <a:xfrm rot="2396975" flipH="1">
                <a:off x="4519952" y="4955309"/>
                <a:ext cx="50279" cy="214778"/>
              </a:xfrm>
              <a:prstGeom prst="rect">
                <a:avLst/>
              </a:prstGeom>
              <a:solidFill>
                <a:srgbClr val="2944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7825019B-8BCE-F752-9ACC-31888ACF8B27}"/>
                  </a:ext>
                </a:extLst>
              </p:cNvPr>
              <p:cNvSpPr/>
              <p:nvPr/>
            </p:nvSpPr>
            <p:spPr>
              <a:xfrm rot="2396975" flipH="1">
                <a:off x="4633020" y="4964719"/>
                <a:ext cx="36576" cy="214644"/>
              </a:xfrm>
              <a:prstGeom prst="rect">
                <a:avLst/>
              </a:pr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Rectangle 38">
                <a:extLst>
                  <a:ext uri="{FF2B5EF4-FFF2-40B4-BE49-F238E27FC236}">
                    <a16:creationId xmlns:a16="http://schemas.microsoft.com/office/drawing/2014/main" id="{AFD17EA9-5D88-CC08-4B6A-08B0BED5EF13}"/>
                  </a:ext>
                </a:extLst>
              </p:cNvPr>
              <p:cNvSpPr/>
              <p:nvPr/>
            </p:nvSpPr>
            <p:spPr>
              <a:xfrm rot="2176690">
                <a:off x="4161721" y="4800653"/>
                <a:ext cx="594360" cy="34677"/>
              </a:xfrm>
              <a:custGeom>
                <a:avLst/>
                <a:gdLst>
                  <a:gd name="connsiteX0" fmla="*/ 0 w 594360"/>
                  <a:gd name="connsiteY0" fmla="*/ 0 h 27432"/>
                  <a:gd name="connsiteX1" fmla="*/ 594360 w 594360"/>
                  <a:gd name="connsiteY1" fmla="*/ 0 h 27432"/>
                  <a:gd name="connsiteX2" fmla="*/ 594360 w 594360"/>
                  <a:gd name="connsiteY2" fmla="*/ 27432 h 27432"/>
                  <a:gd name="connsiteX3" fmla="*/ 0 w 594360"/>
                  <a:gd name="connsiteY3" fmla="*/ 27432 h 27432"/>
                  <a:gd name="connsiteX4" fmla="*/ 0 w 594360"/>
                  <a:gd name="connsiteY4" fmla="*/ 0 h 27432"/>
                  <a:gd name="connsiteX0" fmla="*/ 0 w 594360"/>
                  <a:gd name="connsiteY0" fmla="*/ 7245 h 34677"/>
                  <a:gd name="connsiteX1" fmla="*/ 592307 w 594360"/>
                  <a:gd name="connsiteY1" fmla="*/ 0 h 34677"/>
                  <a:gd name="connsiteX2" fmla="*/ 594360 w 594360"/>
                  <a:gd name="connsiteY2" fmla="*/ 34677 h 34677"/>
                  <a:gd name="connsiteX3" fmla="*/ 0 w 594360"/>
                  <a:gd name="connsiteY3" fmla="*/ 34677 h 34677"/>
                  <a:gd name="connsiteX4" fmla="*/ 0 w 594360"/>
                  <a:gd name="connsiteY4" fmla="*/ 7245 h 3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360" h="34677">
                    <a:moveTo>
                      <a:pt x="0" y="7245"/>
                    </a:moveTo>
                    <a:lnTo>
                      <a:pt x="592307" y="0"/>
                    </a:lnTo>
                    <a:lnTo>
                      <a:pt x="594360" y="34677"/>
                    </a:lnTo>
                    <a:lnTo>
                      <a:pt x="0" y="34677"/>
                    </a:lnTo>
                    <a:lnTo>
                      <a:pt x="0" y="7245"/>
                    </a:lnTo>
                    <a:close/>
                  </a:path>
                </a:pathLst>
              </a:cu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065293C7-8716-FDA6-EA90-EA87D3764B6C}"/>
                </a:ext>
              </a:extLst>
            </p:cNvPr>
            <p:cNvSpPr/>
            <p:nvPr/>
          </p:nvSpPr>
          <p:spPr>
            <a:xfrm rot="20494789">
              <a:off x="2105519" y="2031231"/>
              <a:ext cx="1257300" cy="957746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Oval 10">
              <a:extLst>
                <a:ext uri="{FF2B5EF4-FFF2-40B4-BE49-F238E27FC236}">
                  <a16:creationId xmlns:a16="http://schemas.microsoft.com/office/drawing/2014/main" id="{95606AE3-B6A7-D450-64A8-E6B2A093C813}"/>
                </a:ext>
              </a:extLst>
            </p:cNvPr>
            <p:cNvSpPr/>
            <p:nvPr/>
          </p:nvSpPr>
          <p:spPr>
            <a:xfrm>
              <a:off x="3806298" y="2167728"/>
              <a:ext cx="1003827" cy="332423"/>
            </a:xfrm>
            <a:custGeom>
              <a:avLst/>
              <a:gdLst>
                <a:gd name="connsiteX0" fmla="*/ 0 w 942975"/>
                <a:gd name="connsiteY0" fmla="*/ 202407 h 404813"/>
                <a:gd name="connsiteX1" fmla="*/ 471488 w 942975"/>
                <a:gd name="connsiteY1" fmla="*/ 0 h 404813"/>
                <a:gd name="connsiteX2" fmla="*/ 942976 w 942975"/>
                <a:gd name="connsiteY2" fmla="*/ 202407 h 404813"/>
                <a:gd name="connsiteX3" fmla="*/ 471488 w 942975"/>
                <a:gd name="connsiteY3" fmla="*/ 404814 h 404813"/>
                <a:gd name="connsiteX4" fmla="*/ 0 w 942975"/>
                <a:gd name="connsiteY4" fmla="*/ 202407 h 404813"/>
                <a:gd name="connsiteX0" fmla="*/ 0 w 973061"/>
                <a:gd name="connsiteY0" fmla="*/ 211676 h 414083"/>
                <a:gd name="connsiteX1" fmla="*/ 471488 w 973061"/>
                <a:gd name="connsiteY1" fmla="*/ 9269 h 414083"/>
                <a:gd name="connsiteX2" fmla="*/ 884536 w 973061"/>
                <a:gd name="connsiteY2" fmla="*/ 52132 h 414083"/>
                <a:gd name="connsiteX3" fmla="*/ 942976 w 973061"/>
                <a:gd name="connsiteY3" fmla="*/ 211676 h 414083"/>
                <a:gd name="connsiteX4" fmla="*/ 471488 w 973061"/>
                <a:gd name="connsiteY4" fmla="*/ 414083 h 414083"/>
                <a:gd name="connsiteX5" fmla="*/ 0 w 973061"/>
                <a:gd name="connsiteY5" fmla="*/ 211676 h 414083"/>
                <a:gd name="connsiteX0" fmla="*/ 0 w 948010"/>
                <a:gd name="connsiteY0" fmla="*/ 211676 h 414996"/>
                <a:gd name="connsiteX1" fmla="*/ 471488 w 948010"/>
                <a:gd name="connsiteY1" fmla="*/ 9269 h 414996"/>
                <a:gd name="connsiteX2" fmla="*/ 884536 w 948010"/>
                <a:gd name="connsiteY2" fmla="*/ 52132 h 414996"/>
                <a:gd name="connsiteX3" fmla="*/ 904876 w 948010"/>
                <a:gd name="connsiteY3" fmla="*/ 278351 h 414996"/>
                <a:gd name="connsiteX4" fmla="*/ 471488 w 948010"/>
                <a:gd name="connsiteY4" fmla="*/ 414083 h 414996"/>
                <a:gd name="connsiteX5" fmla="*/ 0 w 948010"/>
                <a:gd name="connsiteY5" fmla="*/ 211676 h 414996"/>
                <a:gd name="connsiteX0" fmla="*/ 0 w 952390"/>
                <a:gd name="connsiteY0" fmla="*/ 207671 h 410991"/>
                <a:gd name="connsiteX1" fmla="*/ 471488 w 952390"/>
                <a:gd name="connsiteY1" fmla="*/ 5264 h 410991"/>
                <a:gd name="connsiteX2" fmla="*/ 894061 w 952390"/>
                <a:gd name="connsiteY2" fmla="*/ 71940 h 410991"/>
                <a:gd name="connsiteX3" fmla="*/ 904876 w 952390"/>
                <a:gd name="connsiteY3" fmla="*/ 274346 h 410991"/>
                <a:gd name="connsiteX4" fmla="*/ 471488 w 952390"/>
                <a:gd name="connsiteY4" fmla="*/ 410078 h 410991"/>
                <a:gd name="connsiteX5" fmla="*/ 0 w 952390"/>
                <a:gd name="connsiteY5" fmla="*/ 207671 h 410991"/>
                <a:gd name="connsiteX0" fmla="*/ 0 w 952390"/>
                <a:gd name="connsiteY0" fmla="*/ 207999 h 411319"/>
                <a:gd name="connsiteX1" fmla="*/ 471488 w 952390"/>
                <a:gd name="connsiteY1" fmla="*/ 5592 h 411319"/>
                <a:gd name="connsiteX2" fmla="*/ 894061 w 952390"/>
                <a:gd name="connsiteY2" fmla="*/ 72268 h 411319"/>
                <a:gd name="connsiteX3" fmla="*/ 904876 w 952390"/>
                <a:gd name="connsiteY3" fmla="*/ 274674 h 411319"/>
                <a:gd name="connsiteX4" fmla="*/ 471488 w 952390"/>
                <a:gd name="connsiteY4" fmla="*/ 410406 h 411319"/>
                <a:gd name="connsiteX5" fmla="*/ 0 w 952390"/>
                <a:gd name="connsiteY5" fmla="*/ 207999 h 411319"/>
                <a:gd name="connsiteX0" fmla="*/ 131 w 952521"/>
                <a:gd name="connsiteY0" fmla="*/ 172105 h 375425"/>
                <a:gd name="connsiteX1" fmla="*/ 428757 w 952521"/>
                <a:gd name="connsiteY1" fmla="*/ 12560 h 375425"/>
                <a:gd name="connsiteX2" fmla="*/ 894192 w 952521"/>
                <a:gd name="connsiteY2" fmla="*/ 36374 h 375425"/>
                <a:gd name="connsiteX3" fmla="*/ 905007 w 952521"/>
                <a:gd name="connsiteY3" fmla="*/ 238780 h 375425"/>
                <a:gd name="connsiteX4" fmla="*/ 471619 w 952521"/>
                <a:gd name="connsiteY4" fmla="*/ 374512 h 375425"/>
                <a:gd name="connsiteX5" fmla="*/ 131 w 952521"/>
                <a:gd name="connsiteY5" fmla="*/ 172105 h 375425"/>
                <a:gd name="connsiteX0" fmla="*/ 131 w 952521"/>
                <a:gd name="connsiteY0" fmla="*/ 177893 h 381213"/>
                <a:gd name="connsiteX1" fmla="*/ 428757 w 952521"/>
                <a:gd name="connsiteY1" fmla="*/ 18348 h 381213"/>
                <a:gd name="connsiteX2" fmla="*/ 894192 w 952521"/>
                <a:gd name="connsiteY2" fmla="*/ 42162 h 381213"/>
                <a:gd name="connsiteX3" fmla="*/ 905007 w 952521"/>
                <a:gd name="connsiteY3" fmla="*/ 244568 h 381213"/>
                <a:gd name="connsiteX4" fmla="*/ 471619 w 952521"/>
                <a:gd name="connsiteY4" fmla="*/ 380300 h 381213"/>
                <a:gd name="connsiteX5" fmla="*/ 131 w 952521"/>
                <a:gd name="connsiteY5" fmla="*/ 177893 h 381213"/>
                <a:gd name="connsiteX0" fmla="*/ 160 w 952550"/>
                <a:gd name="connsiteY0" fmla="*/ 177893 h 311708"/>
                <a:gd name="connsiteX1" fmla="*/ 428786 w 952550"/>
                <a:gd name="connsiteY1" fmla="*/ 18348 h 311708"/>
                <a:gd name="connsiteX2" fmla="*/ 894221 w 952550"/>
                <a:gd name="connsiteY2" fmla="*/ 42162 h 311708"/>
                <a:gd name="connsiteX3" fmla="*/ 905036 w 952550"/>
                <a:gd name="connsiteY3" fmla="*/ 244568 h 311708"/>
                <a:gd name="connsiteX4" fmla="*/ 476410 w 952550"/>
                <a:gd name="connsiteY4" fmla="*/ 308863 h 311708"/>
                <a:gd name="connsiteX5" fmla="*/ 160 w 952550"/>
                <a:gd name="connsiteY5" fmla="*/ 177893 h 311708"/>
                <a:gd name="connsiteX0" fmla="*/ 132 w 952522"/>
                <a:gd name="connsiteY0" fmla="*/ 177893 h 288101"/>
                <a:gd name="connsiteX1" fmla="*/ 428758 w 952522"/>
                <a:gd name="connsiteY1" fmla="*/ 18348 h 288101"/>
                <a:gd name="connsiteX2" fmla="*/ 894193 w 952522"/>
                <a:gd name="connsiteY2" fmla="*/ 42162 h 288101"/>
                <a:gd name="connsiteX3" fmla="*/ 905008 w 952522"/>
                <a:gd name="connsiteY3" fmla="*/ 244568 h 288101"/>
                <a:gd name="connsiteX4" fmla="*/ 471619 w 952522"/>
                <a:gd name="connsiteY4" fmla="*/ 280288 h 288101"/>
                <a:gd name="connsiteX5" fmla="*/ 132 w 952522"/>
                <a:gd name="connsiteY5" fmla="*/ 177893 h 288101"/>
                <a:gd name="connsiteX0" fmla="*/ 160 w 952550"/>
                <a:gd name="connsiteY0" fmla="*/ 177893 h 307361"/>
                <a:gd name="connsiteX1" fmla="*/ 428786 w 952550"/>
                <a:gd name="connsiteY1" fmla="*/ 18348 h 307361"/>
                <a:gd name="connsiteX2" fmla="*/ 894221 w 952550"/>
                <a:gd name="connsiteY2" fmla="*/ 42162 h 307361"/>
                <a:gd name="connsiteX3" fmla="*/ 905036 w 952550"/>
                <a:gd name="connsiteY3" fmla="*/ 244568 h 307361"/>
                <a:gd name="connsiteX4" fmla="*/ 476410 w 952550"/>
                <a:gd name="connsiteY4" fmla="*/ 304100 h 307361"/>
                <a:gd name="connsiteX5" fmla="*/ 160 w 952550"/>
                <a:gd name="connsiteY5" fmla="*/ 177893 h 307361"/>
                <a:gd name="connsiteX0" fmla="*/ 160 w 952550"/>
                <a:gd name="connsiteY0" fmla="*/ 177893 h 306195"/>
                <a:gd name="connsiteX1" fmla="*/ 428786 w 952550"/>
                <a:gd name="connsiteY1" fmla="*/ 18348 h 306195"/>
                <a:gd name="connsiteX2" fmla="*/ 894221 w 952550"/>
                <a:gd name="connsiteY2" fmla="*/ 42162 h 306195"/>
                <a:gd name="connsiteX3" fmla="*/ 905036 w 952550"/>
                <a:gd name="connsiteY3" fmla="*/ 244568 h 306195"/>
                <a:gd name="connsiteX4" fmla="*/ 476410 w 952550"/>
                <a:gd name="connsiteY4" fmla="*/ 304100 h 306195"/>
                <a:gd name="connsiteX5" fmla="*/ 160 w 952550"/>
                <a:gd name="connsiteY5" fmla="*/ 177893 h 306195"/>
                <a:gd name="connsiteX0" fmla="*/ 17963 w 970353"/>
                <a:gd name="connsiteY0" fmla="*/ 177893 h 326907"/>
                <a:gd name="connsiteX1" fmla="*/ 446589 w 970353"/>
                <a:gd name="connsiteY1" fmla="*/ 18348 h 326907"/>
                <a:gd name="connsiteX2" fmla="*/ 912024 w 970353"/>
                <a:gd name="connsiteY2" fmla="*/ 42162 h 326907"/>
                <a:gd name="connsiteX3" fmla="*/ 922839 w 970353"/>
                <a:gd name="connsiteY3" fmla="*/ 244568 h 326907"/>
                <a:gd name="connsiteX4" fmla="*/ 494213 w 970353"/>
                <a:gd name="connsiteY4" fmla="*/ 304100 h 326907"/>
                <a:gd name="connsiteX5" fmla="*/ 121450 w 970353"/>
                <a:gd name="connsiteY5" fmla="*/ 318386 h 326907"/>
                <a:gd name="connsiteX6" fmla="*/ 17963 w 970353"/>
                <a:gd name="connsiteY6" fmla="*/ 177893 h 326907"/>
                <a:gd name="connsiteX0" fmla="*/ 21798 w 950376"/>
                <a:gd name="connsiteY0" fmla="*/ 51274 h 319351"/>
                <a:gd name="connsiteX1" fmla="*/ 426612 w 950376"/>
                <a:gd name="connsiteY1" fmla="*/ 10792 h 319351"/>
                <a:gd name="connsiteX2" fmla="*/ 892047 w 950376"/>
                <a:gd name="connsiteY2" fmla="*/ 34606 h 319351"/>
                <a:gd name="connsiteX3" fmla="*/ 902862 w 950376"/>
                <a:gd name="connsiteY3" fmla="*/ 237012 h 319351"/>
                <a:gd name="connsiteX4" fmla="*/ 474236 w 950376"/>
                <a:gd name="connsiteY4" fmla="*/ 296544 h 319351"/>
                <a:gd name="connsiteX5" fmla="*/ 101473 w 950376"/>
                <a:gd name="connsiteY5" fmla="*/ 310830 h 319351"/>
                <a:gd name="connsiteX6" fmla="*/ 21798 w 950376"/>
                <a:gd name="connsiteY6" fmla="*/ 51274 h 319351"/>
                <a:gd name="connsiteX0" fmla="*/ 21798 w 950376"/>
                <a:gd name="connsiteY0" fmla="*/ 51274 h 319351"/>
                <a:gd name="connsiteX1" fmla="*/ 426612 w 950376"/>
                <a:gd name="connsiteY1" fmla="*/ 10792 h 319351"/>
                <a:gd name="connsiteX2" fmla="*/ 892047 w 950376"/>
                <a:gd name="connsiteY2" fmla="*/ 34606 h 319351"/>
                <a:gd name="connsiteX3" fmla="*/ 902862 w 950376"/>
                <a:gd name="connsiteY3" fmla="*/ 237012 h 319351"/>
                <a:gd name="connsiteX4" fmla="*/ 474236 w 950376"/>
                <a:gd name="connsiteY4" fmla="*/ 296544 h 319351"/>
                <a:gd name="connsiteX5" fmla="*/ 101473 w 950376"/>
                <a:gd name="connsiteY5" fmla="*/ 310830 h 319351"/>
                <a:gd name="connsiteX6" fmla="*/ 21798 w 950376"/>
                <a:gd name="connsiteY6" fmla="*/ 51274 h 319351"/>
                <a:gd name="connsiteX0" fmla="*/ 21798 w 950376"/>
                <a:gd name="connsiteY0" fmla="*/ 57371 h 325448"/>
                <a:gd name="connsiteX1" fmla="*/ 426612 w 950376"/>
                <a:gd name="connsiteY1" fmla="*/ 16889 h 325448"/>
                <a:gd name="connsiteX2" fmla="*/ 892047 w 950376"/>
                <a:gd name="connsiteY2" fmla="*/ 31178 h 325448"/>
                <a:gd name="connsiteX3" fmla="*/ 902862 w 950376"/>
                <a:gd name="connsiteY3" fmla="*/ 243109 h 325448"/>
                <a:gd name="connsiteX4" fmla="*/ 474236 w 950376"/>
                <a:gd name="connsiteY4" fmla="*/ 302641 h 325448"/>
                <a:gd name="connsiteX5" fmla="*/ 101473 w 950376"/>
                <a:gd name="connsiteY5" fmla="*/ 316927 h 325448"/>
                <a:gd name="connsiteX6" fmla="*/ 21798 w 950376"/>
                <a:gd name="connsiteY6" fmla="*/ 57371 h 325448"/>
                <a:gd name="connsiteX0" fmla="*/ 21798 w 950376"/>
                <a:gd name="connsiteY0" fmla="*/ 61455 h 329532"/>
                <a:gd name="connsiteX1" fmla="*/ 426612 w 950376"/>
                <a:gd name="connsiteY1" fmla="*/ 20973 h 329532"/>
                <a:gd name="connsiteX2" fmla="*/ 892047 w 950376"/>
                <a:gd name="connsiteY2" fmla="*/ 35262 h 329532"/>
                <a:gd name="connsiteX3" fmla="*/ 902862 w 950376"/>
                <a:gd name="connsiteY3" fmla="*/ 247193 h 329532"/>
                <a:gd name="connsiteX4" fmla="*/ 474236 w 950376"/>
                <a:gd name="connsiteY4" fmla="*/ 306725 h 329532"/>
                <a:gd name="connsiteX5" fmla="*/ 101473 w 950376"/>
                <a:gd name="connsiteY5" fmla="*/ 321011 h 329532"/>
                <a:gd name="connsiteX6" fmla="*/ 21798 w 950376"/>
                <a:gd name="connsiteY6" fmla="*/ 61455 h 329532"/>
                <a:gd name="connsiteX0" fmla="*/ 21798 w 950376"/>
                <a:gd name="connsiteY0" fmla="*/ 61455 h 333720"/>
                <a:gd name="connsiteX1" fmla="*/ 426612 w 950376"/>
                <a:gd name="connsiteY1" fmla="*/ 20973 h 333720"/>
                <a:gd name="connsiteX2" fmla="*/ 892047 w 950376"/>
                <a:gd name="connsiteY2" fmla="*/ 35262 h 333720"/>
                <a:gd name="connsiteX3" fmla="*/ 902862 w 950376"/>
                <a:gd name="connsiteY3" fmla="*/ 247193 h 333720"/>
                <a:gd name="connsiteX4" fmla="*/ 474236 w 950376"/>
                <a:gd name="connsiteY4" fmla="*/ 321013 h 333720"/>
                <a:gd name="connsiteX5" fmla="*/ 101473 w 950376"/>
                <a:gd name="connsiteY5" fmla="*/ 321011 h 333720"/>
                <a:gd name="connsiteX6" fmla="*/ 21798 w 950376"/>
                <a:gd name="connsiteY6" fmla="*/ 61455 h 333720"/>
                <a:gd name="connsiteX0" fmla="*/ 21798 w 950376"/>
                <a:gd name="connsiteY0" fmla="*/ 61455 h 331008"/>
                <a:gd name="connsiteX1" fmla="*/ 426612 w 950376"/>
                <a:gd name="connsiteY1" fmla="*/ 20973 h 331008"/>
                <a:gd name="connsiteX2" fmla="*/ 892047 w 950376"/>
                <a:gd name="connsiteY2" fmla="*/ 35262 h 331008"/>
                <a:gd name="connsiteX3" fmla="*/ 902862 w 950376"/>
                <a:gd name="connsiteY3" fmla="*/ 247193 h 331008"/>
                <a:gd name="connsiteX4" fmla="*/ 474236 w 950376"/>
                <a:gd name="connsiteY4" fmla="*/ 321013 h 331008"/>
                <a:gd name="connsiteX5" fmla="*/ 101473 w 950376"/>
                <a:gd name="connsiteY5" fmla="*/ 321011 h 331008"/>
                <a:gd name="connsiteX6" fmla="*/ 21798 w 950376"/>
                <a:gd name="connsiteY6" fmla="*/ 61455 h 331008"/>
                <a:gd name="connsiteX0" fmla="*/ 21798 w 950376"/>
                <a:gd name="connsiteY0" fmla="*/ 62870 h 332423"/>
                <a:gd name="connsiteX1" fmla="*/ 426612 w 950376"/>
                <a:gd name="connsiteY1" fmla="*/ 22388 h 332423"/>
                <a:gd name="connsiteX2" fmla="*/ 892047 w 950376"/>
                <a:gd name="connsiteY2" fmla="*/ 36677 h 332423"/>
                <a:gd name="connsiteX3" fmla="*/ 902862 w 950376"/>
                <a:gd name="connsiteY3" fmla="*/ 248608 h 332423"/>
                <a:gd name="connsiteX4" fmla="*/ 474236 w 950376"/>
                <a:gd name="connsiteY4" fmla="*/ 322428 h 332423"/>
                <a:gd name="connsiteX5" fmla="*/ 101473 w 950376"/>
                <a:gd name="connsiteY5" fmla="*/ 322426 h 332423"/>
                <a:gd name="connsiteX6" fmla="*/ 21798 w 950376"/>
                <a:gd name="connsiteY6" fmla="*/ 62870 h 33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376" h="332423">
                  <a:moveTo>
                    <a:pt x="21798" y="62870"/>
                  </a:moveTo>
                  <a:cubicBezTo>
                    <a:pt x="75988" y="12864"/>
                    <a:pt x="291096" y="31516"/>
                    <a:pt x="426612" y="22388"/>
                  </a:cubicBezTo>
                  <a:cubicBezTo>
                    <a:pt x="562128" y="13260"/>
                    <a:pt x="822992" y="-30395"/>
                    <a:pt x="892047" y="36677"/>
                  </a:cubicBezTo>
                  <a:cubicBezTo>
                    <a:pt x="970628" y="70412"/>
                    <a:pt x="965353" y="194633"/>
                    <a:pt x="902862" y="248608"/>
                  </a:cubicBezTo>
                  <a:cubicBezTo>
                    <a:pt x="840371" y="302583"/>
                    <a:pt x="603038" y="319650"/>
                    <a:pt x="474236" y="322428"/>
                  </a:cubicBezTo>
                  <a:cubicBezTo>
                    <a:pt x="345434" y="325206"/>
                    <a:pt x="180848" y="343460"/>
                    <a:pt x="101473" y="322426"/>
                  </a:cubicBezTo>
                  <a:cubicBezTo>
                    <a:pt x="22098" y="301392"/>
                    <a:pt x="-32392" y="112876"/>
                    <a:pt x="21798" y="62870"/>
                  </a:cubicBezTo>
                  <a:close/>
                </a:path>
              </a:pathLst>
            </a:custGeom>
            <a:solidFill>
              <a:srgbClr val="FED5B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7687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500"/>
                            </p:stCondLst>
                            <p:childTnLst>
                              <p:par>
                                <p:cTn id="26" presetID="2" presetClass="exit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" dur="17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7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9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4572000" y="1739374"/>
            <a:ext cx="4003742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Training Guidelines &amp; Documents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0198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Training Plan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63581C2-5251-5D59-7EB6-0BC306858EE0}"/>
              </a:ext>
            </a:extLst>
          </p:cNvPr>
          <p:cNvSpPr txBox="1">
            <a:spLocks/>
          </p:cNvSpPr>
          <p:nvPr/>
        </p:nvSpPr>
        <p:spPr>
          <a:xfrm>
            <a:off x="628650" y="1825625"/>
            <a:ext cx="3232150" cy="435133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Follow the SSO Summer Training Plan posted on the Café LA website. </a:t>
            </a:r>
          </a:p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>
                <a:solidFill>
                  <a:sysClr val="windowText" lastClr="000000"/>
                </a:solidFill>
                <a:latin typeface="Calibri" panose="020F0502020204030204"/>
              </a:rPr>
              <a:t>Ensure FSD staff has read and understands all summer guidelines before signing the meal service agreement.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D19EB76-6280-4C84-36AE-F0045A6937A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40200" y="1454530"/>
            <a:ext cx="3963979" cy="5093528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4111852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B237B6F5-412A-E43D-6F5D-DD7662D4FD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71676" y="3154524"/>
            <a:ext cx="2397033" cy="31265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5544DE1-0F89-272F-D65E-EF9AC9E934A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96002" y="3121328"/>
            <a:ext cx="2430009" cy="314316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Training &amp; Meal Service Agreement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3451C5F7-8D42-A2AA-402F-E792289C9FDB}"/>
              </a:ext>
            </a:extLst>
          </p:cNvPr>
          <p:cNvSpPr txBox="1">
            <a:spLocks/>
          </p:cNvSpPr>
          <p:nvPr/>
        </p:nvSpPr>
        <p:spPr>
          <a:xfrm>
            <a:off x="628649" y="1825625"/>
            <a:ext cx="7961677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All FSD and BTB/LAB staff agree with the terms by signing the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SSO Training Sign-in and Meal Service Agreement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9939F9E-F95E-536B-D43D-F59D0F51936A}"/>
              </a:ext>
            </a:extLst>
          </p:cNvPr>
          <p:cNvSpPr/>
          <p:nvPr/>
        </p:nvSpPr>
        <p:spPr>
          <a:xfrm>
            <a:off x="357266" y="6352019"/>
            <a:ext cx="4019550" cy="43088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FSD Staff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AE0E3C7-92FC-D497-E239-1C447D8AA6DB}"/>
              </a:ext>
            </a:extLst>
          </p:cNvPr>
          <p:cNvSpPr/>
          <p:nvPr/>
        </p:nvSpPr>
        <p:spPr>
          <a:xfrm>
            <a:off x="4667250" y="6352019"/>
            <a:ext cx="4189682" cy="43088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BTB/LAB Staff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FE18906-6D20-2B79-F0A8-74760C873D64}"/>
              </a:ext>
            </a:extLst>
          </p:cNvPr>
          <p:cNvSpPr/>
          <p:nvPr/>
        </p:nvSpPr>
        <p:spPr>
          <a:xfrm>
            <a:off x="1995717" y="4296226"/>
            <a:ext cx="768045" cy="21771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558FA93-ACDF-E7AC-D9F5-733DA4C747DF}"/>
              </a:ext>
            </a:extLst>
          </p:cNvPr>
          <p:cNvSpPr/>
          <p:nvPr/>
        </p:nvSpPr>
        <p:spPr>
          <a:xfrm>
            <a:off x="6202885" y="4315580"/>
            <a:ext cx="1016242" cy="21771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5227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6466"/>
    </mc:Choice>
    <mc:Fallback xmlns="">
      <p:transition advClick="0" advTm="16466"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Training Verification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EFF1F168-CB2D-89DC-A6D6-252636F57765}"/>
              </a:ext>
            </a:extLst>
          </p:cNvPr>
          <p:cNvSpPr txBox="1">
            <a:spLocks/>
          </p:cNvSpPr>
          <p:nvPr/>
        </p:nvSpPr>
        <p:spPr>
          <a:xfrm>
            <a:off x="628649" y="1825625"/>
            <a:ext cx="4761957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FSM will write the names and track all staff working SSO. This includes: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FSD Staff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BTB/LAB Staff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FSM at Hub Sites are responsible to track and verify training at HUB Receiver Sites with no FSM on site.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B343CC2-5A5E-70AB-66BC-1306E56C3228}"/>
              </a:ext>
            </a:extLst>
          </p:cNvPr>
          <p:cNvSpPr/>
          <p:nvPr/>
        </p:nvSpPr>
        <p:spPr>
          <a:xfrm>
            <a:off x="5065309" y="5814347"/>
            <a:ext cx="4189682" cy="43088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FSD &amp; BTB/LAB Staff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211D4C3-E252-B5EB-E7AC-2B047255F02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4878" y="1717002"/>
            <a:ext cx="2990545" cy="4020078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751871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3579"/>
    </mc:Choice>
    <mc:Fallback xmlns="">
      <p:transition advClick="0" advTm="13579"/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Training Verification</a:t>
            </a:r>
          </a:p>
        </p:txBody>
      </p:sp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7DEF0071-380D-43F3-9A88-D1AA9F2CE0B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44" b="19712"/>
          <a:stretch/>
        </p:blipFill>
        <p:spPr>
          <a:xfrm rot="20942074">
            <a:off x="7350959" y="74916"/>
            <a:ext cx="1689525" cy="1030786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7633057B-414F-55F0-DBEF-A6A7B7E5E6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814187"/>
            <a:ext cx="8262802" cy="1255373"/>
          </a:xfrm>
        </p:spPr>
        <p:txBody>
          <a:bodyPr>
            <a:normAutofit/>
          </a:bodyPr>
          <a:lstStyle/>
          <a:p>
            <a:pPr marL="0" marR="0" indent="0">
              <a:spcBef>
                <a:spcPts val="0"/>
              </a:spcBef>
              <a:spcAft>
                <a:spcPts val="400"/>
              </a:spcAft>
              <a:buNone/>
            </a:pPr>
            <a:r>
              <a:rPr lang="en-US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To verify staff has completed the summer training, FSM will complete the “Summer Training Verification Form.”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FF7103B-B2CC-5DF0-D8C6-BE4BB1EEAC39}"/>
              </a:ext>
            </a:extLst>
          </p:cNvPr>
          <p:cNvSpPr txBox="1"/>
          <p:nvPr/>
        </p:nvSpPr>
        <p:spPr>
          <a:xfrm>
            <a:off x="567686" y="3150308"/>
            <a:ext cx="3756660" cy="13719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defTabSz="914400">
              <a:lnSpc>
                <a:spcPct val="105000"/>
              </a:lnSpc>
              <a:spcAft>
                <a:spcPts val="400"/>
              </a:spcAft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Times New Roman" panose="02020603050405020304" pitchFamily="18" charset="0"/>
                <a:cs typeface="+mn-cs"/>
              </a:rPr>
              <a:t>BTB/LAB staff will visually provide </a:t>
            </a:r>
            <a:r>
              <a:rPr lang="en-US" sz="2000">
                <a:solidFill>
                  <a:prstClr val="black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a copy or picture of the </a:t>
            </a: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Times New Roman" panose="02020603050405020304" pitchFamily="18" charset="0"/>
                <a:cs typeface="+mn-cs"/>
              </a:rPr>
              <a:t>MyPLN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Times New Roman" panose="02020603050405020304" pitchFamily="18" charset="0"/>
                <a:cs typeface="+mn-cs"/>
              </a:rPr>
              <a:t> completion certificate to the FSM of the site they are assigned to. 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3EB2102-44BB-80C1-269E-C7A08665C04F}"/>
              </a:ext>
            </a:extLst>
          </p:cNvPr>
          <p:cNvSpPr txBox="1"/>
          <p:nvPr/>
        </p:nvSpPr>
        <p:spPr>
          <a:xfrm>
            <a:off x="4866459" y="3136330"/>
            <a:ext cx="3964029" cy="16950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5000"/>
              </a:lnSpc>
              <a:spcBef>
                <a:spcPts val="0"/>
              </a:spcBef>
              <a:spcAft>
                <a:spcPts val="400"/>
              </a:spcAft>
              <a:buClrTx/>
              <a:buSzTx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Times New Roman" panose="02020603050405020304" pitchFamily="18" charset="0"/>
                <a:cs typeface="+mn-cs"/>
              </a:rPr>
              <a:t>FSM will provide in-person training to all FSD staff assigned to their site using the “SSO Guidelines for Cafeteria Staff</a:t>
            </a:r>
            <a:r>
              <a:rPr lang="en-US" sz="2000">
                <a:solidFill>
                  <a:prstClr val="black"/>
                </a:solidFill>
                <a:latin typeface="Calibri" panose="020F0502020204030204" pitchFamily="34" charset="0"/>
                <a:ea typeface="Times New Roman" panose="02020603050405020304" pitchFamily="18" charset="0"/>
              </a:rPr>
              <a:t>” and then complete the Online Form for each staff. </a:t>
            </a:r>
            <a:endParaRPr kumimoji="0" lang="en-US" sz="200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9C42645-A51D-DABD-EAE4-4D9A9161B362}"/>
              </a:ext>
            </a:extLst>
          </p:cNvPr>
          <p:cNvSpPr/>
          <p:nvPr/>
        </p:nvSpPr>
        <p:spPr>
          <a:xfrm>
            <a:off x="4511037" y="2657865"/>
            <a:ext cx="4019550" cy="492443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FSD Staff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6BEE3D8-812A-A805-C4C8-E06CDDE7A0B8}"/>
              </a:ext>
            </a:extLst>
          </p:cNvPr>
          <p:cNvSpPr/>
          <p:nvPr/>
        </p:nvSpPr>
        <p:spPr>
          <a:xfrm>
            <a:off x="191586" y="2668145"/>
            <a:ext cx="4189682" cy="492443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600" b="1">
                <a:solidFill>
                  <a:srgbClr val="000000"/>
                </a:solidFill>
                <a:latin typeface="Calibri"/>
              </a:rPr>
              <a:t>BTB/LAB Staff</a:t>
            </a:r>
            <a:endParaRPr kumimoji="0" lang="en-US" sz="2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E6B30A64-C49D-0287-AF8F-2174119A5E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03" y="4630010"/>
            <a:ext cx="2736121" cy="211042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5A7913B-ECAF-5613-C918-AC0F728D992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64365" y="5168097"/>
            <a:ext cx="4324344" cy="13247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7038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375F25CF-62CE-ED48-9C5E-87D029D423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5665" y="1751476"/>
            <a:ext cx="3439893" cy="457316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Training Certificate</a:t>
            </a:r>
          </a:p>
        </p:txBody>
      </p:sp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7DEF0071-380D-43F3-9A88-D1AA9F2CE0B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044" b="19712"/>
          <a:stretch/>
        </p:blipFill>
        <p:spPr>
          <a:xfrm rot="20942074">
            <a:off x="7350959" y="74916"/>
            <a:ext cx="1689525" cy="103078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CD22697-7E6F-B598-7EC9-1C2B396D8A3D}"/>
              </a:ext>
            </a:extLst>
          </p:cNvPr>
          <p:cNvSpPr txBox="1"/>
          <p:nvPr/>
        </p:nvSpPr>
        <p:spPr>
          <a:xfrm>
            <a:off x="4364793" y="2260924"/>
            <a:ext cx="4456989" cy="23361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5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Times New Roman" panose="02020603050405020304" pitchFamily="18" charset="0"/>
              </a:rPr>
              <a:t>FSM will provide all staff (FSD and BTB/LAB) with a training certificate for posting as verification that training has been completed. </a:t>
            </a: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pic>
        <p:nvPicPr>
          <p:cNvPr id="9" name="Graphic 8" descr="Scissors with solid fill">
            <a:extLst>
              <a:ext uri="{FF2B5EF4-FFF2-40B4-BE49-F238E27FC236}">
                <a16:creationId xmlns:a16="http://schemas.microsoft.com/office/drawing/2014/main" id="{6E002F04-8EA1-AD34-D415-224170555CC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0" y="3302725"/>
            <a:ext cx="914400" cy="914400"/>
          </a:xfrm>
          <a:prstGeom prst="rect">
            <a:avLst/>
          </a:prstGeom>
        </p:spPr>
      </p:pic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4F9F925-D29A-C7AD-6E2A-74245D28A479}"/>
              </a:ext>
            </a:extLst>
          </p:cNvPr>
          <p:cNvCxnSpPr>
            <a:cxnSpLocks/>
          </p:cNvCxnSpPr>
          <p:nvPr/>
        </p:nvCxnSpPr>
        <p:spPr>
          <a:xfrm flipH="1">
            <a:off x="611716" y="4038061"/>
            <a:ext cx="3365106" cy="0"/>
          </a:xfrm>
          <a:prstGeom prst="line">
            <a:avLst/>
          </a:prstGeom>
          <a:noFill/>
          <a:ln w="28575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</p:spTree>
    <p:extLst>
      <p:ext uri="{BB962C8B-B14F-4D97-AF65-F5344CB8AC3E}">
        <p14:creationId xmlns:p14="http://schemas.microsoft.com/office/powerpoint/2010/main" val="2216445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Community Outreach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825625"/>
            <a:ext cx="8250627" cy="4351338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en-US" dirty="0">
                <a:solidFill>
                  <a:srgbClr val="000000"/>
                </a:solidFill>
              </a:rPr>
              <a:t>Food Services Division must advertise the meal service to children of the community by: </a:t>
            </a:r>
          </a:p>
          <a:p>
            <a:pPr marL="687388" lvl="1" indent="-342900">
              <a:buFont typeface="Wingdings" panose="05000000000000000000" pitchFamily="2" charset="2"/>
              <a:buChar char="Ø"/>
            </a:pPr>
            <a:r>
              <a:rPr lang="en-US" sz="2600" dirty="0">
                <a:solidFill>
                  <a:srgbClr val="000000"/>
                </a:solidFill>
              </a:rPr>
              <a:t>Providing media releases to media outlets </a:t>
            </a:r>
          </a:p>
          <a:p>
            <a:pPr marL="688975" lvl="1" indent="-344488">
              <a:buFont typeface="Wingdings" panose="05000000000000000000" pitchFamily="2" charset="2"/>
              <a:buChar char="Ø"/>
            </a:pPr>
            <a:r>
              <a:rPr lang="en-US" sz="2600" dirty="0">
                <a:solidFill>
                  <a:srgbClr val="000000"/>
                </a:solidFill>
              </a:rPr>
              <a:t>Posting materials and info such as:</a:t>
            </a:r>
          </a:p>
          <a:p>
            <a:pPr marL="1030287" lvl="2" indent="-285750">
              <a:buFont typeface="Arial" panose="020B0604020202020204" pitchFamily="34" charset="0"/>
              <a:buChar char="•"/>
            </a:pPr>
            <a:r>
              <a:rPr lang="en-US" sz="2600" dirty="0">
                <a:solidFill>
                  <a:srgbClr val="000000"/>
                </a:solidFill>
              </a:rPr>
              <a:t>Banners at the entrance gate facing the street</a:t>
            </a:r>
          </a:p>
          <a:p>
            <a:pPr marL="1030287" lvl="2" indent="-285750">
              <a:buFont typeface="Arial" panose="020B0604020202020204" pitchFamily="34" charset="0"/>
              <a:buChar char="•"/>
            </a:pPr>
            <a:r>
              <a:rPr lang="en-US" sz="2600" dirty="0">
                <a:solidFill>
                  <a:srgbClr val="000000"/>
                </a:solidFill>
              </a:rPr>
              <a:t>Posters with lunch and snack meal service location, dates, and times for public view </a:t>
            </a:r>
          </a:p>
          <a:p>
            <a:pPr marL="1030287" lvl="2" indent="-285750">
              <a:buFont typeface="Arial" panose="020B0604020202020204" pitchFamily="34" charset="0"/>
              <a:buChar char="•"/>
            </a:pPr>
            <a:r>
              <a:rPr lang="en-US" sz="2600" dirty="0">
                <a:solidFill>
                  <a:srgbClr val="000000"/>
                </a:solidFill>
              </a:rPr>
              <a:t>Meal service dates and times accessible on the Food Services website under the Summer 2025 tab</a:t>
            </a: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5844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3843764" y="1866374"/>
            <a:ext cx="4731978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Production Records 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&amp; CMS Tasks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1635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4D1D13D0-AB68-4161-8E27-65650B1DE591}"/>
              </a:ext>
            </a:extLst>
          </p:cNvPr>
          <p:cNvSpPr/>
          <p:nvPr/>
        </p:nvSpPr>
        <p:spPr>
          <a:xfrm>
            <a:off x="633724" y="3997324"/>
            <a:ext cx="3421164" cy="18244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Hub Site manager projects for all menu plans assigned to site for total number of meals needed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B5BBD09-F5BC-4F96-B403-19955D08B3A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5642" y="1771208"/>
            <a:ext cx="1480236" cy="1911035"/>
          </a:xfrm>
          <a:prstGeom prst="rect">
            <a:avLst/>
          </a:prstGeom>
        </p:spPr>
      </p:pic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6238983-6C77-D4C8-76DA-0251739CB1A6}"/>
              </a:ext>
            </a:extLst>
          </p:cNvPr>
          <p:cNvSpPr/>
          <p:nvPr/>
        </p:nvSpPr>
        <p:spPr>
          <a:xfrm>
            <a:off x="2616000" y="2179294"/>
            <a:ext cx="3653334" cy="943506"/>
          </a:xfrm>
          <a:custGeom>
            <a:avLst/>
            <a:gdLst>
              <a:gd name="connsiteX0" fmla="*/ 0 w 2321718"/>
              <a:gd name="connsiteY0" fmla="*/ 116086 h 1160859"/>
              <a:gd name="connsiteX1" fmla="*/ 116086 w 2321718"/>
              <a:gd name="connsiteY1" fmla="*/ 0 h 1160859"/>
              <a:gd name="connsiteX2" fmla="*/ 2205632 w 2321718"/>
              <a:gd name="connsiteY2" fmla="*/ 0 h 1160859"/>
              <a:gd name="connsiteX3" fmla="*/ 2321718 w 2321718"/>
              <a:gd name="connsiteY3" fmla="*/ 116086 h 1160859"/>
              <a:gd name="connsiteX4" fmla="*/ 2321718 w 2321718"/>
              <a:gd name="connsiteY4" fmla="*/ 1044773 h 1160859"/>
              <a:gd name="connsiteX5" fmla="*/ 2205632 w 2321718"/>
              <a:gd name="connsiteY5" fmla="*/ 1160859 h 1160859"/>
              <a:gd name="connsiteX6" fmla="*/ 116086 w 2321718"/>
              <a:gd name="connsiteY6" fmla="*/ 1160859 h 1160859"/>
              <a:gd name="connsiteX7" fmla="*/ 0 w 2321718"/>
              <a:gd name="connsiteY7" fmla="*/ 1044773 h 1160859"/>
              <a:gd name="connsiteX8" fmla="*/ 0 w 2321718"/>
              <a:gd name="connsiteY8" fmla="*/ 116086 h 116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21718" h="1160859">
                <a:moveTo>
                  <a:pt x="0" y="116086"/>
                </a:moveTo>
                <a:cubicBezTo>
                  <a:pt x="0" y="51973"/>
                  <a:pt x="51973" y="0"/>
                  <a:pt x="116086" y="0"/>
                </a:cubicBezTo>
                <a:lnTo>
                  <a:pt x="2205632" y="0"/>
                </a:lnTo>
                <a:cubicBezTo>
                  <a:pt x="2269745" y="0"/>
                  <a:pt x="2321718" y="51973"/>
                  <a:pt x="2321718" y="116086"/>
                </a:cubicBezTo>
                <a:lnTo>
                  <a:pt x="2321718" y="1044773"/>
                </a:lnTo>
                <a:cubicBezTo>
                  <a:pt x="2321718" y="1108886"/>
                  <a:pt x="2269745" y="1160859"/>
                  <a:pt x="2205632" y="1160859"/>
                </a:cubicBezTo>
                <a:lnTo>
                  <a:pt x="116086" y="1160859"/>
                </a:lnTo>
                <a:cubicBezTo>
                  <a:pt x="51973" y="1160859"/>
                  <a:pt x="0" y="1108886"/>
                  <a:pt x="0" y="1044773"/>
                </a:cubicBezTo>
                <a:lnTo>
                  <a:pt x="0" y="116086"/>
                </a:lnTo>
                <a:close/>
              </a:path>
            </a:pathLst>
          </a:custGeom>
          <a:solidFill>
            <a:srgbClr val="F5852C"/>
          </a:solidFill>
          <a:ln>
            <a:solidFill>
              <a:schemeClr val="tx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435" tIns="68290" rIns="85435" bIns="68290" numCol="1" spcCol="1270" anchor="ctr" anchorCtr="0">
            <a:noAutofit/>
          </a:bodyPr>
          <a:lstStyle/>
          <a:p>
            <a:pPr marL="0" marR="0" lvl="0" indent="0" algn="ctr" defTabSz="12001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Total Projected Servings</a:t>
            </a:r>
          </a:p>
          <a:p>
            <a:pPr marL="0" marR="0" lvl="0" indent="0" algn="ctr" defTabSz="12001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Total amount to prepare for all programs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C3C2BF6-98A4-09A9-81B0-8E5352828B77}"/>
              </a:ext>
            </a:extLst>
          </p:cNvPr>
          <p:cNvSpPr/>
          <p:nvPr/>
        </p:nvSpPr>
        <p:spPr>
          <a:xfrm>
            <a:off x="4408388" y="3126680"/>
            <a:ext cx="232171" cy="870644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0" y="870644"/>
                </a:lnTo>
                <a:lnTo>
                  <a:pt x="232171" y="870644"/>
                </a:lnTo>
              </a:path>
            </a:pathLst>
          </a:custGeom>
          <a:noFill/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147401AC-D292-ED74-3F9D-66F008021A2E}"/>
              </a:ext>
            </a:extLst>
          </p:cNvPr>
          <p:cNvSpPr/>
          <p:nvPr/>
        </p:nvSpPr>
        <p:spPr>
          <a:xfrm>
            <a:off x="4640560" y="3416895"/>
            <a:ext cx="1857374" cy="1160859"/>
          </a:xfrm>
          <a:custGeom>
            <a:avLst/>
            <a:gdLst>
              <a:gd name="connsiteX0" fmla="*/ 0 w 1857374"/>
              <a:gd name="connsiteY0" fmla="*/ 116086 h 1160859"/>
              <a:gd name="connsiteX1" fmla="*/ 116086 w 1857374"/>
              <a:gd name="connsiteY1" fmla="*/ 0 h 1160859"/>
              <a:gd name="connsiteX2" fmla="*/ 1741288 w 1857374"/>
              <a:gd name="connsiteY2" fmla="*/ 0 h 1160859"/>
              <a:gd name="connsiteX3" fmla="*/ 1857374 w 1857374"/>
              <a:gd name="connsiteY3" fmla="*/ 116086 h 1160859"/>
              <a:gd name="connsiteX4" fmla="*/ 1857374 w 1857374"/>
              <a:gd name="connsiteY4" fmla="*/ 1044773 h 1160859"/>
              <a:gd name="connsiteX5" fmla="*/ 1741288 w 1857374"/>
              <a:gd name="connsiteY5" fmla="*/ 1160859 h 1160859"/>
              <a:gd name="connsiteX6" fmla="*/ 116086 w 1857374"/>
              <a:gd name="connsiteY6" fmla="*/ 1160859 h 1160859"/>
              <a:gd name="connsiteX7" fmla="*/ 0 w 1857374"/>
              <a:gd name="connsiteY7" fmla="*/ 1044773 h 1160859"/>
              <a:gd name="connsiteX8" fmla="*/ 0 w 1857374"/>
              <a:gd name="connsiteY8" fmla="*/ 116086 h 116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57374" h="1160859">
                <a:moveTo>
                  <a:pt x="0" y="116086"/>
                </a:moveTo>
                <a:cubicBezTo>
                  <a:pt x="0" y="51973"/>
                  <a:pt x="51973" y="0"/>
                  <a:pt x="116086" y="0"/>
                </a:cubicBezTo>
                <a:lnTo>
                  <a:pt x="1741288" y="0"/>
                </a:lnTo>
                <a:cubicBezTo>
                  <a:pt x="1805401" y="0"/>
                  <a:pt x="1857374" y="51973"/>
                  <a:pt x="1857374" y="116086"/>
                </a:cubicBezTo>
                <a:lnTo>
                  <a:pt x="1857374" y="1044773"/>
                </a:lnTo>
                <a:cubicBezTo>
                  <a:pt x="1857374" y="1108886"/>
                  <a:pt x="1805401" y="1160859"/>
                  <a:pt x="1741288" y="1160859"/>
                </a:cubicBezTo>
                <a:lnTo>
                  <a:pt x="116086" y="1160859"/>
                </a:lnTo>
                <a:cubicBezTo>
                  <a:pt x="51973" y="1160859"/>
                  <a:pt x="0" y="1108886"/>
                  <a:pt x="0" y="1044773"/>
                </a:cubicBezTo>
                <a:lnTo>
                  <a:pt x="0" y="11608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5435" tIns="68290" rIns="85435" bIns="68290" numCol="1" spcCol="1270" anchor="ctr" anchorCtr="0">
            <a:noAutofit/>
          </a:bodyPr>
          <a:lstStyle/>
          <a:p>
            <a:pPr marL="0" marR="0" lvl="0" indent="0" algn="ctr" defTabSz="12001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Transported Meals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7A9E53B-480A-3568-2A04-BD4DDAED355B}"/>
              </a:ext>
            </a:extLst>
          </p:cNvPr>
          <p:cNvSpPr/>
          <p:nvPr/>
        </p:nvSpPr>
        <p:spPr>
          <a:xfrm>
            <a:off x="4408388" y="3126680"/>
            <a:ext cx="232171" cy="2321718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0" y="2321718"/>
                </a:lnTo>
                <a:lnTo>
                  <a:pt x="232171" y="2321718"/>
                </a:lnTo>
              </a:path>
            </a:pathLst>
          </a:custGeom>
          <a:noFill/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B7C520B-5DBA-CB65-9B9C-251946B51F9C}"/>
              </a:ext>
            </a:extLst>
          </p:cNvPr>
          <p:cNvSpPr/>
          <p:nvPr/>
        </p:nvSpPr>
        <p:spPr>
          <a:xfrm>
            <a:off x="4640560" y="4867969"/>
            <a:ext cx="1857374" cy="1160859"/>
          </a:xfrm>
          <a:custGeom>
            <a:avLst/>
            <a:gdLst>
              <a:gd name="connsiteX0" fmla="*/ 0 w 1857374"/>
              <a:gd name="connsiteY0" fmla="*/ 116086 h 1160859"/>
              <a:gd name="connsiteX1" fmla="*/ 116086 w 1857374"/>
              <a:gd name="connsiteY1" fmla="*/ 0 h 1160859"/>
              <a:gd name="connsiteX2" fmla="*/ 1741288 w 1857374"/>
              <a:gd name="connsiteY2" fmla="*/ 0 h 1160859"/>
              <a:gd name="connsiteX3" fmla="*/ 1857374 w 1857374"/>
              <a:gd name="connsiteY3" fmla="*/ 116086 h 1160859"/>
              <a:gd name="connsiteX4" fmla="*/ 1857374 w 1857374"/>
              <a:gd name="connsiteY4" fmla="*/ 1044773 h 1160859"/>
              <a:gd name="connsiteX5" fmla="*/ 1741288 w 1857374"/>
              <a:gd name="connsiteY5" fmla="*/ 1160859 h 1160859"/>
              <a:gd name="connsiteX6" fmla="*/ 116086 w 1857374"/>
              <a:gd name="connsiteY6" fmla="*/ 1160859 h 1160859"/>
              <a:gd name="connsiteX7" fmla="*/ 0 w 1857374"/>
              <a:gd name="connsiteY7" fmla="*/ 1044773 h 1160859"/>
              <a:gd name="connsiteX8" fmla="*/ 0 w 1857374"/>
              <a:gd name="connsiteY8" fmla="*/ 116086 h 116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57374" h="1160859">
                <a:moveTo>
                  <a:pt x="0" y="116086"/>
                </a:moveTo>
                <a:cubicBezTo>
                  <a:pt x="0" y="51973"/>
                  <a:pt x="51973" y="0"/>
                  <a:pt x="116086" y="0"/>
                </a:cubicBezTo>
                <a:lnTo>
                  <a:pt x="1741288" y="0"/>
                </a:lnTo>
                <a:cubicBezTo>
                  <a:pt x="1805401" y="0"/>
                  <a:pt x="1857374" y="51973"/>
                  <a:pt x="1857374" y="116086"/>
                </a:cubicBezTo>
                <a:lnTo>
                  <a:pt x="1857374" y="1044773"/>
                </a:lnTo>
                <a:cubicBezTo>
                  <a:pt x="1857374" y="1108886"/>
                  <a:pt x="1805401" y="1160859"/>
                  <a:pt x="1741288" y="1160859"/>
                </a:cubicBezTo>
                <a:lnTo>
                  <a:pt x="116086" y="1160859"/>
                </a:lnTo>
                <a:cubicBezTo>
                  <a:pt x="51973" y="1160859"/>
                  <a:pt x="0" y="1108886"/>
                  <a:pt x="0" y="1044773"/>
                </a:cubicBezTo>
                <a:lnTo>
                  <a:pt x="0" y="11608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5435" tIns="68290" rIns="85435" bIns="68290" numCol="1" spcCol="1270" anchor="ctr" anchorCtr="0">
            <a:noAutofit/>
          </a:bodyPr>
          <a:lstStyle/>
          <a:p>
            <a:pPr marL="0" marR="0" lvl="0" indent="0" algn="ctr" defTabSz="12001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Main Site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6EA9EC7-2C5D-1496-2C4A-B9A6CDB87525}"/>
              </a:ext>
            </a:extLst>
          </p:cNvPr>
          <p:cNvSpPr/>
          <p:nvPr/>
        </p:nvSpPr>
        <p:spPr>
          <a:xfrm flipV="1">
            <a:off x="6968056" y="3191782"/>
            <a:ext cx="232171" cy="952867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0" y="870644"/>
                </a:lnTo>
                <a:lnTo>
                  <a:pt x="232171" y="870644"/>
                </a:lnTo>
              </a:path>
            </a:pathLst>
          </a:custGeom>
          <a:noFill/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94E732E0-F3F5-D079-5128-C8ECDD8E6BC3}"/>
              </a:ext>
            </a:extLst>
          </p:cNvPr>
          <p:cNvSpPr/>
          <p:nvPr/>
        </p:nvSpPr>
        <p:spPr>
          <a:xfrm>
            <a:off x="7208067" y="2981573"/>
            <a:ext cx="1480236" cy="701328"/>
          </a:xfrm>
          <a:custGeom>
            <a:avLst/>
            <a:gdLst>
              <a:gd name="connsiteX0" fmla="*/ 0 w 1857374"/>
              <a:gd name="connsiteY0" fmla="*/ 116086 h 1160859"/>
              <a:gd name="connsiteX1" fmla="*/ 116086 w 1857374"/>
              <a:gd name="connsiteY1" fmla="*/ 0 h 1160859"/>
              <a:gd name="connsiteX2" fmla="*/ 1741288 w 1857374"/>
              <a:gd name="connsiteY2" fmla="*/ 0 h 1160859"/>
              <a:gd name="connsiteX3" fmla="*/ 1857374 w 1857374"/>
              <a:gd name="connsiteY3" fmla="*/ 116086 h 1160859"/>
              <a:gd name="connsiteX4" fmla="*/ 1857374 w 1857374"/>
              <a:gd name="connsiteY4" fmla="*/ 1044773 h 1160859"/>
              <a:gd name="connsiteX5" fmla="*/ 1741288 w 1857374"/>
              <a:gd name="connsiteY5" fmla="*/ 1160859 h 1160859"/>
              <a:gd name="connsiteX6" fmla="*/ 116086 w 1857374"/>
              <a:gd name="connsiteY6" fmla="*/ 1160859 h 1160859"/>
              <a:gd name="connsiteX7" fmla="*/ 0 w 1857374"/>
              <a:gd name="connsiteY7" fmla="*/ 1044773 h 1160859"/>
              <a:gd name="connsiteX8" fmla="*/ 0 w 1857374"/>
              <a:gd name="connsiteY8" fmla="*/ 116086 h 116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57374" h="1160859">
                <a:moveTo>
                  <a:pt x="0" y="116086"/>
                </a:moveTo>
                <a:cubicBezTo>
                  <a:pt x="0" y="51973"/>
                  <a:pt x="51973" y="0"/>
                  <a:pt x="116086" y="0"/>
                </a:cubicBezTo>
                <a:lnTo>
                  <a:pt x="1741288" y="0"/>
                </a:lnTo>
                <a:cubicBezTo>
                  <a:pt x="1805401" y="0"/>
                  <a:pt x="1857374" y="51973"/>
                  <a:pt x="1857374" y="116086"/>
                </a:cubicBezTo>
                <a:lnTo>
                  <a:pt x="1857374" y="1044773"/>
                </a:lnTo>
                <a:cubicBezTo>
                  <a:pt x="1857374" y="1108886"/>
                  <a:pt x="1805401" y="1160859"/>
                  <a:pt x="1741288" y="1160859"/>
                </a:cubicBezTo>
                <a:lnTo>
                  <a:pt x="116086" y="1160859"/>
                </a:lnTo>
                <a:cubicBezTo>
                  <a:pt x="51973" y="1160859"/>
                  <a:pt x="0" y="1108886"/>
                  <a:pt x="0" y="1044773"/>
                </a:cubicBezTo>
                <a:lnTo>
                  <a:pt x="0" y="11608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5435" tIns="68290" rIns="85435" bIns="68290" numCol="1" spcCol="1270" anchor="ctr" anchorCtr="0">
            <a:noAutofit/>
          </a:bodyPr>
          <a:lstStyle/>
          <a:p>
            <a:pPr marL="0" marR="0" lvl="0" indent="0" algn="ctr" defTabSz="12001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Hub Receiver(s)</a:t>
            </a: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9052CCD-AC47-4846-3A1A-B572665A086F}"/>
              </a:ext>
            </a:extLst>
          </p:cNvPr>
          <p:cNvSpPr/>
          <p:nvPr/>
        </p:nvSpPr>
        <p:spPr>
          <a:xfrm>
            <a:off x="7208067" y="4432647"/>
            <a:ext cx="1480236" cy="701328"/>
          </a:xfrm>
          <a:custGeom>
            <a:avLst/>
            <a:gdLst>
              <a:gd name="connsiteX0" fmla="*/ 0 w 1857374"/>
              <a:gd name="connsiteY0" fmla="*/ 116086 h 1160859"/>
              <a:gd name="connsiteX1" fmla="*/ 116086 w 1857374"/>
              <a:gd name="connsiteY1" fmla="*/ 0 h 1160859"/>
              <a:gd name="connsiteX2" fmla="*/ 1741288 w 1857374"/>
              <a:gd name="connsiteY2" fmla="*/ 0 h 1160859"/>
              <a:gd name="connsiteX3" fmla="*/ 1857374 w 1857374"/>
              <a:gd name="connsiteY3" fmla="*/ 116086 h 1160859"/>
              <a:gd name="connsiteX4" fmla="*/ 1857374 w 1857374"/>
              <a:gd name="connsiteY4" fmla="*/ 1044773 h 1160859"/>
              <a:gd name="connsiteX5" fmla="*/ 1741288 w 1857374"/>
              <a:gd name="connsiteY5" fmla="*/ 1160859 h 1160859"/>
              <a:gd name="connsiteX6" fmla="*/ 116086 w 1857374"/>
              <a:gd name="connsiteY6" fmla="*/ 1160859 h 1160859"/>
              <a:gd name="connsiteX7" fmla="*/ 0 w 1857374"/>
              <a:gd name="connsiteY7" fmla="*/ 1044773 h 1160859"/>
              <a:gd name="connsiteX8" fmla="*/ 0 w 1857374"/>
              <a:gd name="connsiteY8" fmla="*/ 116086 h 116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57374" h="1160859">
                <a:moveTo>
                  <a:pt x="0" y="116086"/>
                </a:moveTo>
                <a:cubicBezTo>
                  <a:pt x="0" y="51973"/>
                  <a:pt x="51973" y="0"/>
                  <a:pt x="116086" y="0"/>
                </a:cubicBezTo>
                <a:lnTo>
                  <a:pt x="1741288" y="0"/>
                </a:lnTo>
                <a:cubicBezTo>
                  <a:pt x="1805401" y="0"/>
                  <a:pt x="1857374" y="51973"/>
                  <a:pt x="1857374" y="116086"/>
                </a:cubicBezTo>
                <a:lnTo>
                  <a:pt x="1857374" y="1044773"/>
                </a:lnTo>
                <a:cubicBezTo>
                  <a:pt x="1857374" y="1108886"/>
                  <a:pt x="1805401" y="1160859"/>
                  <a:pt x="1741288" y="1160859"/>
                </a:cubicBezTo>
                <a:lnTo>
                  <a:pt x="116086" y="1160859"/>
                </a:lnTo>
                <a:cubicBezTo>
                  <a:pt x="51973" y="1160859"/>
                  <a:pt x="0" y="1108886"/>
                  <a:pt x="0" y="1044773"/>
                </a:cubicBezTo>
                <a:lnTo>
                  <a:pt x="0" y="11608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5435" tIns="68290" rIns="85435" bIns="68290" numCol="1" spcCol="1270" anchor="ctr" anchorCtr="0">
            <a:noAutofit/>
          </a:bodyPr>
          <a:lstStyle/>
          <a:p>
            <a:pPr marL="0" marR="0" lvl="0" indent="0" algn="ctr" defTabSz="120015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RAP Program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D5631A0-3286-926A-D069-2CA9879B060E}"/>
              </a:ext>
            </a:extLst>
          </p:cNvPr>
          <p:cNvSpPr/>
          <p:nvPr/>
        </p:nvSpPr>
        <p:spPr>
          <a:xfrm>
            <a:off x="6976729" y="4144649"/>
            <a:ext cx="232171" cy="870644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0" y="870644"/>
                </a:lnTo>
                <a:lnTo>
                  <a:pt x="232171" y="870644"/>
                </a:lnTo>
              </a:path>
            </a:pathLst>
          </a:custGeom>
          <a:noFill/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B761947-7EA8-7894-D110-CF1218BE9143}"/>
              </a:ext>
            </a:extLst>
          </p:cNvPr>
          <p:cNvCxnSpPr/>
          <p:nvPr/>
        </p:nvCxnSpPr>
        <p:spPr>
          <a:xfrm>
            <a:off x="6497934" y="3997324"/>
            <a:ext cx="46450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1">
            <a:extLst>
              <a:ext uri="{FF2B5EF4-FFF2-40B4-BE49-F238E27FC236}">
                <a16:creationId xmlns:a16="http://schemas.microsoft.com/office/drawing/2014/main" id="{6BFEC096-6914-1EEA-0E7C-07B7F07FC3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HUB Site Projections</a:t>
            </a:r>
          </a:p>
        </p:txBody>
      </p:sp>
    </p:spTree>
    <p:extLst>
      <p:ext uri="{BB962C8B-B14F-4D97-AF65-F5344CB8AC3E}">
        <p14:creationId xmlns:p14="http://schemas.microsoft.com/office/powerpoint/2010/main" val="1794251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CMS Production Worksheet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C23B72B6-E60F-84BD-9999-142B5D5B600A}"/>
              </a:ext>
            </a:extLst>
          </p:cNvPr>
          <p:cNvGraphicFramePr>
            <a:graphicFrameLocks noGrp="1"/>
          </p:cNvGraphicFramePr>
          <p:nvPr/>
        </p:nvGraphicFramePr>
        <p:xfrm>
          <a:off x="157715" y="2057400"/>
          <a:ext cx="8814105" cy="4636869"/>
        </p:xfrm>
        <a:graphic>
          <a:graphicData uri="http://schemas.openxmlformats.org/drawingml/2006/table">
            <a:tbl>
              <a:tblPr/>
              <a:tblGrid>
                <a:gridCol w="883593">
                  <a:extLst>
                    <a:ext uri="{9D8B030D-6E8A-4147-A177-3AD203B41FA5}">
                      <a16:colId xmlns:a16="http://schemas.microsoft.com/office/drawing/2014/main" val="3491473595"/>
                    </a:ext>
                  </a:extLst>
                </a:gridCol>
                <a:gridCol w="1397092">
                  <a:extLst>
                    <a:ext uri="{9D8B030D-6E8A-4147-A177-3AD203B41FA5}">
                      <a16:colId xmlns:a16="http://schemas.microsoft.com/office/drawing/2014/main" val="892570984"/>
                    </a:ext>
                  </a:extLst>
                </a:gridCol>
                <a:gridCol w="173740">
                  <a:extLst>
                    <a:ext uri="{9D8B030D-6E8A-4147-A177-3AD203B41FA5}">
                      <a16:colId xmlns:a16="http://schemas.microsoft.com/office/drawing/2014/main" val="19589569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019685069"/>
                    </a:ext>
                  </a:extLst>
                </a:gridCol>
                <a:gridCol w="774506">
                  <a:extLst>
                    <a:ext uri="{9D8B030D-6E8A-4147-A177-3AD203B41FA5}">
                      <a16:colId xmlns:a16="http://schemas.microsoft.com/office/drawing/2014/main" val="18197986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20268545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70693732"/>
                    </a:ext>
                  </a:extLst>
                </a:gridCol>
                <a:gridCol w="369292">
                  <a:extLst>
                    <a:ext uri="{9D8B030D-6E8A-4147-A177-3AD203B41FA5}">
                      <a16:colId xmlns:a16="http://schemas.microsoft.com/office/drawing/2014/main" val="2198675945"/>
                    </a:ext>
                  </a:extLst>
                </a:gridCol>
                <a:gridCol w="503392">
                  <a:extLst>
                    <a:ext uri="{9D8B030D-6E8A-4147-A177-3AD203B41FA5}">
                      <a16:colId xmlns:a16="http://schemas.microsoft.com/office/drawing/2014/main" val="309407591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76605560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628291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62162473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011640566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90077363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37246225"/>
                    </a:ext>
                  </a:extLst>
                </a:gridCol>
              </a:tblGrid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410510"/>
                  </a:ext>
                </a:extLst>
              </a:tr>
              <a:tr h="185459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Recipe Number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Item Description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Size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Cost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Inventory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Prepared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Adult Served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Non-Reimburseable/ A La Carte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Student Meal Portions Available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Leftover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Cost of 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2565201"/>
                  </a:ext>
                </a:extLst>
              </a:tr>
              <a:tr h="5563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Cases, Units,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Broken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24954464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Unassigned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138402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ROASTED POTATO WEDGES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262019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PARADISE PUNCH FRUIT SLUSH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Pouch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6499402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KETCHUP PC 9 GRAM CS/1000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GRAM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544076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s-E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MAYO RED CAL PC CS/200/12 GM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s-E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8790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MUSTARD IND PC 500/5.5GR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197565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Entrée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462955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CAFÉ LA BURGER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6877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WOW BUTTER MEAL KIT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6919932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0857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1 % LOW FAT 1/2 PT ECO LA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1/2 pint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069638"/>
                  </a:ext>
                </a:extLst>
              </a:tr>
              <a:tr h="1918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NON FAT 1/2 PT ECO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0576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419243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958593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Comments: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5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RAP-50</a:t>
                      </a:r>
                    </a:p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(HR)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Angeles</a:t>
                      </a:r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Mesa El-150, 5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Leftovers</a:t>
                      </a:r>
                      <a:endParaRPr lang="es-E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889886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62766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45948"/>
                  </a:ext>
                </a:extLst>
              </a:tr>
              <a:tr h="185459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Service Worker Signature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Cafeteria Manager Signature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158600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69709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B0E68A42-E17F-C37E-1911-C0868D2B5611}"/>
              </a:ext>
            </a:extLst>
          </p:cNvPr>
          <p:cNvSpPr txBox="1"/>
          <p:nvPr/>
        </p:nvSpPr>
        <p:spPr>
          <a:xfrm>
            <a:off x="2057400" y="2773362"/>
            <a:ext cx="1847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37F37F-792B-1C5F-01A4-E3A12EB817C6}"/>
              </a:ext>
            </a:extLst>
          </p:cNvPr>
          <p:cNvSpPr/>
          <p:nvPr/>
        </p:nvSpPr>
        <p:spPr>
          <a:xfrm>
            <a:off x="2057400" y="1603665"/>
            <a:ext cx="6054380" cy="1371600"/>
          </a:xfrm>
          <a:prstGeom prst="roundRect">
            <a:avLst/>
          </a:prstGeom>
          <a:solidFill>
            <a:srgbClr val="F5852C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Create CMS Production Worksheets/Records </a:t>
            </a:r>
            <a:r>
              <a:rPr lang="en-US" sz="2400" b="1" dirty="0">
                <a:solidFill>
                  <a:srgbClr val="000000"/>
                </a:solidFill>
                <a:latin typeface="Calibri" panose="020F0502020204030204"/>
              </a:rPr>
              <a:t>for breakfast and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lunch meal service under MAIN SITE.</a:t>
            </a:r>
          </a:p>
        </p:txBody>
      </p:sp>
    </p:spTree>
    <p:extLst>
      <p:ext uri="{BB962C8B-B14F-4D97-AF65-F5344CB8AC3E}">
        <p14:creationId xmlns:p14="http://schemas.microsoft.com/office/powerpoint/2010/main" val="1545611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CMS Production Worksheet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94EA8987-6968-D73C-04A2-FE3CB7D95DA9}"/>
              </a:ext>
            </a:extLst>
          </p:cNvPr>
          <p:cNvGraphicFramePr>
            <a:graphicFrameLocks noGrp="1"/>
          </p:cNvGraphicFramePr>
          <p:nvPr/>
        </p:nvGraphicFramePr>
        <p:xfrm>
          <a:off x="157715" y="2057400"/>
          <a:ext cx="8814105" cy="4636869"/>
        </p:xfrm>
        <a:graphic>
          <a:graphicData uri="http://schemas.openxmlformats.org/drawingml/2006/table">
            <a:tbl>
              <a:tblPr/>
              <a:tblGrid>
                <a:gridCol w="883593">
                  <a:extLst>
                    <a:ext uri="{9D8B030D-6E8A-4147-A177-3AD203B41FA5}">
                      <a16:colId xmlns:a16="http://schemas.microsoft.com/office/drawing/2014/main" val="3491473595"/>
                    </a:ext>
                  </a:extLst>
                </a:gridCol>
                <a:gridCol w="1397092">
                  <a:extLst>
                    <a:ext uri="{9D8B030D-6E8A-4147-A177-3AD203B41FA5}">
                      <a16:colId xmlns:a16="http://schemas.microsoft.com/office/drawing/2014/main" val="892570984"/>
                    </a:ext>
                  </a:extLst>
                </a:gridCol>
                <a:gridCol w="173740">
                  <a:extLst>
                    <a:ext uri="{9D8B030D-6E8A-4147-A177-3AD203B41FA5}">
                      <a16:colId xmlns:a16="http://schemas.microsoft.com/office/drawing/2014/main" val="19589569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019685069"/>
                    </a:ext>
                  </a:extLst>
                </a:gridCol>
                <a:gridCol w="774506">
                  <a:extLst>
                    <a:ext uri="{9D8B030D-6E8A-4147-A177-3AD203B41FA5}">
                      <a16:colId xmlns:a16="http://schemas.microsoft.com/office/drawing/2014/main" val="18197986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20268545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70693732"/>
                    </a:ext>
                  </a:extLst>
                </a:gridCol>
                <a:gridCol w="369292">
                  <a:extLst>
                    <a:ext uri="{9D8B030D-6E8A-4147-A177-3AD203B41FA5}">
                      <a16:colId xmlns:a16="http://schemas.microsoft.com/office/drawing/2014/main" val="2198675945"/>
                    </a:ext>
                  </a:extLst>
                </a:gridCol>
                <a:gridCol w="503392">
                  <a:extLst>
                    <a:ext uri="{9D8B030D-6E8A-4147-A177-3AD203B41FA5}">
                      <a16:colId xmlns:a16="http://schemas.microsoft.com/office/drawing/2014/main" val="309407591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76605560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628291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62162473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011640566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90077363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37246225"/>
                    </a:ext>
                  </a:extLst>
                </a:gridCol>
              </a:tblGrid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410510"/>
                  </a:ext>
                </a:extLst>
              </a:tr>
              <a:tr h="185459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Recipe Number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Item Description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Size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Cost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Inventory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Prepared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Adult Served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Non-Reimburseable/ A La Carte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Student Meal Portions Available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Leftover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Cost of 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2565201"/>
                  </a:ext>
                </a:extLst>
              </a:tr>
              <a:tr h="5563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Cases, Units,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Broken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24954464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Unassigned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138402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ROASTED POTATO WEDGES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262019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PARADISE PUNCH FRUIT SLUSH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Pouch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6499402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KETCHUP PC 9 GRAM CS/1000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GRAM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544076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s-E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MAYO RED CAL PC CS/200/12 GM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s-E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8790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MUSTARD IND PC 500/5.5GR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197565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Entrée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462955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CAFÉ LA BURGER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6877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WOW BUTTER MEAL KIT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6919932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0857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1 % LOW FAT 1/2 PT ECO LA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1/2 pint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069638"/>
                  </a:ext>
                </a:extLst>
              </a:tr>
              <a:tr h="1918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NON FAT 1/2 PT ECO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0576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419243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958593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Comments: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5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RAP-50</a:t>
                      </a:r>
                    </a:p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(HR)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Angeles</a:t>
                      </a:r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Mesa El-150, 5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Leftovers</a:t>
                      </a:r>
                      <a:endParaRPr lang="es-E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889886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62766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45948"/>
                  </a:ext>
                </a:extLst>
              </a:tr>
              <a:tr h="185459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Service Worker Signature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Cafeteria Manager Signature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158600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69709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CA5E9FC5-75DE-2902-A4A2-FF961DA8FFE1}"/>
              </a:ext>
            </a:extLst>
          </p:cNvPr>
          <p:cNvSpPr txBox="1"/>
          <p:nvPr/>
        </p:nvSpPr>
        <p:spPr>
          <a:xfrm>
            <a:off x="2057400" y="2773362"/>
            <a:ext cx="1847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mic Sans MS" pitchFamily="66" charset="0"/>
              <a:ea typeface="+mn-ea"/>
              <a:cs typeface="+mn-cs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739A41E-74FA-2453-18C1-FD5378A80EE5}"/>
              </a:ext>
            </a:extLst>
          </p:cNvPr>
          <p:cNvCxnSpPr>
            <a:cxnSpLocks/>
            <a:stCxn id="11" idx="3"/>
          </p:cNvCxnSpPr>
          <p:nvPr/>
        </p:nvCxnSpPr>
        <p:spPr>
          <a:xfrm>
            <a:off x="3124200" y="3784237"/>
            <a:ext cx="1981200" cy="269829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</a:ln>
          <a:effectLst/>
        </p:spPr>
      </p:cxn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EA437B95-E687-CAD4-AD0F-C292C1416BF0}"/>
              </a:ext>
            </a:extLst>
          </p:cNvPr>
          <p:cNvSpPr/>
          <p:nvPr/>
        </p:nvSpPr>
        <p:spPr>
          <a:xfrm>
            <a:off x="5105400" y="3352800"/>
            <a:ext cx="3505200" cy="1371600"/>
          </a:xfrm>
          <a:prstGeom prst="roundRect">
            <a:avLst/>
          </a:prstGeom>
          <a:solidFill>
            <a:srgbClr val="F5852C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Total Projected Servings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r>
              <a: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Amount to prepare for </a:t>
            </a:r>
            <a:r>
              <a:rPr kumimoji="0" lang="en-US" sz="24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all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4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programs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BAC64F9-82EE-DD6C-2721-54BFA50207BA}"/>
              </a:ext>
            </a:extLst>
          </p:cNvPr>
          <p:cNvSpPr/>
          <p:nvPr/>
        </p:nvSpPr>
        <p:spPr>
          <a:xfrm>
            <a:off x="2485671" y="2280511"/>
            <a:ext cx="638529" cy="3007452"/>
          </a:xfrm>
          <a:prstGeom prst="rect">
            <a:avLst/>
          </a:prstGeom>
          <a:noFill/>
          <a:ln w="57150" cap="flat" cmpd="sng" algn="ctr">
            <a:solidFill>
              <a:srgbClr val="C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8069DEC9-302A-F672-B92F-0FBDED1F8FA3}"/>
              </a:ext>
            </a:extLst>
          </p:cNvPr>
          <p:cNvSpPr txBox="1">
            <a:spLocks/>
          </p:cNvSpPr>
          <p:nvPr/>
        </p:nvSpPr>
        <p:spPr>
          <a:xfrm>
            <a:off x="621417" y="932474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+mj-ea"/>
                <a:cs typeface="+mj-cs"/>
              </a:rPr>
              <a:t>HUB Site</a:t>
            </a:r>
          </a:p>
        </p:txBody>
      </p:sp>
    </p:spTree>
    <p:extLst>
      <p:ext uri="{BB962C8B-B14F-4D97-AF65-F5344CB8AC3E}">
        <p14:creationId xmlns:p14="http://schemas.microsoft.com/office/powerpoint/2010/main" val="3094091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CMS Production Worksheet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901E5D7-F007-2D95-0E8D-78CF34138B0E}"/>
              </a:ext>
            </a:extLst>
          </p:cNvPr>
          <p:cNvSpPr txBox="1">
            <a:spLocks/>
          </p:cNvSpPr>
          <p:nvPr/>
        </p:nvSpPr>
        <p:spPr>
          <a:xfrm>
            <a:off x="621417" y="932474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+mj-ea"/>
                <a:cs typeface="+mj-cs"/>
              </a:rPr>
              <a:t>HUB Site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0112EA86-3A9F-94EC-C8DE-377F206B5FE9}"/>
              </a:ext>
            </a:extLst>
          </p:cNvPr>
          <p:cNvGraphicFramePr>
            <a:graphicFrameLocks noGrp="1"/>
          </p:cNvGraphicFramePr>
          <p:nvPr/>
        </p:nvGraphicFramePr>
        <p:xfrm>
          <a:off x="157715" y="2057400"/>
          <a:ext cx="8814105" cy="4636869"/>
        </p:xfrm>
        <a:graphic>
          <a:graphicData uri="http://schemas.openxmlformats.org/drawingml/2006/table">
            <a:tbl>
              <a:tblPr/>
              <a:tblGrid>
                <a:gridCol w="883593">
                  <a:extLst>
                    <a:ext uri="{9D8B030D-6E8A-4147-A177-3AD203B41FA5}">
                      <a16:colId xmlns:a16="http://schemas.microsoft.com/office/drawing/2014/main" val="3491473595"/>
                    </a:ext>
                  </a:extLst>
                </a:gridCol>
                <a:gridCol w="1397092">
                  <a:extLst>
                    <a:ext uri="{9D8B030D-6E8A-4147-A177-3AD203B41FA5}">
                      <a16:colId xmlns:a16="http://schemas.microsoft.com/office/drawing/2014/main" val="892570984"/>
                    </a:ext>
                  </a:extLst>
                </a:gridCol>
                <a:gridCol w="173740">
                  <a:extLst>
                    <a:ext uri="{9D8B030D-6E8A-4147-A177-3AD203B41FA5}">
                      <a16:colId xmlns:a16="http://schemas.microsoft.com/office/drawing/2014/main" val="19589569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019685069"/>
                    </a:ext>
                  </a:extLst>
                </a:gridCol>
                <a:gridCol w="774506">
                  <a:extLst>
                    <a:ext uri="{9D8B030D-6E8A-4147-A177-3AD203B41FA5}">
                      <a16:colId xmlns:a16="http://schemas.microsoft.com/office/drawing/2014/main" val="18197986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20268545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70693732"/>
                    </a:ext>
                  </a:extLst>
                </a:gridCol>
                <a:gridCol w="369292">
                  <a:extLst>
                    <a:ext uri="{9D8B030D-6E8A-4147-A177-3AD203B41FA5}">
                      <a16:colId xmlns:a16="http://schemas.microsoft.com/office/drawing/2014/main" val="2198675945"/>
                    </a:ext>
                  </a:extLst>
                </a:gridCol>
                <a:gridCol w="503392">
                  <a:extLst>
                    <a:ext uri="{9D8B030D-6E8A-4147-A177-3AD203B41FA5}">
                      <a16:colId xmlns:a16="http://schemas.microsoft.com/office/drawing/2014/main" val="309407591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76605560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628291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62162473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011640566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90077363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37246225"/>
                    </a:ext>
                  </a:extLst>
                </a:gridCol>
              </a:tblGrid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410510"/>
                  </a:ext>
                </a:extLst>
              </a:tr>
              <a:tr h="185459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Recipe Number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Item Description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Size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Cost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Inventory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Prepared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Adult Served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Non-Reimburseable/ A La Carte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Student Meal Portions Available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Leftover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Cost of 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2565201"/>
                  </a:ext>
                </a:extLst>
              </a:tr>
              <a:tr h="5563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Cases, Units,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Broken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24954464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Unassigned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138402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ROASTED POTATO WEDGES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262019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PARADISE PUNCH FRUIT SLUSH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Pouch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6499402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KETCHUP PC 9 GRAM CS/1000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GRAM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544076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s-E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MAYO RED CAL PC CS/200/12 GM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s-E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8790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MUSTARD IND PC 500/5.5GR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197565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Entrée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462955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CAFÉ LA BURGER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6877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WOW BUTTER MEAL KIT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6919932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0857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1 % LOW FAT 1/2 PT ECO LA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1/2 pint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069638"/>
                  </a:ext>
                </a:extLst>
              </a:tr>
              <a:tr h="1918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NON FAT 1/2 PT ECO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0576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419243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958593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Comments: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5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RAP-50</a:t>
                      </a:r>
                    </a:p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(HR)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Angeles</a:t>
                      </a:r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Mesa El-150, 5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Leftovers</a:t>
                      </a:r>
                      <a:endParaRPr lang="es-E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889886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62766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45948"/>
                  </a:ext>
                </a:extLst>
              </a:tr>
              <a:tr h="185459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Service Worker Signature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Cafeteria Manager Signature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158600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69709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A624416-9AE9-21B2-276A-4CABC7C2A49C}"/>
              </a:ext>
            </a:extLst>
          </p:cNvPr>
          <p:cNvSpPr txBox="1"/>
          <p:nvPr/>
        </p:nvSpPr>
        <p:spPr>
          <a:xfrm>
            <a:off x="2057400" y="2773362"/>
            <a:ext cx="1847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7A19FB-830A-1A31-8EFE-16139DD90F94}"/>
              </a:ext>
            </a:extLst>
          </p:cNvPr>
          <p:cNvSpPr txBox="1"/>
          <p:nvPr/>
        </p:nvSpPr>
        <p:spPr>
          <a:xfrm>
            <a:off x="2057400" y="2773362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5266049-A6C2-498C-2A15-8487CCA72753}"/>
              </a:ext>
            </a:extLst>
          </p:cNvPr>
          <p:cNvSpPr/>
          <p:nvPr/>
        </p:nvSpPr>
        <p:spPr>
          <a:xfrm>
            <a:off x="5350668" y="2209800"/>
            <a:ext cx="516734" cy="3048000"/>
          </a:xfrm>
          <a:prstGeom prst="rect">
            <a:avLst/>
          </a:prstGeom>
          <a:noFill/>
          <a:ln w="57150" cap="flat" cmpd="sng" algn="ctr">
            <a:solidFill>
              <a:srgbClr val="C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6861E79-4CA1-1F8D-5B95-BCA2B78A65AE}"/>
              </a:ext>
            </a:extLst>
          </p:cNvPr>
          <p:cNvCxnSpPr>
            <a:cxnSpLocks/>
            <a:stCxn id="11" idx="1"/>
            <a:endCxn id="15" idx="2"/>
          </p:cNvCxnSpPr>
          <p:nvPr/>
        </p:nvCxnSpPr>
        <p:spPr>
          <a:xfrm flipH="1" flipV="1">
            <a:off x="3703895" y="3030558"/>
            <a:ext cx="1646773" cy="703242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</a:ln>
          <a:effectLst/>
        </p:spPr>
      </p:cxnSp>
      <p:sp>
        <p:nvSpPr>
          <p:cNvPr id="13" name="Rectangle 12">
            <a:extLst>
              <a:ext uri="{FF2B5EF4-FFF2-40B4-BE49-F238E27FC236}">
                <a16:creationId xmlns:a16="http://schemas.microsoft.com/office/drawing/2014/main" id="{4718D1F5-4138-180F-A29C-CDDF11225214}"/>
              </a:ext>
            </a:extLst>
          </p:cNvPr>
          <p:cNvSpPr/>
          <p:nvPr/>
        </p:nvSpPr>
        <p:spPr>
          <a:xfrm>
            <a:off x="6377947" y="2227848"/>
            <a:ext cx="516734" cy="3048000"/>
          </a:xfrm>
          <a:prstGeom prst="rect">
            <a:avLst/>
          </a:prstGeom>
          <a:noFill/>
          <a:ln w="57150" cap="flat" cmpd="sng" algn="ctr">
            <a:solidFill>
              <a:srgbClr val="C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7F97A6D-4536-32C0-D3B7-A589381DF70F}"/>
              </a:ext>
            </a:extLst>
          </p:cNvPr>
          <p:cNvCxnSpPr>
            <a:cxnSpLocks/>
            <a:stCxn id="13" idx="1"/>
            <a:endCxn id="16" idx="3"/>
          </p:cNvCxnSpPr>
          <p:nvPr/>
        </p:nvCxnSpPr>
        <p:spPr>
          <a:xfrm flipH="1">
            <a:off x="4618007" y="3751848"/>
            <a:ext cx="1759940" cy="694041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</a:ln>
          <a:effectLst/>
        </p:spPr>
      </p:cxn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12E185D3-DC27-729B-91AB-D2F9924170C5}"/>
              </a:ext>
            </a:extLst>
          </p:cNvPr>
          <p:cNvSpPr/>
          <p:nvPr/>
        </p:nvSpPr>
        <p:spPr>
          <a:xfrm>
            <a:off x="2378590" y="1676400"/>
            <a:ext cx="2650610" cy="1354158"/>
          </a:xfrm>
          <a:prstGeom prst="roundRect">
            <a:avLst/>
          </a:prstGeom>
          <a:solidFill>
            <a:srgbClr val="F5852C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Amount Prepared: 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Total prepared for all programs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D6A952A-0852-ECC7-EEF4-6B30CC28BEBF}"/>
              </a:ext>
            </a:extLst>
          </p:cNvPr>
          <p:cNvSpPr/>
          <p:nvPr/>
        </p:nvSpPr>
        <p:spPr>
          <a:xfrm>
            <a:off x="1676400" y="3710177"/>
            <a:ext cx="2941607" cy="1471424"/>
          </a:xfrm>
          <a:prstGeom prst="roundRect">
            <a:avLst/>
          </a:prstGeom>
          <a:solidFill>
            <a:srgbClr val="F5852C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Non-Reimbursable: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Record all meals transported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6155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3" grpId="0" animBg="1"/>
      <p:bldP spid="15" grpId="0" animBg="1"/>
      <p:bldP spid="15" grpId="1" animBg="1"/>
      <p:bldP spid="16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CMS Production Worksheet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B9BF7684-634B-C35D-7BA9-C8981DCF7393}"/>
              </a:ext>
            </a:extLst>
          </p:cNvPr>
          <p:cNvSpPr txBox="1">
            <a:spLocks/>
          </p:cNvSpPr>
          <p:nvPr/>
        </p:nvSpPr>
        <p:spPr>
          <a:xfrm>
            <a:off x="621417" y="932474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+mj-ea"/>
                <a:cs typeface="+mj-cs"/>
              </a:rPr>
              <a:t>HUB Site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09FD4D9D-C852-A6CB-A874-E54B952CAE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928385"/>
              </p:ext>
            </p:extLst>
          </p:nvPr>
        </p:nvGraphicFramePr>
        <p:xfrm>
          <a:off x="157715" y="2057400"/>
          <a:ext cx="8814105" cy="4636869"/>
        </p:xfrm>
        <a:graphic>
          <a:graphicData uri="http://schemas.openxmlformats.org/drawingml/2006/table">
            <a:tbl>
              <a:tblPr/>
              <a:tblGrid>
                <a:gridCol w="883593">
                  <a:extLst>
                    <a:ext uri="{9D8B030D-6E8A-4147-A177-3AD203B41FA5}">
                      <a16:colId xmlns:a16="http://schemas.microsoft.com/office/drawing/2014/main" val="3491473595"/>
                    </a:ext>
                  </a:extLst>
                </a:gridCol>
                <a:gridCol w="1397092">
                  <a:extLst>
                    <a:ext uri="{9D8B030D-6E8A-4147-A177-3AD203B41FA5}">
                      <a16:colId xmlns:a16="http://schemas.microsoft.com/office/drawing/2014/main" val="892570984"/>
                    </a:ext>
                  </a:extLst>
                </a:gridCol>
                <a:gridCol w="173740">
                  <a:extLst>
                    <a:ext uri="{9D8B030D-6E8A-4147-A177-3AD203B41FA5}">
                      <a16:colId xmlns:a16="http://schemas.microsoft.com/office/drawing/2014/main" val="19589569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019685069"/>
                    </a:ext>
                  </a:extLst>
                </a:gridCol>
                <a:gridCol w="774506">
                  <a:extLst>
                    <a:ext uri="{9D8B030D-6E8A-4147-A177-3AD203B41FA5}">
                      <a16:colId xmlns:a16="http://schemas.microsoft.com/office/drawing/2014/main" val="18197986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20268545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70693732"/>
                    </a:ext>
                  </a:extLst>
                </a:gridCol>
                <a:gridCol w="369292">
                  <a:extLst>
                    <a:ext uri="{9D8B030D-6E8A-4147-A177-3AD203B41FA5}">
                      <a16:colId xmlns:a16="http://schemas.microsoft.com/office/drawing/2014/main" val="2198675945"/>
                    </a:ext>
                  </a:extLst>
                </a:gridCol>
                <a:gridCol w="503392">
                  <a:extLst>
                    <a:ext uri="{9D8B030D-6E8A-4147-A177-3AD203B41FA5}">
                      <a16:colId xmlns:a16="http://schemas.microsoft.com/office/drawing/2014/main" val="309407591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76605560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628291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62162473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011640566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90077363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37246225"/>
                    </a:ext>
                  </a:extLst>
                </a:gridCol>
              </a:tblGrid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410510"/>
                  </a:ext>
                </a:extLst>
              </a:tr>
              <a:tr h="185459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Recipe Number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Item Description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Size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Cost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Inventory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Prepared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Adult Served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Non-Reimburseable/ A La Carte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Student Meal Portions Available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Leftover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Cost of 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2565201"/>
                  </a:ext>
                </a:extLst>
              </a:tr>
              <a:tr h="5563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Cases, Units,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Broken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24954464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Unassigned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138402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ROASTED POTATO WEDGES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262019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PARADISE PUNCH FRUIT SLUSH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Pouch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6499402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KETCHUP PC 9 GRAM CS/1000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GRAM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544076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s-E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MAYO RED CAL PC CS/200/12 GM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s-E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8790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MUSTARD IND PC 500/5.5GR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197565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Entrée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462955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CAFÉ LA BURGER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6877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WOW BUTTER MEAL KIT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6919932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0857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1 % LOW FAT 1/2 PT ECO LA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1/2 pint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069638"/>
                  </a:ext>
                </a:extLst>
              </a:tr>
              <a:tr h="1918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NON FAT 1/2 PT ECO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0576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419243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958593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Comments: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5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RAP-50</a:t>
                      </a:r>
                    </a:p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(HR)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Angeles</a:t>
                      </a:r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Mesa El-150, 3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Leftovers</a:t>
                      </a:r>
                      <a:endParaRPr lang="es-E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889886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62766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45948"/>
                  </a:ext>
                </a:extLst>
              </a:tr>
              <a:tr h="185459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Service Worker Signature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Cafeteria Manager Signature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158600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69709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ABFDFE97-B973-D9A8-5497-81E006E5291A}"/>
              </a:ext>
            </a:extLst>
          </p:cNvPr>
          <p:cNvSpPr txBox="1"/>
          <p:nvPr/>
        </p:nvSpPr>
        <p:spPr>
          <a:xfrm>
            <a:off x="2057400" y="2773362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509A77E-A69C-66B5-68C4-F5336843AFF5}"/>
              </a:ext>
            </a:extLst>
          </p:cNvPr>
          <p:cNvSpPr/>
          <p:nvPr/>
        </p:nvSpPr>
        <p:spPr>
          <a:xfrm>
            <a:off x="7391400" y="2209800"/>
            <a:ext cx="516734" cy="3048000"/>
          </a:xfrm>
          <a:prstGeom prst="rect">
            <a:avLst/>
          </a:prstGeom>
          <a:noFill/>
          <a:ln w="57150" cap="flat" cmpd="sng" algn="ctr">
            <a:solidFill>
              <a:srgbClr val="C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D637B41-7A0E-1A2F-C28E-33BB2ED5631A}"/>
              </a:ext>
            </a:extLst>
          </p:cNvPr>
          <p:cNvCxnSpPr>
            <a:cxnSpLocks/>
            <a:stCxn id="10" idx="1"/>
            <a:endCxn id="12" idx="3"/>
          </p:cNvCxnSpPr>
          <p:nvPr/>
        </p:nvCxnSpPr>
        <p:spPr>
          <a:xfrm flipH="1" flipV="1">
            <a:off x="6696075" y="2209800"/>
            <a:ext cx="695325" cy="1524000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</a:ln>
          <a:effectLst/>
        </p:spPr>
      </p:cxn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0721801-1F8B-D917-EC36-1E63CAF8F9AE}"/>
              </a:ext>
            </a:extLst>
          </p:cNvPr>
          <p:cNvSpPr/>
          <p:nvPr/>
        </p:nvSpPr>
        <p:spPr>
          <a:xfrm>
            <a:off x="3419475" y="1677931"/>
            <a:ext cx="3276600" cy="1063737"/>
          </a:xfrm>
          <a:prstGeom prst="roundRect">
            <a:avLst/>
          </a:prstGeom>
          <a:solidFill>
            <a:srgbClr val="F5852C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Account for main site leftover meals in Column 11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A32BAD18-DBD8-257E-B1C3-403E21FC60C2}"/>
              </a:ext>
            </a:extLst>
          </p:cNvPr>
          <p:cNvSpPr/>
          <p:nvPr/>
        </p:nvSpPr>
        <p:spPr>
          <a:xfrm>
            <a:off x="914400" y="3116113"/>
            <a:ext cx="4748003" cy="1523999"/>
          </a:xfrm>
          <a:prstGeom prst="roundRect">
            <a:avLst/>
          </a:prstGeom>
          <a:solidFill>
            <a:srgbClr val="F5852C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Account for total leftover meals on the Daily Meal Transport</a:t>
            </a:r>
            <a:r>
              <a:rPr kumimoji="0" lang="en-US" sz="2400" b="1" i="0" u="none" strike="noStrike" kern="0" cap="none" spc="0" normalizeH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Record 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from receiver sites</a:t>
            </a:r>
            <a:r>
              <a:rPr kumimoji="0" lang="en-US" sz="24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 the comments section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C40937D-8B2C-C237-B601-08697D400D30}"/>
              </a:ext>
            </a:extLst>
          </p:cNvPr>
          <p:cNvCxnSpPr>
            <a:cxnSpLocks/>
            <a:stCxn id="13" idx="2"/>
          </p:cNvCxnSpPr>
          <p:nvPr/>
        </p:nvCxnSpPr>
        <p:spPr>
          <a:xfrm>
            <a:off x="3288402" y="4640112"/>
            <a:ext cx="779355" cy="1227288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</a:ln>
          <a:effectLst/>
        </p:spPr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27ECAB2C-FEEC-72F3-6C48-1A1FE57308BA}"/>
              </a:ext>
            </a:extLst>
          </p:cNvPr>
          <p:cNvSpPr/>
          <p:nvPr/>
        </p:nvSpPr>
        <p:spPr>
          <a:xfrm>
            <a:off x="3352800" y="5867400"/>
            <a:ext cx="997907" cy="3048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7659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12" grpId="0" animBg="1"/>
      <p:bldP spid="12" grpId="1" animBg="1"/>
      <p:bldP spid="13" grpId="0" animBg="1"/>
      <p:bldP spid="1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CMS Production Worksheet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7C16A7B9-0C63-F0F9-15B0-CD62346C95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0063018"/>
              </p:ext>
            </p:extLst>
          </p:nvPr>
        </p:nvGraphicFramePr>
        <p:xfrm>
          <a:off x="157715" y="2057400"/>
          <a:ext cx="8814105" cy="4636869"/>
        </p:xfrm>
        <a:graphic>
          <a:graphicData uri="http://schemas.openxmlformats.org/drawingml/2006/table">
            <a:tbl>
              <a:tblPr/>
              <a:tblGrid>
                <a:gridCol w="883593">
                  <a:extLst>
                    <a:ext uri="{9D8B030D-6E8A-4147-A177-3AD203B41FA5}">
                      <a16:colId xmlns:a16="http://schemas.microsoft.com/office/drawing/2014/main" val="3491473595"/>
                    </a:ext>
                  </a:extLst>
                </a:gridCol>
                <a:gridCol w="1397092">
                  <a:extLst>
                    <a:ext uri="{9D8B030D-6E8A-4147-A177-3AD203B41FA5}">
                      <a16:colId xmlns:a16="http://schemas.microsoft.com/office/drawing/2014/main" val="892570984"/>
                    </a:ext>
                  </a:extLst>
                </a:gridCol>
                <a:gridCol w="173740">
                  <a:extLst>
                    <a:ext uri="{9D8B030D-6E8A-4147-A177-3AD203B41FA5}">
                      <a16:colId xmlns:a16="http://schemas.microsoft.com/office/drawing/2014/main" val="19589569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019685069"/>
                    </a:ext>
                  </a:extLst>
                </a:gridCol>
                <a:gridCol w="774506">
                  <a:extLst>
                    <a:ext uri="{9D8B030D-6E8A-4147-A177-3AD203B41FA5}">
                      <a16:colId xmlns:a16="http://schemas.microsoft.com/office/drawing/2014/main" val="18197986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20268545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70693732"/>
                    </a:ext>
                  </a:extLst>
                </a:gridCol>
                <a:gridCol w="369292">
                  <a:extLst>
                    <a:ext uri="{9D8B030D-6E8A-4147-A177-3AD203B41FA5}">
                      <a16:colId xmlns:a16="http://schemas.microsoft.com/office/drawing/2014/main" val="2198675945"/>
                    </a:ext>
                  </a:extLst>
                </a:gridCol>
                <a:gridCol w="503392">
                  <a:extLst>
                    <a:ext uri="{9D8B030D-6E8A-4147-A177-3AD203B41FA5}">
                      <a16:colId xmlns:a16="http://schemas.microsoft.com/office/drawing/2014/main" val="309407591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76605560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628291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62162473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011640566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90077363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37246225"/>
                    </a:ext>
                  </a:extLst>
                </a:gridCol>
              </a:tblGrid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410510"/>
                  </a:ext>
                </a:extLst>
              </a:tr>
              <a:tr h="185459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Recipe Number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Item Description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Size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Cost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Inventory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Prepared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Adult Served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Non-Reimburseable/ A La Carte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Student Meal Portions Available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Leftover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Cost of 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2565201"/>
                  </a:ext>
                </a:extLst>
              </a:tr>
              <a:tr h="5563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Cases, Units,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Broken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24954464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Unassigned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138402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ROASTED POTATO WEDGES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262019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PARADISE PUNCH FRUIT SLUSH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Pouch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6499402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KETCHUP PC 9 GRAM CS/1000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GRAM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544076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s-E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MAYO RED CAL PC CS/200/12 GM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s-E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8790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MUSTARD IND PC 500/5.5GR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197565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Entrée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462955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CAFÉ LA BURGER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6877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WOW BUTTER MEAL KIT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6919932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0857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1 % LOW FAT 1/2 PT ECO LA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1/2 pint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069638"/>
                  </a:ext>
                </a:extLst>
              </a:tr>
              <a:tr h="1918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NON FAT 1/2 PT ECO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0576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419243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958593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Comments: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5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RAP-50</a:t>
                      </a:r>
                    </a:p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(HR)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Angeles</a:t>
                      </a:r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Mesa El-150, 3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Leftovers</a:t>
                      </a:r>
                      <a:endParaRPr lang="es-E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889886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62766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45948"/>
                  </a:ext>
                </a:extLst>
              </a:tr>
              <a:tr h="185459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Service Worker Signature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Cafeteria Manager Signature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158600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69709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FE2BAD17-6FAD-9744-8666-4F8805291409}"/>
              </a:ext>
            </a:extLst>
          </p:cNvPr>
          <p:cNvSpPr txBox="1"/>
          <p:nvPr/>
        </p:nvSpPr>
        <p:spPr>
          <a:xfrm>
            <a:off x="2057400" y="2773362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A266FF6-7B68-7342-EAC2-CF255C69959A}"/>
              </a:ext>
            </a:extLst>
          </p:cNvPr>
          <p:cNvSpPr/>
          <p:nvPr/>
        </p:nvSpPr>
        <p:spPr>
          <a:xfrm>
            <a:off x="7924800" y="2209800"/>
            <a:ext cx="516734" cy="3048000"/>
          </a:xfrm>
          <a:prstGeom prst="rect">
            <a:avLst/>
          </a:prstGeom>
          <a:noFill/>
          <a:ln w="57150" cap="flat" cmpd="sng" algn="ctr">
            <a:solidFill>
              <a:srgbClr val="C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F97F3D8-8625-1D2D-8417-8EA32496A2A1}"/>
              </a:ext>
            </a:extLst>
          </p:cNvPr>
          <p:cNvCxnSpPr>
            <a:cxnSpLocks/>
            <a:stCxn id="9" idx="1"/>
            <a:endCxn id="11" idx="3"/>
          </p:cNvCxnSpPr>
          <p:nvPr/>
        </p:nvCxnSpPr>
        <p:spPr>
          <a:xfrm flipH="1" flipV="1">
            <a:off x="5355566" y="3059917"/>
            <a:ext cx="2569234" cy="673883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</a:ln>
          <a:effectLst/>
        </p:spPr>
      </p:cxn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3E9F113E-74CF-F040-FBFD-06CC4E7CFB57}"/>
              </a:ext>
            </a:extLst>
          </p:cNvPr>
          <p:cNvSpPr/>
          <p:nvPr/>
        </p:nvSpPr>
        <p:spPr>
          <a:xfrm>
            <a:off x="1438275" y="2397135"/>
            <a:ext cx="3917291" cy="1325564"/>
          </a:xfrm>
          <a:prstGeom prst="roundRect">
            <a:avLst/>
          </a:prstGeom>
          <a:solidFill>
            <a:srgbClr val="F5852C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Amount Used: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CMS will calculate the total using your leftover amounts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63C0BBAC-B106-F2D7-E88B-ED9C5C0EB37D}"/>
              </a:ext>
            </a:extLst>
          </p:cNvPr>
          <p:cNvSpPr txBox="1">
            <a:spLocks/>
          </p:cNvSpPr>
          <p:nvPr/>
        </p:nvSpPr>
        <p:spPr>
          <a:xfrm>
            <a:off x="621417" y="932474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+mj-ea"/>
                <a:cs typeface="+mj-cs"/>
              </a:rPr>
              <a:t>HUB Site</a:t>
            </a:r>
          </a:p>
        </p:txBody>
      </p:sp>
    </p:spTree>
    <p:extLst>
      <p:ext uri="{BB962C8B-B14F-4D97-AF65-F5344CB8AC3E}">
        <p14:creationId xmlns:p14="http://schemas.microsoft.com/office/powerpoint/2010/main" val="584812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CMS Production Worksheet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330171FE-0BB8-76BF-9943-E27E2E33BB12}"/>
              </a:ext>
            </a:extLst>
          </p:cNvPr>
          <p:cNvSpPr txBox="1">
            <a:spLocks/>
          </p:cNvSpPr>
          <p:nvPr/>
        </p:nvSpPr>
        <p:spPr>
          <a:xfrm>
            <a:off x="621417" y="932474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+mj-ea"/>
                <a:cs typeface="+mj-cs"/>
              </a:rPr>
              <a:t>HUB Site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97963744-2508-26EA-E1A4-6B08AF1708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0644116"/>
              </p:ext>
            </p:extLst>
          </p:nvPr>
        </p:nvGraphicFramePr>
        <p:xfrm>
          <a:off x="157715" y="2057400"/>
          <a:ext cx="8814105" cy="4636869"/>
        </p:xfrm>
        <a:graphic>
          <a:graphicData uri="http://schemas.openxmlformats.org/drawingml/2006/table">
            <a:tbl>
              <a:tblPr/>
              <a:tblGrid>
                <a:gridCol w="883593">
                  <a:extLst>
                    <a:ext uri="{9D8B030D-6E8A-4147-A177-3AD203B41FA5}">
                      <a16:colId xmlns:a16="http://schemas.microsoft.com/office/drawing/2014/main" val="3491473595"/>
                    </a:ext>
                  </a:extLst>
                </a:gridCol>
                <a:gridCol w="1397092">
                  <a:extLst>
                    <a:ext uri="{9D8B030D-6E8A-4147-A177-3AD203B41FA5}">
                      <a16:colId xmlns:a16="http://schemas.microsoft.com/office/drawing/2014/main" val="892570984"/>
                    </a:ext>
                  </a:extLst>
                </a:gridCol>
                <a:gridCol w="173740">
                  <a:extLst>
                    <a:ext uri="{9D8B030D-6E8A-4147-A177-3AD203B41FA5}">
                      <a16:colId xmlns:a16="http://schemas.microsoft.com/office/drawing/2014/main" val="19589569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019685069"/>
                    </a:ext>
                  </a:extLst>
                </a:gridCol>
                <a:gridCol w="774506">
                  <a:extLst>
                    <a:ext uri="{9D8B030D-6E8A-4147-A177-3AD203B41FA5}">
                      <a16:colId xmlns:a16="http://schemas.microsoft.com/office/drawing/2014/main" val="18197986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20268545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70693732"/>
                    </a:ext>
                  </a:extLst>
                </a:gridCol>
                <a:gridCol w="369292">
                  <a:extLst>
                    <a:ext uri="{9D8B030D-6E8A-4147-A177-3AD203B41FA5}">
                      <a16:colId xmlns:a16="http://schemas.microsoft.com/office/drawing/2014/main" val="2198675945"/>
                    </a:ext>
                  </a:extLst>
                </a:gridCol>
                <a:gridCol w="503392">
                  <a:extLst>
                    <a:ext uri="{9D8B030D-6E8A-4147-A177-3AD203B41FA5}">
                      <a16:colId xmlns:a16="http://schemas.microsoft.com/office/drawing/2014/main" val="309407591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76605560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628291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62162473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011640566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90077363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37246225"/>
                    </a:ext>
                  </a:extLst>
                </a:gridCol>
              </a:tblGrid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410510"/>
                  </a:ext>
                </a:extLst>
              </a:tr>
              <a:tr h="185459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Recipe Number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Item Description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Size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Cost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Inventory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Prepared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Adult Served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Non-Reimburseable/ A La Carte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Student Meal Portions Available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Leftover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Cost of 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2565201"/>
                  </a:ext>
                </a:extLst>
              </a:tr>
              <a:tr h="5563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Cases, Units,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Broken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24954464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Unassigned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138402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ROASTED POTATO WEDGES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262019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PARADISE PUNCH FRUIT SLUSH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Pouch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6499402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KETCHUP PC 9 GRAM CS/1000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GRAM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544076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s-E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MAYO RED CAL PC CS/200/12 GM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s-E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8790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MUSTARD IND PC 500/5.5GR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197565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Entrée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462955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CAFÉ LA BURGER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6877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WOW BUTTER MEAL KIT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6919932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0857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1 % LOW FAT 1/2 PT ECO LA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1/2 pint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069638"/>
                  </a:ext>
                </a:extLst>
              </a:tr>
              <a:tr h="1918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NON FAT 1/2 PT ECO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0576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419243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958593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Comments: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5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RAP-50</a:t>
                      </a:r>
                    </a:p>
                    <a:p>
                      <a:pPr algn="ctr" fontAlgn="ctr"/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(HR)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Angeles</a:t>
                      </a:r>
                      <a:r>
                        <a:rPr lang="es-E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Mesa El-150, 3 </a:t>
                      </a:r>
                      <a:r>
                        <a:rPr lang="es-ES" sz="1600" b="0" i="0" u="none" strike="noStrike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Leftovers</a:t>
                      </a:r>
                      <a:endParaRPr lang="es-ES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889886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62766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45948"/>
                  </a:ext>
                </a:extLst>
              </a:tr>
              <a:tr h="185459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Service Worker Signature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Cafeteria Manager Signature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158600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69709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05DAE854-444E-9E79-062D-CA4B4D9965DD}"/>
              </a:ext>
            </a:extLst>
          </p:cNvPr>
          <p:cNvSpPr txBox="1"/>
          <p:nvPr/>
        </p:nvSpPr>
        <p:spPr>
          <a:xfrm>
            <a:off x="2057400" y="2773362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01CEF43-81BC-7A25-D2F8-A79BAD8C3742}"/>
              </a:ext>
            </a:extLst>
          </p:cNvPr>
          <p:cNvSpPr/>
          <p:nvPr/>
        </p:nvSpPr>
        <p:spPr>
          <a:xfrm>
            <a:off x="6377947" y="2227848"/>
            <a:ext cx="516734" cy="3048000"/>
          </a:xfrm>
          <a:prstGeom prst="rect">
            <a:avLst/>
          </a:prstGeom>
          <a:noFill/>
          <a:ln w="57150" cap="flat" cmpd="sng" algn="ctr">
            <a:solidFill>
              <a:srgbClr val="C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917DD4D-4519-D1A1-702E-8F345C864F72}"/>
              </a:ext>
            </a:extLst>
          </p:cNvPr>
          <p:cNvCxnSpPr>
            <a:cxnSpLocks/>
            <a:stCxn id="10" idx="1"/>
            <a:endCxn id="17" idx="2"/>
          </p:cNvCxnSpPr>
          <p:nvPr/>
        </p:nvCxnSpPr>
        <p:spPr>
          <a:xfrm flipH="1" flipV="1">
            <a:off x="4141366" y="3271256"/>
            <a:ext cx="2236581" cy="480592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</a:ln>
          <a:effectLst/>
        </p:spPr>
      </p:cxnSp>
      <p:sp>
        <p:nvSpPr>
          <p:cNvPr id="12" name="Rectangle 11">
            <a:extLst>
              <a:ext uri="{FF2B5EF4-FFF2-40B4-BE49-F238E27FC236}">
                <a16:creationId xmlns:a16="http://schemas.microsoft.com/office/drawing/2014/main" id="{D5C66E04-0EFB-45D9-393B-782666131DE3}"/>
              </a:ext>
            </a:extLst>
          </p:cNvPr>
          <p:cNvSpPr/>
          <p:nvPr/>
        </p:nvSpPr>
        <p:spPr>
          <a:xfrm>
            <a:off x="76201" y="5644281"/>
            <a:ext cx="5791200" cy="586677"/>
          </a:xfrm>
          <a:prstGeom prst="rect">
            <a:avLst/>
          </a:prstGeom>
          <a:noFill/>
          <a:ln w="57150" cap="flat" cmpd="sng" algn="ctr">
            <a:solidFill>
              <a:srgbClr val="C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D2ED7124-C38C-BB22-5EA2-20A85356FF57}"/>
              </a:ext>
            </a:extLst>
          </p:cNvPr>
          <p:cNvCxnSpPr>
            <a:cxnSpLocks/>
            <a:stCxn id="12" idx="0"/>
            <a:endCxn id="16" idx="2"/>
          </p:cNvCxnSpPr>
          <p:nvPr/>
        </p:nvCxnSpPr>
        <p:spPr>
          <a:xfrm flipH="1" flipV="1">
            <a:off x="2572271" y="4796165"/>
            <a:ext cx="399530" cy="848116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</a:ln>
          <a:effectLst/>
        </p:spPr>
      </p:cxnSp>
      <p:sp>
        <p:nvSpPr>
          <p:cNvPr id="14" name="Arrow: Right 13">
            <a:extLst>
              <a:ext uri="{FF2B5EF4-FFF2-40B4-BE49-F238E27FC236}">
                <a16:creationId xmlns:a16="http://schemas.microsoft.com/office/drawing/2014/main" id="{E6B0526D-23CB-896F-C45F-F0C9F4E5556D}"/>
              </a:ext>
            </a:extLst>
          </p:cNvPr>
          <p:cNvSpPr/>
          <p:nvPr/>
        </p:nvSpPr>
        <p:spPr>
          <a:xfrm>
            <a:off x="5867401" y="5937619"/>
            <a:ext cx="3733800" cy="424766"/>
          </a:xfrm>
          <a:prstGeom prst="rightArrow">
            <a:avLst>
              <a:gd name="adj1" fmla="val 50000"/>
              <a:gd name="adj2" fmla="val 0"/>
            </a:avLst>
          </a:prstGeom>
          <a:solidFill>
            <a:srgbClr val="FF0000"/>
          </a:solidFill>
          <a:ln w="9525" cap="flat" cmpd="sng" algn="ctr">
            <a:solidFill>
              <a:srgbClr val="FF0000">
                <a:shade val="95000"/>
                <a:satMod val="105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F006A70-8B71-5120-5A05-50C0A8023332}"/>
              </a:ext>
            </a:extLst>
          </p:cNvPr>
          <p:cNvSpPr/>
          <p:nvPr/>
        </p:nvSpPr>
        <p:spPr>
          <a:xfrm>
            <a:off x="278903" y="3751848"/>
            <a:ext cx="4586736" cy="1044317"/>
          </a:xfrm>
          <a:prstGeom prst="roundRect">
            <a:avLst/>
          </a:prstGeom>
          <a:solidFill>
            <a:srgbClr val="96C954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List the amount of meals transported to each program in the </a:t>
            </a:r>
            <a:r>
              <a:rPr kumimoji="0" lang="en-US" sz="20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Comments</a:t>
            </a: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section</a:t>
            </a: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1F428652-2E74-B7C4-479D-5E1D9E79A54C}"/>
              </a:ext>
            </a:extLst>
          </p:cNvPr>
          <p:cNvSpPr/>
          <p:nvPr/>
        </p:nvSpPr>
        <p:spPr>
          <a:xfrm>
            <a:off x="2136636" y="1786209"/>
            <a:ext cx="4009460" cy="1485047"/>
          </a:xfrm>
          <a:prstGeom prst="roundRect">
            <a:avLst/>
          </a:prstGeom>
          <a:solidFill>
            <a:srgbClr val="F5852C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Non-Reimbursable column </a:t>
            </a: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 the </a:t>
            </a:r>
            <a:r>
              <a:rPr kumimoji="0" lang="en-US" sz="20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Production Comments </a:t>
            </a:r>
            <a:r>
              <a:rPr kumimoji="0" lang="en-US" sz="20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section should match in numbers transported.  </a:t>
            </a: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6934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4" grpId="0" animBg="1"/>
      <p:bldP spid="16" grpId="0" animBg="1"/>
      <p:bldP spid="16" grpId="1" animBg="1"/>
      <p:bldP spid="1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0A0E983-FF77-7CD8-2985-A3CFD621627C}"/>
              </a:ext>
            </a:extLst>
          </p:cNvPr>
          <p:cNvSpPr/>
          <p:nvPr/>
        </p:nvSpPr>
        <p:spPr>
          <a:xfrm>
            <a:off x="2006367" y="3560428"/>
            <a:ext cx="990600" cy="533400"/>
          </a:xfrm>
          <a:prstGeom prst="rect">
            <a:avLst/>
          </a:prstGeom>
          <a:solidFill>
            <a:sysClr val="window" lastClr="FFFF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A8A4465-02A0-2073-7B42-510BD8E4F341}"/>
              </a:ext>
            </a:extLst>
          </p:cNvPr>
          <p:cNvGrpSpPr/>
          <p:nvPr/>
        </p:nvGrpSpPr>
        <p:grpSpPr>
          <a:xfrm>
            <a:off x="1253892" y="1807828"/>
            <a:ext cx="6686550" cy="4724400"/>
            <a:chOff x="1295400" y="1676400"/>
            <a:chExt cx="6477000" cy="45339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0C92B730-5A8C-2749-C0A8-6B972550F26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5400" y="1676400"/>
              <a:ext cx="6477000" cy="4533900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00F6D98-6E9D-77CF-234F-B37FEB53DCEE}"/>
                </a:ext>
              </a:extLst>
            </p:cNvPr>
            <p:cNvSpPr txBox="1"/>
            <p:nvPr/>
          </p:nvSpPr>
          <p:spPr>
            <a:xfrm>
              <a:off x="2000617" y="3103698"/>
              <a:ext cx="2654365" cy="620269"/>
            </a:xfrm>
            <a:prstGeom prst="rect">
              <a:avLst/>
            </a:prstGeom>
            <a:solidFill>
              <a:sysClr val="window" lastClr="FFFFFF"/>
            </a:solidFill>
            <a:ln w="12700"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Meals sent to each program: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RAP-50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(HR) </a:t>
              </a:r>
              <a:r>
                <a:rPr kumimoji="0" lang="es-ES" sz="1200" b="0" i="0" u="none" strike="noStrike" kern="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Angeles</a:t>
              </a:r>
              <a:r>
                <a:rPr kumimoji="0" lang="es-E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Mesa El-150, 3 </a:t>
              </a:r>
              <a:r>
                <a:rPr kumimoji="0" lang="es-ES" sz="1200" b="0" i="0" u="none" strike="noStrike" kern="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Leftovers</a:t>
              </a:r>
              <a:endParaRPr kumimoji="0" lang="es-E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421761B8-78FA-A681-2435-3F2D815DE0E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83422" y="2224377"/>
            <a:ext cx="2657973" cy="343410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BABD4B4F-8D8A-E439-D87B-26A3BDAADBE2}"/>
              </a:ext>
            </a:extLst>
          </p:cNvPr>
          <p:cNvSpPr txBox="1"/>
          <p:nvPr/>
        </p:nvSpPr>
        <p:spPr>
          <a:xfrm>
            <a:off x="319252" y="369464"/>
            <a:ext cx="65482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Using the comment from the production worksheet, enter the amount of meals transported in the CMS “Daily Comments” section.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78FCB88-43B4-92C4-63FE-86A57E26DCD3}"/>
              </a:ext>
            </a:extLst>
          </p:cNvPr>
          <p:cNvSpPr/>
          <p:nvPr/>
        </p:nvSpPr>
        <p:spPr>
          <a:xfrm>
            <a:off x="-1094743" y="6075027"/>
            <a:ext cx="2096615" cy="228601"/>
          </a:xfrm>
          <a:prstGeom prst="rect">
            <a:avLst/>
          </a:prstGeom>
          <a:solidFill>
            <a:srgbClr val="FF0000"/>
          </a:solidFill>
          <a:ln w="9525" cap="flat" cmpd="sng" algn="ctr">
            <a:solidFill>
              <a:srgbClr val="FF0000">
                <a:shade val="95000"/>
                <a:satMod val="105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Arrow: Bent-Up 13">
            <a:extLst>
              <a:ext uri="{FF2B5EF4-FFF2-40B4-BE49-F238E27FC236}">
                <a16:creationId xmlns:a16="http://schemas.microsoft.com/office/drawing/2014/main" id="{D7D6638A-AC5F-A021-EFF3-3051C3237DC2}"/>
              </a:ext>
            </a:extLst>
          </p:cNvPr>
          <p:cNvSpPr/>
          <p:nvPr/>
        </p:nvSpPr>
        <p:spPr>
          <a:xfrm rot="5400000" flipH="1">
            <a:off x="-141521" y="4384340"/>
            <a:ext cx="2819400" cy="1019175"/>
          </a:xfrm>
          <a:prstGeom prst="bentUpArrow">
            <a:avLst>
              <a:gd name="adj1" fmla="val 25000"/>
              <a:gd name="adj2" fmla="val 23730"/>
              <a:gd name="adj3" fmla="val 25000"/>
            </a:avLst>
          </a:prstGeom>
          <a:solidFill>
            <a:srgbClr val="FF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2639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EECs &amp; Offsites 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33142A6C-69BD-6B33-20E4-6DA115AA0A9E}"/>
              </a:ext>
            </a:extLst>
          </p:cNvPr>
          <p:cNvSpPr txBox="1">
            <a:spLocks/>
          </p:cNvSpPr>
          <p:nvPr/>
        </p:nvSpPr>
        <p:spPr>
          <a:xfrm>
            <a:off x="5619750" y="1892950"/>
            <a:ext cx="310515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EEC’s</a:t>
            </a:r>
            <a:r>
              <a:rPr lang="en-US" sz="2600">
                <a:solidFill>
                  <a:srgbClr val="000000"/>
                </a:solidFill>
                <a:latin typeface="Calibri" panose="020F0502020204030204"/>
              </a:rPr>
              <a:t> </a:t>
            </a: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and all offsites productions are documented using the drop-down boxes (EEC and/</a:t>
            </a:r>
            <a:r>
              <a:rPr lang="en-US" sz="2600">
                <a:solidFill>
                  <a:srgbClr val="000000"/>
                </a:solidFill>
                <a:latin typeface="Calibri" panose="020F0502020204030204"/>
              </a:rPr>
              <a:t>or offsites) </a:t>
            </a: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CMS Production Worksheets and Production Records.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1A21D6C-730E-535A-9B9F-55CB84F04D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7082" y="2395309"/>
            <a:ext cx="4701668" cy="2356756"/>
          </a:xfrm>
          <a:prstGeom prst="rect">
            <a:avLst/>
          </a:prstGeom>
          <a:ln w="3175">
            <a:solidFill>
              <a:srgbClr val="000000"/>
            </a:solidFill>
          </a:ln>
        </p:spPr>
      </p:pic>
    </p:spTree>
    <p:extLst>
      <p:ext uri="{BB962C8B-B14F-4D97-AF65-F5344CB8AC3E}">
        <p14:creationId xmlns:p14="http://schemas.microsoft.com/office/powerpoint/2010/main" val="3865189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Community Banner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2800">
                <a:solidFill>
                  <a:srgbClr val="000000"/>
                </a:solidFill>
              </a:rPr>
              <a:t>Post banner in a visible area for public viewing.</a:t>
            </a:r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46C5D8A-6400-CA80-2298-9B786C13AD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45432" y="2783313"/>
            <a:ext cx="5253135" cy="352858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913570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3843764" y="2056874"/>
            <a:ext cx="4731978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Stand </a:t>
            </a:r>
            <a:r>
              <a:rPr lang="en-US" sz="7200" b="1" i="1" err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Alones</a:t>
            </a:r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 &amp; Hub Sites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Breakfast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48368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l="-3000" t="-1000" r="-5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Group 59"/>
          <p:cNvGrpSpPr/>
          <p:nvPr/>
        </p:nvGrpSpPr>
        <p:grpSpPr>
          <a:xfrm>
            <a:off x="2611997" y="3666922"/>
            <a:ext cx="752991" cy="398360"/>
            <a:chOff x="5895112" y="4653241"/>
            <a:chExt cx="2553945" cy="1351132"/>
          </a:xfrm>
        </p:grpSpPr>
        <p:grpSp>
          <p:nvGrpSpPr>
            <p:cNvPr id="61" name="Group 60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84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62" name="Picture 6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63" name="Picture 6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64" name="Picture 6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65" name="Picture 6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67" name="Picture 6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68" name="Picture 6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69" name="Picture 6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70" name="Picture 6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71" name="Picture 7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72" name="Picture 7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74" name="Picture 7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76" name="Picture 7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77" name="Picture 7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78" name="Picture 7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80" name="Picture 7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81" name="Picture 8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82" name="Picture 8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83" name="Picture 8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grpSp>
        <p:nvGrpSpPr>
          <p:cNvPr id="116" name="Group 115"/>
          <p:cNvGrpSpPr/>
          <p:nvPr/>
        </p:nvGrpSpPr>
        <p:grpSpPr>
          <a:xfrm>
            <a:off x="2624539" y="4406156"/>
            <a:ext cx="752991" cy="398360"/>
            <a:chOff x="5895112" y="4653241"/>
            <a:chExt cx="2553945" cy="1351132"/>
          </a:xfrm>
        </p:grpSpPr>
        <p:grpSp>
          <p:nvGrpSpPr>
            <p:cNvPr id="117" name="Group 116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140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18" name="Picture 11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120" name="Picture 11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121" name="Picture 12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122" name="Picture 12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123" name="Picture 12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124" name="Picture 12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125" name="Picture 12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126" name="Picture 12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127" name="Picture 12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128" name="Picture 12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129" name="Picture 12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130" name="Picture 12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131" name="Picture 13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132" name="Picture 13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133" name="Picture 13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134" name="Picture 13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135" name="Picture 13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136" name="Picture 13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137" name="Picture 13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138" name="Picture 13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139" name="Picture 13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grpSp>
        <p:nvGrpSpPr>
          <p:cNvPr id="144" name="Group 143"/>
          <p:cNvGrpSpPr/>
          <p:nvPr/>
        </p:nvGrpSpPr>
        <p:grpSpPr>
          <a:xfrm>
            <a:off x="2602649" y="1765078"/>
            <a:ext cx="752991" cy="398360"/>
            <a:chOff x="5895112" y="4653241"/>
            <a:chExt cx="2553945" cy="1351132"/>
          </a:xfrm>
        </p:grpSpPr>
        <p:grpSp>
          <p:nvGrpSpPr>
            <p:cNvPr id="145" name="Group 144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168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46" name="Picture 14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147" name="Picture 14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148" name="Picture 14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149" name="Picture 14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150" name="Picture 14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151" name="Picture 15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152" name="Picture 15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153" name="Picture 15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154" name="Picture 15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155" name="Picture 15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156" name="Picture 15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157" name="Picture 15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158" name="Picture 15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159" name="Picture 15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160" name="Picture 15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161" name="Picture 16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162" name="Picture 16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163" name="Picture 16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164" name="Picture 16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165" name="Picture 16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166" name="Picture 16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167" name="Picture 16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grpSp>
        <p:nvGrpSpPr>
          <p:cNvPr id="172" name="Group 171"/>
          <p:cNvGrpSpPr/>
          <p:nvPr/>
        </p:nvGrpSpPr>
        <p:grpSpPr>
          <a:xfrm>
            <a:off x="2637575" y="2344365"/>
            <a:ext cx="752991" cy="398360"/>
            <a:chOff x="5895112" y="4653241"/>
            <a:chExt cx="2553945" cy="1351132"/>
          </a:xfrm>
        </p:grpSpPr>
        <p:grpSp>
          <p:nvGrpSpPr>
            <p:cNvPr id="173" name="Group 172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196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197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74" name="Picture 17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175" name="Picture 17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176" name="Picture 17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177" name="Picture 17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178" name="Picture 17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179" name="Picture 17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180" name="Picture 17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181" name="Picture 18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182" name="Picture 18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183" name="Picture 18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184" name="Picture 18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185" name="Picture 18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186" name="Picture 18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187" name="Picture 18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188" name="Picture 18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189" name="Picture 18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190" name="Picture 18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191" name="Picture 19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192" name="Picture 19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193" name="Picture 19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194" name="Picture 19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195" name="Picture 19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grpSp>
        <p:nvGrpSpPr>
          <p:cNvPr id="200" name="Group 199"/>
          <p:cNvGrpSpPr/>
          <p:nvPr/>
        </p:nvGrpSpPr>
        <p:grpSpPr>
          <a:xfrm>
            <a:off x="2628386" y="3068178"/>
            <a:ext cx="752991" cy="398360"/>
            <a:chOff x="5895112" y="4653241"/>
            <a:chExt cx="2553945" cy="1351132"/>
          </a:xfrm>
        </p:grpSpPr>
        <p:grpSp>
          <p:nvGrpSpPr>
            <p:cNvPr id="201" name="Group 200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224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: Shape 225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02" name="Picture 20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203" name="Picture 20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204" name="Picture 20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205" name="Picture 20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206" name="Picture 20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207" name="Picture 20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208" name="Picture 20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209" name="Picture 20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210" name="Picture 20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211" name="Picture 21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212" name="Picture 21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213" name="Picture 21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214" name="Picture 21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215" name="Picture 21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216" name="Picture 21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217" name="Picture 21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218" name="Picture 21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219" name="Picture 21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220" name="Picture 21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221" name="Picture 22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222" name="Picture 22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223" name="Picture 22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sp>
        <p:nvSpPr>
          <p:cNvPr id="228" name="Speech Bubble: Oval 227"/>
          <p:cNvSpPr/>
          <p:nvPr/>
        </p:nvSpPr>
        <p:spPr>
          <a:xfrm>
            <a:off x="5433340" y="656209"/>
            <a:ext cx="1758448" cy="1409874"/>
          </a:xfrm>
          <a:prstGeom prst="wedgeEllipseCallout">
            <a:avLst>
              <a:gd name="adj1" fmla="val -76679"/>
              <a:gd name="adj2" fmla="val 7210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 will start up breakfast for service!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466" y="723900"/>
            <a:ext cx="2334683" cy="2367760"/>
            <a:chOff x="60797" y="853667"/>
            <a:chExt cx="2958174" cy="2242691"/>
          </a:xfrm>
        </p:grpSpPr>
        <p:sp>
          <p:nvSpPr>
            <p:cNvPr id="230" name="Rectangle 229"/>
            <p:cNvSpPr/>
            <p:nvPr/>
          </p:nvSpPr>
          <p:spPr>
            <a:xfrm>
              <a:off x="60797" y="853667"/>
              <a:ext cx="2958174" cy="2242691"/>
            </a:xfrm>
            <a:prstGeom prst="rect">
              <a:avLst/>
            </a:prstGeom>
            <a:blipFill>
              <a:blip r:embed="rId6"/>
              <a:stretch>
                <a:fillRect/>
              </a:stretch>
            </a:blip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Rectangle: Rounded Corners 230"/>
            <p:cNvSpPr/>
            <p:nvPr/>
          </p:nvSpPr>
          <p:spPr>
            <a:xfrm>
              <a:off x="424935" y="1338241"/>
              <a:ext cx="1465986" cy="1406949"/>
            </a:xfrm>
            <a:prstGeom prst="roundRect">
              <a:avLst>
                <a:gd name="adj" fmla="val 4966"/>
              </a:avLst>
            </a:prstGeom>
            <a:solidFill>
              <a:schemeClr val="bg1">
                <a:lumMod val="75000"/>
              </a:schemeClr>
            </a:solidFill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2212431" y="1005196"/>
              <a:ext cx="805938" cy="2091162"/>
            </a:xfrm>
            <a:prstGeom prst="rect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182520" y="999598"/>
              <a:ext cx="1937775" cy="2009040"/>
            </a:xfrm>
            <a:prstGeom prst="rect">
              <a:avLst/>
            </a:prstGeom>
            <a:noFill/>
            <a:ln w="31750" cap="rnd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Rectangle: Rounded Corners 235"/>
            <p:cNvSpPr/>
            <p:nvPr/>
          </p:nvSpPr>
          <p:spPr>
            <a:xfrm>
              <a:off x="343864" y="1252723"/>
              <a:ext cx="1618053" cy="1556316"/>
            </a:xfrm>
            <a:prstGeom prst="roundRect">
              <a:avLst>
                <a:gd name="adj" fmla="val 4966"/>
              </a:avLst>
            </a:pr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Rectangle 236"/>
            <p:cNvSpPr/>
            <p:nvPr/>
          </p:nvSpPr>
          <p:spPr>
            <a:xfrm>
              <a:off x="359641" y="1088998"/>
              <a:ext cx="1602277" cy="81603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8" name="Group 237"/>
            <p:cNvGrpSpPr/>
            <p:nvPr/>
          </p:nvGrpSpPr>
          <p:grpSpPr>
            <a:xfrm>
              <a:off x="444458" y="1682233"/>
              <a:ext cx="1446463" cy="249805"/>
              <a:chOff x="2748956" y="3502025"/>
              <a:chExt cx="1660082" cy="283369"/>
            </a:xfrm>
          </p:grpSpPr>
          <p:sp>
            <p:nvSpPr>
              <p:cNvPr id="257" name="Rectangle 256"/>
              <p:cNvSpPr/>
              <p:nvPr/>
            </p:nvSpPr>
            <p:spPr>
              <a:xfrm>
                <a:off x="2748956" y="3507337"/>
                <a:ext cx="1660082" cy="2716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: Shape 257"/>
              <p:cNvSpPr/>
              <p:nvPr/>
            </p:nvSpPr>
            <p:spPr>
              <a:xfrm>
                <a:off x="2805113" y="3502025"/>
                <a:ext cx="1593056" cy="283369"/>
              </a:xfrm>
              <a:custGeom>
                <a:avLst/>
                <a:gdLst>
                  <a:gd name="connsiteX0" fmla="*/ 0 w 1593056"/>
                  <a:gd name="connsiteY0" fmla="*/ 295275 h 309562"/>
                  <a:gd name="connsiteX1" fmla="*/ 107156 w 1593056"/>
                  <a:gd name="connsiteY1" fmla="*/ 11906 h 309562"/>
                  <a:gd name="connsiteX2" fmla="*/ 257175 w 1593056"/>
                  <a:gd name="connsiteY2" fmla="*/ 19050 h 309562"/>
                  <a:gd name="connsiteX3" fmla="*/ 166687 w 1593056"/>
                  <a:gd name="connsiteY3" fmla="*/ 283368 h 309562"/>
                  <a:gd name="connsiteX4" fmla="*/ 338137 w 1593056"/>
                  <a:gd name="connsiteY4" fmla="*/ 290512 h 309562"/>
                  <a:gd name="connsiteX5" fmla="*/ 400050 w 1593056"/>
                  <a:gd name="connsiteY5" fmla="*/ 4762 h 309562"/>
                  <a:gd name="connsiteX6" fmla="*/ 545306 w 1593056"/>
                  <a:gd name="connsiteY6" fmla="*/ 14287 h 309562"/>
                  <a:gd name="connsiteX7" fmla="*/ 495300 w 1593056"/>
                  <a:gd name="connsiteY7" fmla="*/ 280987 h 309562"/>
                  <a:gd name="connsiteX8" fmla="*/ 671512 w 1593056"/>
                  <a:gd name="connsiteY8" fmla="*/ 292893 h 309562"/>
                  <a:gd name="connsiteX9" fmla="*/ 676275 w 1593056"/>
                  <a:gd name="connsiteY9" fmla="*/ 23812 h 309562"/>
                  <a:gd name="connsiteX10" fmla="*/ 833437 w 1593056"/>
                  <a:gd name="connsiteY10" fmla="*/ 19050 h 309562"/>
                  <a:gd name="connsiteX11" fmla="*/ 831056 w 1593056"/>
                  <a:gd name="connsiteY11" fmla="*/ 309562 h 309562"/>
                  <a:gd name="connsiteX12" fmla="*/ 1004887 w 1593056"/>
                  <a:gd name="connsiteY12" fmla="*/ 297656 h 309562"/>
                  <a:gd name="connsiteX13" fmla="*/ 964406 w 1593056"/>
                  <a:gd name="connsiteY13" fmla="*/ 0 h 309562"/>
                  <a:gd name="connsiteX14" fmla="*/ 1121568 w 1593056"/>
                  <a:gd name="connsiteY14" fmla="*/ 14287 h 309562"/>
                  <a:gd name="connsiteX15" fmla="*/ 1171575 w 1593056"/>
                  <a:gd name="connsiteY15" fmla="*/ 292893 h 309562"/>
                  <a:gd name="connsiteX16" fmla="*/ 1333500 w 1593056"/>
                  <a:gd name="connsiteY16" fmla="*/ 292893 h 309562"/>
                  <a:gd name="connsiteX17" fmla="*/ 1254918 w 1593056"/>
                  <a:gd name="connsiteY17" fmla="*/ 21431 h 309562"/>
                  <a:gd name="connsiteX18" fmla="*/ 1404937 w 1593056"/>
                  <a:gd name="connsiteY18" fmla="*/ 16668 h 309562"/>
                  <a:gd name="connsiteX19" fmla="*/ 1497806 w 1593056"/>
                  <a:gd name="connsiteY19" fmla="*/ 290512 h 309562"/>
                  <a:gd name="connsiteX20" fmla="*/ 1593056 w 1593056"/>
                  <a:gd name="connsiteY20" fmla="*/ 292893 h 309562"/>
                  <a:gd name="connsiteX0" fmla="*/ 0 w 1593056"/>
                  <a:gd name="connsiteY0" fmla="*/ 290513 h 304800"/>
                  <a:gd name="connsiteX1" fmla="*/ 107156 w 1593056"/>
                  <a:gd name="connsiteY1" fmla="*/ 7144 h 304800"/>
                  <a:gd name="connsiteX2" fmla="*/ 257175 w 1593056"/>
                  <a:gd name="connsiteY2" fmla="*/ 14288 h 304800"/>
                  <a:gd name="connsiteX3" fmla="*/ 166687 w 1593056"/>
                  <a:gd name="connsiteY3" fmla="*/ 278606 h 304800"/>
                  <a:gd name="connsiteX4" fmla="*/ 338137 w 1593056"/>
                  <a:gd name="connsiteY4" fmla="*/ 285750 h 304800"/>
                  <a:gd name="connsiteX5" fmla="*/ 400050 w 1593056"/>
                  <a:gd name="connsiteY5" fmla="*/ 0 h 304800"/>
                  <a:gd name="connsiteX6" fmla="*/ 545306 w 1593056"/>
                  <a:gd name="connsiteY6" fmla="*/ 9525 h 304800"/>
                  <a:gd name="connsiteX7" fmla="*/ 495300 w 1593056"/>
                  <a:gd name="connsiteY7" fmla="*/ 276225 h 304800"/>
                  <a:gd name="connsiteX8" fmla="*/ 671512 w 1593056"/>
                  <a:gd name="connsiteY8" fmla="*/ 288131 h 304800"/>
                  <a:gd name="connsiteX9" fmla="*/ 676275 w 1593056"/>
                  <a:gd name="connsiteY9" fmla="*/ 19050 h 304800"/>
                  <a:gd name="connsiteX10" fmla="*/ 833437 w 1593056"/>
                  <a:gd name="connsiteY10" fmla="*/ 14288 h 304800"/>
                  <a:gd name="connsiteX11" fmla="*/ 831056 w 1593056"/>
                  <a:gd name="connsiteY11" fmla="*/ 304800 h 304800"/>
                  <a:gd name="connsiteX12" fmla="*/ 1004887 w 1593056"/>
                  <a:gd name="connsiteY12" fmla="*/ 292894 h 304800"/>
                  <a:gd name="connsiteX13" fmla="*/ 964406 w 1593056"/>
                  <a:gd name="connsiteY13" fmla="*/ 14288 h 304800"/>
                  <a:gd name="connsiteX14" fmla="*/ 1121568 w 1593056"/>
                  <a:gd name="connsiteY14" fmla="*/ 9525 h 304800"/>
                  <a:gd name="connsiteX15" fmla="*/ 1171575 w 1593056"/>
                  <a:gd name="connsiteY15" fmla="*/ 288131 h 304800"/>
                  <a:gd name="connsiteX16" fmla="*/ 1333500 w 1593056"/>
                  <a:gd name="connsiteY16" fmla="*/ 288131 h 304800"/>
                  <a:gd name="connsiteX17" fmla="*/ 1254918 w 1593056"/>
                  <a:gd name="connsiteY17" fmla="*/ 16669 h 304800"/>
                  <a:gd name="connsiteX18" fmla="*/ 1404937 w 1593056"/>
                  <a:gd name="connsiteY18" fmla="*/ 11906 h 304800"/>
                  <a:gd name="connsiteX19" fmla="*/ 1497806 w 1593056"/>
                  <a:gd name="connsiteY19" fmla="*/ 285750 h 304800"/>
                  <a:gd name="connsiteX20" fmla="*/ 1593056 w 1593056"/>
                  <a:gd name="connsiteY20" fmla="*/ 288131 h 304800"/>
                  <a:gd name="connsiteX0" fmla="*/ 0 w 1593056"/>
                  <a:gd name="connsiteY0" fmla="*/ 283369 h 297656"/>
                  <a:gd name="connsiteX1" fmla="*/ 107156 w 1593056"/>
                  <a:gd name="connsiteY1" fmla="*/ 0 h 297656"/>
                  <a:gd name="connsiteX2" fmla="*/ 257175 w 1593056"/>
                  <a:gd name="connsiteY2" fmla="*/ 7144 h 297656"/>
                  <a:gd name="connsiteX3" fmla="*/ 166687 w 1593056"/>
                  <a:gd name="connsiteY3" fmla="*/ 271462 h 297656"/>
                  <a:gd name="connsiteX4" fmla="*/ 338137 w 1593056"/>
                  <a:gd name="connsiteY4" fmla="*/ 278606 h 297656"/>
                  <a:gd name="connsiteX5" fmla="*/ 400050 w 1593056"/>
                  <a:gd name="connsiteY5" fmla="*/ 9524 h 297656"/>
                  <a:gd name="connsiteX6" fmla="*/ 545306 w 1593056"/>
                  <a:gd name="connsiteY6" fmla="*/ 2381 h 297656"/>
                  <a:gd name="connsiteX7" fmla="*/ 495300 w 1593056"/>
                  <a:gd name="connsiteY7" fmla="*/ 269081 h 297656"/>
                  <a:gd name="connsiteX8" fmla="*/ 671512 w 1593056"/>
                  <a:gd name="connsiteY8" fmla="*/ 280987 h 297656"/>
                  <a:gd name="connsiteX9" fmla="*/ 676275 w 1593056"/>
                  <a:gd name="connsiteY9" fmla="*/ 11906 h 297656"/>
                  <a:gd name="connsiteX10" fmla="*/ 833437 w 1593056"/>
                  <a:gd name="connsiteY10" fmla="*/ 7144 h 297656"/>
                  <a:gd name="connsiteX11" fmla="*/ 831056 w 1593056"/>
                  <a:gd name="connsiteY11" fmla="*/ 297656 h 297656"/>
                  <a:gd name="connsiteX12" fmla="*/ 1004887 w 1593056"/>
                  <a:gd name="connsiteY12" fmla="*/ 285750 h 297656"/>
                  <a:gd name="connsiteX13" fmla="*/ 964406 w 1593056"/>
                  <a:gd name="connsiteY13" fmla="*/ 7144 h 297656"/>
                  <a:gd name="connsiteX14" fmla="*/ 1121568 w 1593056"/>
                  <a:gd name="connsiteY14" fmla="*/ 2381 h 297656"/>
                  <a:gd name="connsiteX15" fmla="*/ 1171575 w 1593056"/>
                  <a:gd name="connsiteY15" fmla="*/ 280987 h 297656"/>
                  <a:gd name="connsiteX16" fmla="*/ 1333500 w 1593056"/>
                  <a:gd name="connsiteY16" fmla="*/ 280987 h 297656"/>
                  <a:gd name="connsiteX17" fmla="*/ 1254918 w 1593056"/>
                  <a:gd name="connsiteY17" fmla="*/ 9525 h 297656"/>
                  <a:gd name="connsiteX18" fmla="*/ 1404937 w 1593056"/>
                  <a:gd name="connsiteY18" fmla="*/ 4762 h 297656"/>
                  <a:gd name="connsiteX19" fmla="*/ 1497806 w 1593056"/>
                  <a:gd name="connsiteY19" fmla="*/ 278606 h 297656"/>
                  <a:gd name="connsiteX20" fmla="*/ 1593056 w 1593056"/>
                  <a:gd name="connsiteY20" fmla="*/ 280987 h 297656"/>
                  <a:gd name="connsiteX0" fmla="*/ 0 w 1593056"/>
                  <a:gd name="connsiteY0" fmla="*/ 280988 h 295275"/>
                  <a:gd name="connsiteX1" fmla="*/ 102394 w 1593056"/>
                  <a:gd name="connsiteY1" fmla="*/ 11907 h 295275"/>
                  <a:gd name="connsiteX2" fmla="*/ 257175 w 1593056"/>
                  <a:gd name="connsiteY2" fmla="*/ 4763 h 295275"/>
                  <a:gd name="connsiteX3" fmla="*/ 166687 w 1593056"/>
                  <a:gd name="connsiteY3" fmla="*/ 269081 h 295275"/>
                  <a:gd name="connsiteX4" fmla="*/ 338137 w 1593056"/>
                  <a:gd name="connsiteY4" fmla="*/ 276225 h 295275"/>
                  <a:gd name="connsiteX5" fmla="*/ 400050 w 1593056"/>
                  <a:gd name="connsiteY5" fmla="*/ 7143 h 295275"/>
                  <a:gd name="connsiteX6" fmla="*/ 545306 w 1593056"/>
                  <a:gd name="connsiteY6" fmla="*/ 0 h 295275"/>
                  <a:gd name="connsiteX7" fmla="*/ 495300 w 1593056"/>
                  <a:gd name="connsiteY7" fmla="*/ 266700 h 295275"/>
                  <a:gd name="connsiteX8" fmla="*/ 671512 w 1593056"/>
                  <a:gd name="connsiteY8" fmla="*/ 278606 h 295275"/>
                  <a:gd name="connsiteX9" fmla="*/ 676275 w 1593056"/>
                  <a:gd name="connsiteY9" fmla="*/ 9525 h 295275"/>
                  <a:gd name="connsiteX10" fmla="*/ 833437 w 1593056"/>
                  <a:gd name="connsiteY10" fmla="*/ 4763 h 295275"/>
                  <a:gd name="connsiteX11" fmla="*/ 831056 w 1593056"/>
                  <a:gd name="connsiteY11" fmla="*/ 295275 h 295275"/>
                  <a:gd name="connsiteX12" fmla="*/ 1004887 w 1593056"/>
                  <a:gd name="connsiteY12" fmla="*/ 283369 h 295275"/>
                  <a:gd name="connsiteX13" fmla="*/ 964406 w 1593056"/>
                  <a:gd name="connsiteY13" fmla="*/ 4763 h 295275"/>
                  <a:gd name="connsiteX14" fmla="*/ 1121568 w 1593056"/>
                  <a:gd name="connsiteY14" fmla="*/ 0 h 295275"/>
                  <a:gd name="connsiteX15" fmla="*/ 1171575 w 1593056"/>
                  <a:gd name="connsiteY15" fmla="*/ 278606 h 295275"/>
                  <a:gd name="connsiteX16" fmla="*/ 1333500 w 1593056"/>
                  <a:gd name="connsiteY16" fmla="*/ 278606 h 295275"/>
                  <a:gd name="connsiteX17" fmla="*/ 1254918 w 1593056"/>
                  <a:gd name="connsiteY17" fmla="*/ 7144 h 295275"/>
                  <a:gd name="connsiteX18" fmla="*/ 1404937 w 1593056"/>
                  <a:gd name="connsiteY18" fmla="*/ 2381 h 295275"/>
                  <a:gd name="connsiteX19" fmla="*/ 1497806 w 1593056"/>
                  <a:gd name="connsiteY19" fmla="*/ 276225 h 295275"/>
                  <a:gd name="connsiteX20" fmla="*/ 1593056 w 1593056"/>
                  <a:gd name="connsiteY20" fmla="*/ 278606 h 295275"/>
                  <a:gd name="connsiteX0" fmla="*/ 0 w 1593056"/>
                  <a:gd name="connsiteY0" fmla="*/ 280988 h 283369"/>
                  <a:gd name="connsiteX1" fmla="*/ 102394 w 1593056"/>
                  <a:gd name="connsiteY1" fmla="*/ 11907 h 283369"/>
                  <a:gd name="connsiteX2" fmla="*/ 257175 w 1593056"/>
                  <a:gd name="connsiteY2" fmla="*/ 4763 h 283369"/>
                  <a:gd name="connsiteX3" fmla="*/ 166687 w 1593056"/>
                  <a:gd name="connsiteY3" fmla="*/ 269081 h 283369"/>
                  <a:gd name="connsiteX4" fmla="*/ 338137 w 1593056"/>
                  <a:gd name="connsiteY4" fmla="*/ 276225 h 283369"/>
                  <a:gd name="connsiteX5" fmla="*/ 400050 w 1593056"/>
                  <a:gd name="connsiteY5" fmla="*/ 7143 h 283369"/>
                  <a:gd name="connsiteX6" fmla="*/ 545306 w 1593056"/>
                  <a:gd name="connsiteY6" fmla="*/ 0 h 283369"/>
                  <a:gd name="connsiteX7" fmla="*/ 495300 w 1593056"/>
                  <a:gd name="connsiteY7" fmla="*/ 266700 h 283369"/>
                  <a:gd name="connsiteX8" fmla="*/ 671512 w 1593056"/>
                  <a:gd name="connsiteY8" fmla="*/ 278606 h 283369"/>
                  <a:gd name="connsiteX9" fmla="*/ 676275 w 1593056"/>
                  <a:gd name="connsiteY9" fmla="*/ 9525 h 283369"/>
                  <a:gd name="connsiteX10" fmla="*/ 833437 w 1593056"/>
                  <a:gd name="connsiteY10" fmla="*/ 4763 h 283369"/>
                  <a:gd name="connsiteX11" fmla="*/ 828675 w 1593056"/>
                  <a:gd name="connsiteY11" fmla="*/ 273843 h 283369"/>
                  <a:gd name="connsiteX12" fmla="*/ 1004887 w 1593056"/>
                  <a:gd name="connsiteY12" fmla="*/ 283369 h 283369"/>
                  <a:gd name="connsiteX13" fmla="*/ 964406 w 1593056"/>
                  <a:gd name="connsiteY13" fmla="*/ 4763 h 283369"/>
                  <a:gd name="connsiteX14" fmla="*/ 1121568 w 1593056"/>
                  <a:gd name="connsiteY14" fmla="*/ 0 h 283369"/>
                  <a:gd name="connsiteX15" fmla="*/ 1171575 w 1593056"/>
                  <a:gd name="connsiteY15" fmla="*/ 278606 h 283369"/>
                  <a:gd name="connsiteX16" fmla="*/ 1333500 w 1593056"/>
                  <a:gd name="connsiteY16" fmla="*/ 278606 h 283369"/>
                  <a:gd name="connsiteX17" fmla="*/ 1254918 w 1593056"/>
                  <a:gd name="connsiteY17" fmla="*/ 7144 h 283369"/>
                  <a:gd name="connsiteX18" fmla="*/ 1404937 w 1593056"/>
                  <a:gd name="connsiteY18" fmla="*/ 2381 h 283369"/>
                  <a:gd name="connsiteX19" fmla="*/ 1497806 w 1593056"/>
                  <a:gd name="connsiteY19" fmla="*/ 276225 h 283369"/>
                  <a:gd name="connsiteX20" fmla="*/ 1593056 w 1593056"/>
                  <a:gd name="connsiteY20" fmla="*/ 278606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3056" h="283369">
                    <a:moveTo>
                      <a:pt x="0" y="280988"/>
                    </a:moveTo>
                    <a:lnTo>
                      <a:pt x="102394" y="11907"/>
                    </a:lnTo>
                    <a:lnTo>
                      <a:pt x="257175" y="4763"/>
                    </a:lnTo>
                    <a:lnTo>
                      <a:pt x="166687" y="269081"/>
                    </a:lnTo>
                    <a:lnTo>
                      <a:pt x="338137" y="276225"/>
                    </a:lnTo>
                    <a:lnTo>
                      <a:pt x="400050" y="7143"/>
                    </a:lnTo>
                    <a:lnTo>
                      <a:pt x="545306" y="0"/>
                    </a:lnTo>
                    <a:lnTo>
                      <a:pt x="495300" y="266700"/>
                    </a:lnTo>
                    <a:lnTo>
                      <a:pt x="671512" y="278606"/>
                    </a:lnTo>
                    <a:cubicBezTo>
                      <a:pt x="673100" y="188912"/>
                      <a:pt x="674687" y="99219"/>
                      <a:pt x="676275" y="9525"/>
                    </a:cubicBezTo>
                    <a:lnTo>
                      <a:pt x="833437" y="4763"/>
                    </a:lnTo>
                    <a:cubicBezTo>
                      <a:pt x="832643" y="101600"/>
                      <a:pt x="829469" y="177006"/>
                      <a:pt x="828675" y="273843"/>
                    </a:cubicBezTo>
                    <a:lnTo>
                      <a:pt x="1004887" y="283369"/>
                    </a:lnTo>
                    <a:lnTo>
                      <a:pt x="964406" y="4763"/>
                    </a:lnTo>
                    <a:lnTo>
                      <a:pt x="1121568" y="0"/>
                    </a:lnTo>
                    <a:lnTo>
                      <a:pt x="1171575" y="278606"/>
                    </a:lnTo>
                    <a:lnTo>
                      <a:pt x="1333500" y="278606"/>
                    </a:lnTo>
                    <a:lnTo>
                      <a:pt x="1254918" y="7144"/>
                    </a:lnTo>
                    <a:lnTo>
                      <a:pt x="1404937" y="2381"/>
                    </a:lnTo>
                    <a:lnTo>
                      <a:pt x="1497806" y="276225"/>
                    </a:lnTo>
                    <a:lnTo>
                      <a:pt x="1593056" y="278606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9" name="Group 238"/>
            <p:cNvGrpSpPr/>
            <p:nvPr/>
          </p:nvGrpSpPr>
          <p:grpSpPr>
            <a:xfrm>
              <a:off x="434988" y="2383951"/>
              <a:ext cx="1446463" cy="249805"/>
              <a:chOff x="2738087" y="4298027"/>
              <a:chExt cx="1660082" cy="283369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2738087" y="4303339"/>
                <a:ext cx="1660082" cy="2716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: Shape 255"/>
              <p:cNvSpPr/>
              <p:nvPr/>
            </p:nvSpPr>
            <p:spPr>
              <a:xfrm>
                <a:off x="2794244" y="4298027"/>
                <a:ext cx="1593056" cy="283369"/>
              </a:xfrm>
              <a:custGeom>
                <a:avLst/>
                <a:gdLst>
                  <a:gd name="connsiteX0" fmla="*/ 0 w 1593056"/>
                  <a:gd name="connsiteY0" fmla="*/ 295275 h 309562"/>
                  <a:gd name="connsiteX1" fmla="*/ 107156 w 1593056"/>
                  <a:gd name="connsiteY1" fmla="*/ 11906 h 309562"/>
                  <a:gd name="connsiteX2" fmla="*/ 257175 w 1593056"/>
                  <a:gd name="connsiteY2" fmla="*/ 19050 h 309562"/>
                  <a:gd name="connsiteX3" fmla="*/ 166687 w 1593056"/>
                  <a:gd name="connsiteY3" fmla="*/ 283368 h 309562"/>
                  <a:gd name="connsiteX4" fmla="*/ 338137 w 1593056"/>
                  <a:gd name="connsiteY4" fmla="*/ 290512 h 309562"/>
                  <a:gd name="connsiteX5" fmla="*/ 400050 w 1593056"/>
                  <a:gd name="connsiteY5" fmla="*/ 4762 h 309562"/>
                  <a:gd name="connsiteX6" fmla="*/ 545306 w 1593056"/>
                  <a:gd name="connsiteY6" fmla="*/ 14287 h 309562"/>
                  <a:gd name="connsiteX7" fmla="*/ 495300 w 1593056"/>
                  <a:gd name="connsiteY7" fmla="*/ 280987 h 309562"/>
                  <a:gd name="connsiteX8" fmla="*/ 671512 w 1593056"/>
                  <a:gd name="connsiteY8" fmla="*/ 292893 h 309562"/>
                  <a:gd name="connsiteX9" fmla="*/ 676275 w 1593056"/>
                  <a:gd name="connsiteY9" fmla="*/ 23812 h 309562"/>
                  <a:gd name="connsiteX10" fmla="*/ 833437 w 1593056"/>
                  <a:gd name="connsiteY10" fmla="*/ 19050 h 309562"/>
                  <a:gd name="connsiteX11" fmla="*/ 831056 w 1593056"/>
                  <a:gd name="connsiteY11" fmla="*/ 309562 h 309562"/>
                  <a:gd name="connsiteX12" fmla="*/ 1004887 w 1593056"/>
                  <a:gd name="connsiteY12" fmla="*/ 297656 h 309562"/>
                  <a:gd name="connsiteX13" fmla="*/ 964406 w 1593056"/>
                  <a:gd name="connsiteY13" fmla="*/ 0 h 309562"/>
                  <a:gd name="connsiteX14" fmla="*/ 1121568 w 1593056"/>
                  <a:gd name="connsiteY14" fmla="*/ 14287 h 309562"/>
                  <a:gd name="connsiteX15" fmla="*/ 1171575 w 1593056"/>
                  <a:gd name="connsiteY15" fmla="*/ 292893 h 309562"/>
                  <a:gd name="connsiteX16" fmla="*/ 1333500 w 1593056"/>
                  <a:gd name="connsiteY16" fmla="*/ 292893 h 309562"/>
                  <a:gd name="connsiteX17" fmla="*/ 1254918 w 1593056"/>
                  <a:gd name="connsiteY17" fmla="*/ 21431 h 309562"/>
                  <a:gd name="connsiteX18" fmla="*/ 1404937 w 1593056"/>
                  <a:gd name="connsiteY18" fmla="*/ 16668 h 309562"/>
                  <a:gd name="connsiteX19" fmla="*/ 1497806 w 1593056"/>
                  <a:gd name="connsiteY19" fmla="*/ 290512 h 309562"/>
                  <a:gd name="connsiteX20" fmla="*/ 1593056 w 1593056"/>
                  <a:gd name="connsiteY20" fmla="*/ 292893 h 309562"/>
                  <a:gd name="connsiteX0" fmla="*/ 0 w 1593056"/>
                  <a:gd name="connsiteY0" fmla="*/ 290513 h 304800"/>
                  <a:gd name="connsiteX1" fmla="*/ 107156 w 1593056"/>
                  <a:gd name="connsiteY1" fmla="*/ 7144 h 304800"/>
                  <a:gd name="connsiteX2" fmla="*/ 257175 w 1593056"/>
                  <a:gd name="connsiteY2" fmla="*/ 14288 h 304800"/>
                  <a:gd name="connsiteX3" fmla="*/ 166687 w 1593056"/>
                  <a:gd name="connsiteY3" fmla="*/ 278606 h 304800"/>
                  <a:gd name="connsiteX4" fmla="*/ 338137 w 1593056"/>
                  <a:gd name="connsiteY4" fmla="*/ 285750 h 304800"/>
                  <a:gd name="connsiteX5" fmla="*/ 400050 w 1593056"/>
                  <a:gd name="connsiteY5" fmla="*/ 0 h 304800"/>
                  <a:gd name="connsiteX6" fmla="*/ 545306 w 1593056"/>
                  <a:gd name="connsiteY6" fmla="*/ 9525 h 304800"/>
                  <a:gd name="connsiteX7" fmla="*/ 495300 w 1593056"/>
                  <a:gd name="connsiteY7" fmla="*/ 276225 h 304800"/>
                  <a:gd name="connsiteX8" fmla="*/ 671512 w 1593056"/>
                  <a:gd name="connsiteY8" fmla="*/ 288131 h 304800"/>
                  <a:gd name="connsiteX9" fmla="*/ 676275 w 1593056"/>
                  <a:gd name="connsiteY9" fmla="*/ 19050 h 304800"/>
                  <a:gd name="connsiteX10" fmla="*/ 833437 w 1593056"/>
                  <a:gd name="connsiteY10" fmla="*/ 14288 h 304800"/>
                  <a:gd name="connsiteX11" fmla="*/ 831056 w 1593056"/>
                  <a:gd name="connsiteY11" fmla="*/ 304800 h 304800"/>
                  <a:gd name="connsiteX12" fmla="*/ 1004887 w 1593056"/>
                  <a:gd name="connsiteY12" fmla="*/ 292894 h 304800"/>
                  <a:gd name="connsiteX13" fmla="*/ 964406 w 1593056"/>
                  <a:gd name="connsiteY13" fmla="*/ 14288 h 304800"/>
                  <a:gd name="connsiteX14" fmla="*/ 1121568 w 1593056"/>
                  <a:gd name="connsiteY14" fmla="*/ 9525 h 304800"/>
                  <a:gd name="connsiteX15" fmla="*/ 1171575 w 1593056"/>
                  <a:gd name="connsiteY15" fmla="*/ 288131 h 304800"/>
                  <a:gd name="connsiteX16" fmla="*/ 1333500 w 1593056"/>
                  <a:gd name="connsiteY16" fmla="*/ 288131 h 304800"/>
                  <a:gd name="connsiteX17" fmla="*/ 1254918 w 1593056"/>
                  <a:gd name="connsiteY17" fmla="*/ 16669 h 304800"/>
                  <a:gd name="connsiteX18" fmla="*/ 1404937 w 1593056"/>
                  <a:gd name="connsiteY18" fmla="*/ 11906 h 304800"/>
                  <a:gd name="connsiteX19" fmla="*/ 1497806 w 1593056"/>
                  <a:gd name="connsiteY19" fmla="*/ 285750 h 304800"/>
                  <a:gd name="connsiteX20" fmla="*/ 1593056 w 1593056"/>
                  <a:gd name="connsiteY20" fmla="*/ 288131 h 304800"/>
                  <a:gd name="connsiteX0" fmla="*/ 0 w 1593056"/>
                  <a:gd name="connsiteY0" fmla="*/ 283369 h 297656"/>
                  <a:gd name="connsiteX1" fmla="*/ 107156 w 1593056"/>
                  <a:gd name="connsiteY1" fmla="*/ 0 h 297656"/>
                  <a:gd name="connsiteX2" fmla="*/ 257175 w 1593056"/>
                  <a:gd name="connsiteY2" fmla="*/ 7144 h 297656"/>
                  <a:gd name="connsiteX3" fmla="*/ 166687 w 1593056"/>
                  <a:gd name="connsiteY3" fmla="*/ 271462 h 297656"/>
                  <a:gd name="connsiteX4" fmla="*/ 338137 w 1593056"/>
                  <a:gd name="connsiteY4" fmla="*/ 278606 h 297656"/>
                  <a:gd name="connsiteX5" fmla="*/ 400050 w 1593056"/>
                  <a:gd name="connsiteY5" fmla="*/ 9524 h 297656"/>
                  <a:gd name="connsiteX6" fmla="*/ 545306 w 1593056"/>
                  <a:gd name="connsiteY6" fmla="*/ 2381 h 297656"/>
                  <a:gd name="connsiteX7" fmla="*/ 495300 w 1593056"/>
                  <a:gd name="connsiteY7" fmla="*/ 269081 h 297656"/>
                  <a:gd name="connsiteX8" fmla="*/ 671512 w 1593056"/>
                  <a:gd name="connsiteY8" fmla="*/ 280987 h 297656"/>
                  <a:gd name="connsiteX9" fmla="*/ 676275 w 1593056"/>
                  <a:gd name="connsiteY9" fmla="*/ 11906 h 297656"/>
                  <a:gd name="connsiteX10" fmla="*/ 833437 w 1593056"/>
                  <a:gd name="connsiteY10" fmla="*/ 7144 h 297656"/>
                  <a:gd name="connsiteX11" fmla="*/ 831056 w 1593056"/>
                  <a:gd name="connsiteY11" fmla="*/ 297656 h 297656"/>
                  <a:gd name="connsiteX12" fmla="*/ 1004887 w 1593056"/>
                  <a:gd name="connsiteY12" fmla="*/ 285750 h 297656"/>
                  <a:gd name="connsiteX13" fmla="*/ 964406 w 1593056"/>
                  <a:gd name="connsiteY13" fmla="*/ 7144 h 297656"/>
                  <a:gd name="connsiteX14" fmla="*/ 1121568 w 1593056"/>
                  <a:gd name="connsiteY14" fmla="*/ 2381 h 297656"/>
                  <a:gd name="connsiteX15" fmla="*/ 1171575 w 1593056"/>
                  <a:gd name="connsiteY15" fmla="*/ 280987 h 297656"/>
                  <a:gd name="connsiteX16" fmla="*/ 1333500 w 1593056"/>
                  <a:gd name="connsiteY16" fmla="*/ 280987 h 297656"/>
                  <a:gd name="connsiteX17" fmla="*/ 1254918 w 1593056"/>
                  <a:gd name="connsiteY17" fmla="*/ 9525 h 297656"/>
                  <a:gd name="connsiteX18" fmla="*/ 1404937 w 1593056"/>
                  <a:gd name="connsiteY18" fmla="*/ 4762 h 297656"/>
                  <a:gd name="connsiteX19" fmla="*/ 1497806 w 1593056"/>
                  <a:gd name="connsiteY19" fmla="*/ 278606 h 297656"/>
                  <a:gd name="connsiteX20" fmla="*/ 1593056 w 1593056"/>
                  <a:gd name="connsiteY20" fmla="*/ 280987 h 297656"/>
                  <a:gd name="connsiteX0" fmla="*/ 0 w 1593056"/>
                  <a:gd name="connsiteY0" fmla="*/ 280988 h 295275"/>
                  <a:gd name="connsiteX1" fmla="*/ 102394 w 1593056"/>
                  <a:gd name="connsiteY1" fmla="*/ 11907 h 295275"/>
                  <a:gd name="connsiteX2" fmla="*/ 257175 w 1593056"/>
                  <a:gd name="connsiteY2" fmla="*/ 4763 h 295275"/>
                  <a:gd name="connsiteX3" fmla="*/ 166687 w 1593056"/>
                  <a:gd name="connsiteY3" fmla="*/ 269081 h 295275"/>
                  <a:gd name="connsiteX4" fmla="*/ 338137 w 1593056"/>
                  <a:gd name="connsiteY4" fmla="*/ 276225 h 295275"/>
                  <a:gd name="connsiteX5" fmla="*/ 400050 w 1593056"/>
                  <a:gd name="connsiteY5" fmla="*/ 7143 h 295275"/>
                  <a:gd name="connsiteX6" fmla="*/ 545306 w 1593056"/>
                  <a:gd name="connsiteY6" fmla="*/ 0 h 295275"/>
                  <a:gd name="connsiteX7" fmla="*/ 495300 w 1593056"/>
                  <a:gd name="connsiteY7" fmla="*/ 266700 h 295275"/>
                  <a:gd name="connsiteX8" fmla="*/ 671512 w 1593056"/>
                  <a:gd name="connsiteY8" fmla="*/ 278606 h 295275"/>
                  <a:gd name="connsiteX9" fmla="*/ 676275 w 1593056"/>
                  <a:gd name="connsiteY9" fmla="*/ 9525 h 295275"/>
                  <a:gd name="connsiteX10" fmla="*/ 833437 w 1593056"/>
                  <a:gd name="connsiteY10" fmla="*/ 4763 h 295275"/>
                  <a:gd name="connsiteX11" fmla="*/ 831056 w 1593056"/>
                  <a:gd name="connsiteY11" fmla="*/ 295275 h 295275"/>
                  <a:gd name="connsiteX12" fmla="*/ 1004887 w 1593056"/>
                  <a:gd name="connsiteY12" fmla="*/ 283369 h 295275"/>
                  <a:gd name="connsiteX13" fmla="*/ 964406 w 1593056"/>
                  <a:gd name="connsiteY13" fmla="*/ 4763 h 295275"/>
                  <a:gd name="connsiteX14" fmla="*/ 1121568 w 1593056"/>
                  <a:gd name="connsiteY14" fmla="*/ 0 h 295275"/>
                  <a:gd name="connsiteX15" fmla="*/ 1171575 w 1593056"/>
                  <a:gd name="connsiteY15" fmla="*/ 278606 h 295275"/>
                  <a:gd name="connsiteX16" fmla="*/ 1333500 w 1593056"/>
                  <a:gd name="connsiteY16" fmla="*/ 278606 h 295275"/>
                  <a:gd name="connsiteX17" fmla="*/ 1254918 w 1593056"/>
                  <a:gd name="connsiteY17" fmla="*/ 7144 h 295275"/>
                  <a:gd name="connsiteX18" fmla="*/ 1404937 w 1593056"/>
                  <a:gd name="connsiteY18" fmla="*/ 2381 h 295275"/>
                  <a:gd name="connsiteX19" fmla="*/ 1497806 w 1593056"/>
                  <a:gd name="connsiteY19" fmla="*/ 276225 h 295275"/>
                  <a:gd name="connsiteX20" fmla="*/ 1593056 w 1593056"/>
                  <a:gd name="connsiteY20" fmla="*/ 278606 h 295275"/>
                  <a:gd name="connsiteX0" fmla="*/ 0 w 1593056"/>
                  <a:gd name="connsiteY0" fmla="*/ 280988 h 283369"/>
                  <a:gd name="connsiteX1" fmla="*/ 102394 w 1593056"/>
                  <a:gd name="connsiteY1" fmla="*/ 11907 h 283369"/>
                  <a:gd name="connsiteX2" fmla="*/ 257175 w 1593056"/>
                  <a:gd name="connsiteY2" fmla="*/ 4763 h 283369"/>
                  <a:gd name="connsiteX3" fmla="*/ 166687 w 1593056"/>
                  <a:gd name="connsiteY3" fmla="*/ 269081 h 283369"/>
                  <a:gd name="connsiteX4" fmla="*/ 338137 w 1593056"/>
                  <a:gd name="connsiteY4" fmla="*/ 276225 h 283369"/>
                  <a:gd name="connsiteX5" fmla="*/ 400050 w 1593056"/>
                  <a:gd name="connsiteY5" fmla="*/ 7143 h 283369"/>
                  <a:gd name="connsiteX6" fmla="*/ 545306 w 1593056"/>
                  <a:gd name="connsiteY6" fmla="*/ 0 h 283369"/>
                  <a:gd name="connsiteX7" fmla="*/ 495300 w 1593056"/>
                  <a:gd name="connsiteY7" fmla="*/ 266700 h 283369"/>
                  <a:gd name="connsiteX8" fmla="*/ 671512 w 1593056"/>
                  <a:gd name="connsiteY8" fmla="*/ 278606 h 283369"/>
                  <a:gd name="connsiteX9" fmla="*/ 676275 w 1593056"/>
                  <a:gd name="connsiteY9" fmla="*/ 9525 h 283369"/>
                  <a:gd name="connsiteX10" fmla="*/ 833437 w 1593056"/>
                  <a:gd name="connsiteY10" fmla="*/ 4763 h 283369"/>
                  <a:gd name="connsiteX11" fmla="*/ 828675 w 1593056"/>
                  <a:gd name="connsiteY11" fmla="*/ 273843 h 283369"/>
                  <a:gd name="connsiteX12" fmla="*/ 1004887 w 1593056"/>
                  <a:gd name="connsiteY12" fmla="*/ 283369 h 283369"/>
                  <a:gd name="connsiteX13" fmla="*/ 964406 w 1593056"/>
                  <a:gd name="connsiteY13" fmla="*/ 4763 h 283369"/>
                  <a:gd name="connsiteX14" fmla="*/ 1121568 w 1593056"/>
                  <a:gd name="connsiteY14" fmla="*/ 0 h 283369"/>
                  <a:gd name="connsiteX15" fmla="*/ 1171575 w 1593056"/>
                  <a:gd name="connsiteY15" fmla="*/ 278606 h 283369"/>
                  <a:gd name="connsiteX16" fmla="*/ 1333500 w 1593056"/>
                  <a:gd name="connsiteY16" fmla="*/ 278606 h 283369"/>
                  <a:gd name="connsiteX17" fmla="*/ 1254918 w 1593056"/>
                  <a:gd name="connsiteY17" fmla="*/ 7144 h 283369"/>
                  <a:gd name="connsiteX18" fmla="*/ 1404937 w 1593056"/>
                  <a:gd name="connsiteY18" fmla="*/ 2381 h 283369"/>
                  <a:gd name="connsiteX19" fmla="*/ 1497806 w 1593056"/>
                  <a:gd name="connsiteY19" fmla="*/ 276225 h 283369"/>
                  <a:gd name="connsiteX20" fmla="*/ 1593056 w 1593056"/>
                  <a:gd name="connsiteY20" fmla="*/ 278606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3056" h="283369">
                    <a:moveTo>
                      <a:pt x="0" y="280988"/>
                    </a:moveTo>
                    <a:lnTo>
                      <a:pt x="102394" y="11907"/>
                    </a:lnTo>
                    <a:lnTo>
                      <a:pt x="257175" y="4763"/>
                    </a:lnTo>
                    <a:lnTo>
                      <a:pt x="166687" y="269081"/>
                    </a:lnTo>
                    <a:lnTo>
                      <a:pt x="338137" y="276225"/>
                    </a:lnTo>
                    <a:lnTo>
                      <a:pt x="400050" y="7143"/>
                    </a:lnTo>
                    <a:lnTo>
                      <a:pt x="545306" y="0"/>
                    </a:lnTo>
                    <a:lnTo>
                      <a:pt x="495300" y="266700"/>
                    </a:lnTo>
                    <a:lnTo>
                      <a:pt x="671512" y="278606"/>
                    </a:lnTo>
                    <a:cubicBezTo>
                      <a:pt x="673100" y="188912"/>
                      <a:pt x="674687" y="99219"/>
                      <a:pt x="676275" y="9525"/>
                    </a:cubicBezTo>
                    <a:lnTo>
                      <a:pt x="833437" y="4763"/>
                    </a:lnTo>
                    <a:cubicBezTo>
                      <a:pt x="832643" y="101600"/>
                      <a:pt x="829469" y="177006"/>
                      <a:pt x="828675" y="273843"/>
                    </a:cubicBezTo>
                    <a:lnTo>
                      <a:pt x="1004887" y="283369"/>
                    </a:lnTo>
                    <a:lnTo>
                      <a:pt x="964406" y="4763"/>
                    </a:lnTo>
                    <a:lnTo>
                      <a:pt x="1121568" y="0"/>
                    </a:lnTo>
                    <a:lnTo>
                      <a:pt x="1171575" y="278606"/>
                    </a:lnTo>
                    <a:lnTo>
                      <a:pt x="1333500" y="278606"/>
                    </a:lnTo>
                    <a:lnTo>
                      <a:pt x="1254918" y="7144"/>
                    </a:lnTo>
                    <a:lnTo>
                      <a:pt x="1404937" y="2381"/>
                    </a:lnTo>
                    <a:lnTo>
                      <a:pt x="1497806" y="276225"/>
                    </a:lnTo>
                    <a:lnTo>
                      <a:pt x="1593056" y="278606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40" name="Connector: Elbow 239"/>
            <p:cNvCxnSpPr/>
            <p:nvPr/>
          </p:nvCxnSpPr>
          <p:spPr>
            <a:xfrm flipV="1">
              <a:off x="2342754" y="2446342"/>
              <a:ext cx="550002" cy="551101"/>
            </a:xfrm>
            <a:prstGeom prst="bentConnector3">
              <a:avLst>
                <a:gd name="adj1" fmla="val 100299"/>
              </a:avLst>
            </a:prstGeom>
            <a:ln w="34925" cap="rnd" cmpd="sng">
              <a:solidFill>
                <a:schemeClr val="tx1"/>
              </a:solidFill>
              <a:prstDash val="dash"/>
              <a:round/>
              <a:headEnd type="none" w="med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/>
            <p:cNvSpPr/>
            <p:nvPr/>
          </p:nvSpPr>
          <p:spPr>
            <a:xfrm>
              <a:off x="2426955" y="1768941"/>
              <a:ext cx="359697" cy="36392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Rectangle 241"/>
            <p:cNvSpPr/>
            <p:nvPr/>
          </p:nvSpPr>
          <p:spPr>
            <a:xfrm>
              <a:off x="2575135" y="1836175"/>
              <a:ext cx="62396" cy="223914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Oval 242"/>
            <p:cNvSpPr/>
            <p:nvPr/>
          </p:nvSpPr>
          <p:spPr>
            <a:xfrm>
              <a:off x="2591332" y="2155594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Oval 243"/>
            <p:cNvSpPr/>
            <p:nvPr/>
          </p:nvSpPr>
          <p:spPr>
            <a:xfrm>
              <a:off x="2491997" y="2132862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Oval 244"/>
            <p:cNvSpPr/>
            <p:nvPr/>
          </p:nvSpPr>
          <p:spPr>
            <a:xfrm>
              <a:off x="2807944" y="1929939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Oval 245"/>
            <p:cNvSpPr/>
            <p:nvPr/>
          </p:nvSpPr>
          <p:spPr>
            <a:xfrm>
              <a:off x="2785941" y="1826988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Oval 246"/>
            <p:cNvSpPr/>
            <p:nvPr/>
          </p:nvSpPr>
          <p:spPr>
            <a:xfrm>
              <a:off x="2719129" y="1746954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Oval 247"/>
            <p:cNvSpPr/>
            <p:nvPr/>
          </p:nvSpPr>
          <p:spPr>
            <a:xfrm>
              <a:off x="2624918" y="1707716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Oval 248"/>
            <p:cNvSpPr/>
            <p:nvPr/>
          </p:nvSpPr>
          <p:spPr>
            <a:xfrm>
              <a:off x="2521567" y="1716975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Oval 249"/>
            <p:cNvSpPr/>
            <p:nvPr/>
          </p:nvSpPr>
          <p:spPr>
            <a:xfrm>
              <a:off x="2435695" y="1771977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Oval 250"/>
            <p:cNvSpPr/>
            <p:nvPr/>
          </p:nvSpPr>
          <p:spPr>
            <a:xfrm>
              <a:off x="2383670" y="1860995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Oval 251"/>
            <p:cNvSpPr/>
            <p:nvPr/>
          </p:nvSpPr>
          <p:spPr>
            <a:xfrm>
              <a:off x="2374398" y="1963543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Oval 252"/>
            <p:cNvSpPr/>
            <p:nvPr/>
          </p:nvSpPr>
          <p:spPr>
            <a:xfrm>
              <a:off x="2414925" y="2061224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Rectangle: Rounded Corners 253"/>
            <p:cNvSpPr/>
            <p:nvPr/>
          </p:nvSpPr>
          <p:spPr>
            <a:xfrm>
              <a:off x="2334917" y="1189891"/>
              <a:ext cx="542831" cy="24924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>
                    <a:glow rad="101600">
                      <a:srgbClr val="FF0000">
                        <a:alpha val="40000"/>
                      </a:srgbClr>
                    </a:glow>
                  </a:effectLst>
                  <a:uLnTx/>
                  <a:uFillTx/>
                  <a:latin typeface="Calibri" panose="020F0502020204030204"/>
                  <a:ea typeface="+mn-ea"/>
                  <a:cs typeface="+mn-cs"/>
                </a:rPr>
                <a:t>350</a:t>
              </a: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glow rad="101600">
                    <a:srgbClr val="FF0000">
                      <a:alpha val="40000"/>
                    </a:srgbClr>
                  </a:glo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9" name="Rectangle: Rounded Corners 228">
            <a:extLst>
              <a:ext uri="{FF2B5EF4-FFF2-40B4-BE49-F238E27FC236}">
                <a16:creationId xmlns:a16="http://schemas.microsoft.com/office/drawing/2014/main" id="{61C79CD4-90ED-49FE-AFDD-AAFC0F52BBFF}"/>
              </a:ext>
            </a:extLst>
          </p:cNvPr>
          <p:cNvSpPr/>
          <p:nvPr/>
        </p:nvSpPr>
        <p:spPr>
          <a:xfrm>
            <a:off x="437524" y="4547193"/>
            <a:ext cx="8268952" cy="1999657"/>
          </a:xfrm>
          <a:prstGeom prst="round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SSO Breakfast Meal Service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Prepare meals according to the menu; all items must be ready-to-eat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Follow offer versus serve guidelines for breakfast service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 the POS to mark each student as they receive a reimbursable meal</a:t>
            </a:r>
          </a:p>
        </p:txBody>
      </p:sp>
    </p:spTree>
    <p:extLst>
      <p:ext uri="{BB962C8B-B14F-4D97-AF65-F5344CB8AC3E}">
        <p14:creationId xmlns:p14="http://schemas.microsoft.com/office/powerpoint/2010/main" val="2340709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Offer Versus Serve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2F90A68-A120-3420-C105-14EB447C5D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466" y="4815452"/>
            <a:ext cx="2630415" cy="1033067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0BD0A096-1C08-BF6B-9127-B3E18189E5D3}"/>
              </a:ext>
            </a:extLst>
          </p:cNvPr>
          <p:cNvSpPr/>
          <p:nvPr/>
        </p:nvSpPr>
        <p:spPr>
          <a:xfrm>
            <a:off x="4137531" y="1904713"/>
            <a:ext cx="4414285" cy="1895081"/>
          </a:xfrm>
          <a:prstGeom prst="rect">
            <a:avLst/>
          </a:prstGeom>
          <a:solidFill>
            <a:srgbClr val="00B050"/>
          </a:solidFill>
          <a:ln w="19050"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6BC1B0F2-A77B-FC04-C9E1-FAD4F132A49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58"/>
          <a:stretch/>
        </p:blipFill>
        <p:spPr>
          <a:xfrm>
            <a:off x="7239303" y="4367909"/>
            <a:ext cx="1130547" cy="1928154"/>
          </a:xfrm>
          <a:prstGeom prst="trapezoid">
            <a:avLst>
              <a:gd name="adj" fmla="val 3489"/>
            </a:avLst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9BDDCA3-77EE-7E16-543E-7AAC8CE84F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31885" y="4739699"/>
            <a:ext cx="1597290" cy="1530229"/>
          </a:xfrm>
          <a:prstGeom prst="rect">
            <a:avLst/>
          </a:prstGeom>
        </p:spPr>
      </p:pic>
      <p:pic>
        <p:nvPicPr>
          <p:cNvPr id="12" name="D14BEEA6-0D2C-4107-A470-7D81FDA5BF76" descr="D14BEEA6-0D2C-4107-A470-7D81FDA5BF76">
            <a:extLst>
              <a:ext uri="{FF2B5EF4-FFF2-40B4-BE49-F238E27FC236}">
                <a16:creationId xmlns:a16="http://schemas.microsoft.com/office/drawing/2014/main" id="{05DC6C1C-0F6A-1354-BE00-1BFCF5CE8C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6179" y="4751219"/>
            <a:ext cx="1725564" cy="1725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35AF6463-0C56-AB31-0D97-B55CCA7BA1E7}"/>
              </a:ext>
            </a:extLst>
          </p:cNvPr>
          <p:cNvSpPr/>
          <p:nvPr/>
        </p:nvSpPr>
        <p:spPr>
          <a:xfrm>
            <a:off x="564872" y="1904713"/>
            <a:ext cx="3343938" cy="1886591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>
                <a:solidFill>
                  <a:prstClr val="black"/>
                </a:solidFill>
                <a:latin typeface="Calibri" panose="020F0502020204030204"/>
              </a:rPr>
              <a:t>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Food ITEMS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must be offered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ECCC32A-4729-F6ED-8C9A-C4815CA474D1}"/>
              </a:ext>
            </a:extLst>
          </p:cNvPr>
          <p:cNvSpPr txBox="1"/>
          <p:nvPr/>
        </p:nvSpPr>
        <p:spPr>
          <a:xfrm>
            <a:off x="4137531" y="2063178"/>
            <a:ext cx="444796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 </a:t>
            </a:r>
            <a:r>
              <a:rPr kumimoji="0" lang="en-US" sz="40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Entrée</a:t>
            </a:r>
          </a:p>
          <a:p>
            <a:pPr marL="0" marR="0" lvl="0" indent="0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prstClr val="white"/>
                </a:solidFill>
                <a:latin typeface="Calibri" panose="020F0502020204030204"/>
              </a:rPr>
              <a:t>Choose </a:t>
            </a:r>
            <a:r>
              <a:rPr lang="en-US" sz="4000" noProof="0" dirty="0">
                <a:solidFill>
                  <a:prstClr val="white"/>
                </a:solidFill>
                <a:latin typeface="Calibri" panose="020F0502020204030204"/>
              </a:rPr>
              <a:t>a</a:t>
            </a:r>
            <a:r>
              <a:rPr lang="en-US" sz="4000" b="1" noProof="0" dirty="0">
                <a:solidFill>
                  <a:prstClr val="white"/>
                </a:solidFill>
                <a:latin typeface="Calibri" panose="020F0502020204030204"/>
              </a:rPr>
              <a:t> Fruit/Juice</a:t>
            </a:r>
          </a:p>
          <a:p>
            <a:pPr marL="0" marR="0" lvl="0" indent="0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prstClr val="white"/>
                </a:solidFill>
                <a:latin typeface="Calibri" panose="020F0502020204030204"/>
              </a:rPr>
              <a:t>Optional: Milk 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7197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DC09363-03CC-7A02-93D6-AC92AFF0312E}"/>
              </a:ext>
            </a:extLst>
          </p:cNvPr>
          <p:cNvSpPr/>
          <p:nvPr/>
        </p:nvSpPr>
        <p:spPr>
          <a:xfrm>
            <a:off x="3843764" y="2056874"/>
            <a:ext cx="4731978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Stand </a:t>
            </a:r>
            <a:r>
              <a:rPr lang="en-US" sz="7200" b="1" i="1" err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Alones</a:t>
            </a:r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 &amp; Hub Sites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Lunch</a:t>
            </a:r>
          </a:p>
        </p:txBody>
      </p:sp>
    </p:spTree>
    <p:extLst>
      <p:ext uri="{BB962C8B-B14F-4D97-AF65-F5344CB8AC3E}">
        <p14:creationId xmlns:p14="http://schemas.microsoft.com/office/powerpoint/2010/main" val="1121114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l="-1000" r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9660" y="286749"/>
            <a:ext cx="1025025" cy="1328059"/>
          </a:xfrm>
          <a:prstGeom prst="rect">
            <a:avLst/>
          </a:prstGeom>
        </p:spPr>
      </p:pic>
      <p:grpSp>
        <p:nvGrpSpPr>
          <p:cNvPr id="109" name="Railing"/>
          <p:cNvGrpSpPr/>
          <p:nvPr/>
        </p:nvGrpSpPr>
        <p:grpSpPr>
          <a:xfrm>
            <a:off x="2868739" y="2930877"/>
            <a:ext cx="3872884" cy="917630"/>
            <a:chOff x="1745600" y="3775529"/>
            <a:chExt cx="5163845" cy="1223506"/>
          </a:xfrm>
          <a:scene3d>
            <a:camera prst="isometricOffAxis2Left"/>
            <a:lightRig rig="threePt" dir="t"/>
          </a:scene3d>
        </p:grpSpPr>
        <p:cxnSp>
          <p:nvCxnSpPr>
            <p:cNvPr id="110" name="Straight Connector 109"/>
            <p:cNvCxnSpPr/>
            <p:nvPr/>
          </p:nvCxnSpPr>
          <p:spPr>
            <a:xfrm>
              <a:off x="6111873" y="4419600"/>
              <a:ext cx="0" cy="4572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>
              <a:off x="2438400" y="4419600"/>
              <a:ext cx="0" cy="4572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4168773" y="3810000"/>
              <a:ext cx="0" cy="5334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Rectangle: Rounded Corners 112"/>
            <p:cNvSpPr/>
            <p:nvPr/>
          </p:nvSpPr>
          <p:spPr>
            <a:xfrm>
              <a:off x="1745600" y="3775529"/>
              <a:ext cx="5163845" cy="636136"/>
            </a:xfrm>
            <a:prstGeom prst="roundRect">
              <a:avLst/>
            </a:prstGeom>
            <a:noFill/>
            <a:ln w="76200">
              <a:solidFill>
                <a:srgbClr val="C6C6C6"/>
              </a:solidFill>
            </a:ln>
            <a:effectLst/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Isosceles Triangle 80"/>
            <p:cNvSpPr/>
            <p:nvPr/>
          </p:nvSpPr>
          <p:spPr>
            <a:xfrm>
              <a:off x="2286000" y="4884735"/>
              <a:ext cx="304800" cy="114300"/>
            </a:xfrm>
            <a:custGeom>
              <a:avLst/>
              <a:gdLst>
                <a:gd name="connsiteX0" fmla="*/ 0 w 304800"/>
                <a:gd name="connsiteY0" fmla="*/ 152400 h 152400"/>
                <a:gd name="connsiteX1" fmla="*/ 152400 w 304800"/>
                <a:gd name="connsiteY1" fmla="*/ 0 h 152400"/>
                <a:gd name="connsiteX2" fmla="*/ 304800 w 304800"/>
                <a:gd name="connsiteY2" fmla="*/ 152400 h 152400"/>
                <a:gd name="connsiteX3" fmla="*/ 0 w 304800"/>
                <a:gd name="connsiteY3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304800 w 304800"/>
                <a:gd name="connsiteY3" fmla="*/ 152400 h 152400"/>
                <a:gd name="connsiteX4" fmla="*/ 0 w 304800"/>
                <a:gd name="connsiteY4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269081 w 304800"/>
                <a:gd name="connsiteY3" fmla="*/ 61121 h 152400"/>
                <a:gd name="connsiteX4" fmla="*/ 304800 w 304800"/>
                <a:gd name="connsiteY4" fmla="*/ 152400 h 152400"/>
                <a:gd name="connsiteX5" fmla="*/ 0 w 304800"/>
                <a:gd name="connsiteY5" fmla="*/ 152400 h 1524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114300">
                  <a:moveTo>
                    <a:pt x="0" y="114300"/>
                  </a:moveTo>
                  <a:cubicBezTo>
                    <a:pt x="25400" y="87843"/>
                    <a:pt x="12700" y="54241"/>
                    <a:pt x="38100" y="27784"/>
                  </a:cubicBezTo>
                  <a:cubicBezTo>
                    <a:pt x="72231" y="18523"/>
                    <a:pt x="101600" y="2117"/>
                    <a:pt x="140494" y="0"/>
                  </a:cubicBezTo>
                  <a:cubicBezTo>
                    <a:pt x="180975" y="8468"/>
                    <a:pt x="240506" y="-4497"/>
                    <a:pt x="269081" y="23021"/>
                  </a:cubicBezTo>
                  <a:lnTo>
                    <a:pt x="304800" y="114300"/>
                  </a:lnTo>
                  <a:lnTo>
                    <a:pt x="0" y="114300"/>
                  </a:ln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>
              <a:solidFill>
                <a:srgbClr val="C6C6C6"/>
              </a:solidFill>
            </a:ln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Isosceles Triangle 80"/>
            <p:cNvSpPr/>
            <p:nvPr/>
          </p:nvSpPr>
          <p:spPr>
            <a:xfrm>
              <a:off x="5959473" y="4884735"/>
              <a:ext cx="304800" cy="114300"/>
            </a:xfrm>
            <a:custGeom>
              <a:avLst/>
              <a:gdLst>
                <a:gd name="connsiteX0" fmla="*/ 0 w 304800"/>
                <a:gd name="connsiteY0" fmla="*/ 152400 h 152400"/>
                <a:gd name="connsiteX1" fmla="*/ 152400 w 304800"/>
                <a:gd name="connsiteY1" fmla="*/ 0 h 152400"/>
                <a:gd name="connsiteX2" fmla="*/ 304800 w 304800"/>
                <a:gd name="connsiteY2" fmla="*/ 152400 h 152400"/>
                <a:gd name="connsiteX3" fmla="*/ 0 w 304800"/>
                <a:gd name="connsiteY3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304800 w 304800"/>
                <a:gd name="connsiteY3" fmla="*/ 152400 h 152400"/>
                <a:gd name="connsiteX4" fmla="*/ 0 w 304800"/>
                <a:gd name="connsiteY4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269081 w 304800"/>
                <a:gd name="connsiteY3" fmla="*/ 61121 h 152400"/>
                <a:gd name="connsiteX4" fmla="*/ 304800 w 304800"/>
                <a:gd name="connsiteY4" fmla="*/ 152400 h 152400"/>
                <a:gd name="connsiteX5" fmla="*/ 0 w 304800"/>
                <a:gd name="connsiteY5" fmla="*/ 152400 h 1524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114300">
                  <a:moveTo>
                    <a:pt x="0" y="114300"/>
                  </a:moveTo>
                  <a:cubicBezTo>
                    <a:pt x="25400" y="87843"/>
                    <a:pt x="12700" y="54241"/>
                    <a:pt x="38100" y="27784"/>
                  </a:cubicBezTo>
                  <a:cubicBezTo>
                    <a:pt x="72231" y="18523"/>
                    <a:pt x="101600" y="2117"/>
                    <a:pt x="140494" y="0"/>
                  </a:cubicBezTo>
                  <a:cubicBezTo>
                    <a:pt x="180975" y="8468"/>
                    <a:pt x="240506" y="-4497"/>
                    <a:pt x="269081" y="23021"/>
                  </a:cubicBezTo>
                  <a:lnTo>
                    <a:pt x="304800" y="114300"/>
                  </a:lnTo>
                  <a:lnTo>
                    <a:pt x="0" y="114300"/>
                  </a:ln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>
              <a:solidFill>
                <a:srgbClr val="C6C6C6"/>
              </a:solidFill>
            </a:ln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Roxy"/>
          <p:cNvGrpSpPr/>
          <p:nvPr/>
        </p:nvGrpSpPr>
        <p:grpSpPr>
          <a:xfrm>
            <a:off x="1310430" y="312351"/>
            <a:ext cx="801584" cy="1878141"/>
            <a:chOff x="479479" y="507799"/>
            <a:chExt cx="1334559" cy="3252048"/>
          </a:xfrm>
        </p:grpSpPr>
        <p:sp>
          <p:nvSpPr>
            <p:cNvPr id="251" name="Freeform: Shape 250"/>
            <p:cNvSpPr/>
            <p:nvPr/>
          </p:nvSpPr>
          <p:spPr>
            <a:xfrm>
              <a:off x="479479" y="905412"/>
              <a:ext cx="1332033" cy="1562100"/>
            </a:xfrm>
            <a:custGeom>
              <a:avLst/>
              <a:gdLst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30450"/>
                <a:gd name="connsiteY0" fmla="*/ 1473200 h 1562100"/>
                <a:gd name="connsiteX1" fmla="*/ 127000 w 1330450"/>
                <a:gd name="connsiteY1" fmla="*/ 1562100 h 1562100"/>
                <a:gd name="connsiteX2" fmla="*/ 0 w 1330450"/>
                <a:gd name="connsiteY2" fmla="*/ 666750 h 1562100"/>
                <a:gd name="connsiteX3" fmla="*/ 139700 w 1330450"/>
                <a:gd name="connsiteY3" fmla="*/ 6350 h 1562100"/>
                <a:gd name="connsiteX4" fmla="*/ 1181100 w 1330450"/>
                <a:gd name="connsiteY4" fmla="*/ 0 h 1562100"/>
                <a:gd name="connsiteX5" fmla="*/ 1327150 w 1330450"/>
                <a:gd name="connsiteY5" fmla="*/ 419100 h 1562100"/>
                <a:gd name="connsiteX6" fmla="*/ 1276350 w 1330450"/>
                <a:gd name="connsiteY6" fmla="*/ 815975 h 1562100"/>
                <a:gd name="connsiteX7" fmla="*/ 1181100 w 1330450"/>
                <a:gd name="connsiteY7" fmla="*/ 1473200 h 1562100"/>
                <a:gd name="connsiteX0" fmla="*/ 1181100 w 1330450"/>
                <a:gd name="connsiteY0" fmla="*/ 1473200 h 1562100"/>
                <a:gd name="connsiteX1" fmla="*/ 127000 w 1330450"/>
                <a:gd name="connsiteY1" fmla="*/ 1562100 h 1562100"/>
                <a:gd name="connsiteX2" fmla="*/ 0 w 1330450"/>
                <a:gd name="connsiteY2" fmla="*/ 666750 h 1562100"/>
                <a:gd name="connsiteX3" fmla="*/ 139700 w 1330450"/>
                <a:gd name="connsiteY3" fmla="*/ 6350 h 1562100"/>
                <a:gd name="connsiteX4" fmla="*/ 1181100 w 1330450"/>
                <a:gd name="connsiteY4" fmla="*/ 0 h 1562100"/>
                <a:gd name="connsiteX5" fmla="*/ 1327150 w 1330450"/>
                <a:gd name="connsiteY5" fmla="*/ 419100 h 1562100"/>
                <a:gd name="connsiteX6" fmla="*/ 1276350 w 1330450"/>
                <a:gd name="connsiteY6" fmla="*/ 815975 h 1562100"/>
                <a:gd name="connsiteX7" fmla="*/ 1181100 w 1330450"/>
                <a:gd name="connsiteY7" fmla="*/ 1473200 h 1562100"/>
                <a:gd name="connsiteX0" fmla="*/ 1181100 w 1330450"/>
                <a:gd name="connsiteY0" fmla="*/ 1473200 h 1562100"/>
                <a:gd name="connsiteX1" fmla="*/ 127000 w 1330450"/>
                <a:gd name="connsiteY1" fmla="*/ 1562100 h 1562100"/>
                <a:gd name="connsiteX2" fmla="*/ 0 w 1330450"/>
                <a:gd name="connsiteY2" fmla="*/ 666750 h 1562100"/>
                <a:gd name="connsiteX3" fmla="*/ 139700 w 1330450"/>
                <a:gd name="connsiteY3" fmla="*/ 6350 h 1562100"/>
                <a:gd name="connsiteX4" fmla="*/ 1181100 w 1330450"/>
                <a:gd name="connsiteY4" fmla="*/ 0 h 1562100"/>
                <a:gd name="connsiteX5" fmla="*/ 1327150 w 1330450"/>
                <a:gd name="connsiteY5" fmla="*/ 419100 h 1562100"/>
                <a:gd name="connsiteX6" fmla="*/ 1276350 w 1330450"/>
                <a:gd name="connsiteY6" fmla="*/ 815975 h 1562100"/>
                <a:gd name="connsiteX7" fmla="*/ 1181100 w 1330450"/>
                <a:gd name="connsiteY7" fmla="*/ 1473200 h 1562100"/>
                <a:gd name="connsiteX0" fmla="*/ 1181100 w 1331077"/>
                <a:gd name="connsiteY0" fmla="*/ 1473200 h 1562100"/>
                <a:gd name="connsiteX1" fmla="*/ 127000 w 1331077"/>
                <a:gd name="connsiteY1" fmla="*/ 1562100 h 1562100"/>
                <a:gd name="connsiteX2" fmla="*/ 0 w 1331077"/>
                <a:gd name="connsiteY2" fmla="*/ 666750 h 1562100"/>
                <a:gd name="connsiteX3" fmla="*/ 139700 w 1331077"/>
                <a:gd name="connsiteY3" fmla="*/ 6350 h 1562100"/>
                <a:gd name="connsiteX4" fmla="*/ 1181100 w 1331077"/>
                <a:gd name="connsiteY4" fmla="*/ 0 h 1562100"/>
                <a:gd name="connsiteX5" fmla="*/ 1327150 w 1331077"/>
                <a:gd name="connsiteY5" fmla="*/ 419100 h 1562100"/>
                <a:gd name="connsiteX6" fmla="*/ 1276350 w 1331077"/>
                <a:gd name="connsiteY6" fmla="*/ 815975 h 1562100"/>
                <a:gd name="connsiteX7" fmla="*/ 1181100 w 1331077"/>
                <a:gd name="connsiteY7" fmla="*/ 1473200 h 1562100"/>
                <a:gd name="connsiteX0" fmla="*/ 1181100 w 1333494"/>
                <a:gd name="connsiteY0" fmla="*/ 1473200 h 1562100"/>
                <a:gd name="connsiteX1" fmla="*/ 127000 w 1333494"/>
                <a:gd name="connsiteY1" fmla="*/ 1562100 h 1562100"/>
                <a:gd name="connsiteX2" fmla="*/ 0 w 1333494"/>
                <a:gd name="connsiteY2" fmla="*/ 666750 h 1562100"/>
                <a:gd name="connsiteX3" fmla="*/ 139700 w 1333494"/>
                <a:gd name="connsiteY3" fmla="*/ 6350 h 1562100"/>
                <a:gd name="connsiteX4" fmla="*/ 1181100 w 1333494"/>
                <a:gd name="connsiteY4" fmla="*/ 0 h 1562100"/>
                <a:gd name="connsiteX5" fmla="*/ 1327150 w 1333494"/>
                <a:gd name="connsiteY5" fmla="*/ 419100 h 1562100"/>
                <a:gd name="connsiteX6" fmla="*/ 1295400 w 1333494"/>
                <a:gd name="connsiteY6" fmla="*/ 819150 h 1562100"/>
                <a:gd name="connsiteX7" fmla="*/ 1181100 w 1333494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2033" h="1562100">
                  <a:moveTo>
                    <a:pt x="1181100" y="1473200"/>
                  </a:moveTo>
                  <a:cubicBezTo>
                    <a:pt x="839258" y="1534583"/>
                    <a:pt x="481542" y="1548342"/>
                    <a:pt x="127000" y="1562100"/>
                  </a:cubicBezTo>
                  <a:cubicBezTo>
                    <a:pt x="49742" y="1266825"/>
                    <a:pt x="13758" y="958850"/>
                    <a:pt x="0" y="666750"/>
                  </a:cubicBezTo>
                  <a:cubicBezTo>
                    <a:pt x="11642" y="433917"/>
                    <a:pt x="23283" y="185208"/>
                    <a:pt x="139700" y="6350"/>
                  </a:cubicBezTo>
                  <a:lnTo>
                    <a:pt x="1181100" y="0"/>
                  </a:lnTo>
                  <a:cubicBezTo>
                    <a:pt x="1239308" y="44450"/>
                    <a:pt x="1310217" y="263525"/>
                    <a:pt x="1327150" y="419100"/>
                  </a:cubicBezTo>
                  <a:cubicBezTo>
                    <a:pt x="1342496" y="555096"/>
                    <a:pt x="1319742" y="646642"/>
                    <a:pt x="1285875" y="812800"/>
                  </a:cubicBezTo>
                  <a:cubicBezTo>
                    <a:pt x="1245658" y="978958"/>
                    <a:pt x="1134004" y="1253596"/>
                    <a:pt x="1181100" y="1473200"/>
                  </a:cubicBezTo>
                  <a:close/>
                </a:path>
              </a:pathLst>
            </a:custGeom>
            <a:solidFill>
              <a:srgbClr val="4C2D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Oval 251"/>
            <p:cNvSpPr/>
            <p:nvPr/>
          </p:nvSpPr>
          <p:spPr>
            <a:xfrm>
              <a:off x="988936" y="1804363"/>
              <a:ext cx="253506" cy="443498"/>
            </a:xfrm>
            <a:prstGeom prst="ellipse">
              <a:avLst/>
            </a:pr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Oval 12"/>
            <p:cNvSpPr/>
            <p:nvPr/>
          </p:nvSpPr>
          <p:spPr>
            <a:xfrm>
              <a:off x="529849" y="763435"/>
              <a:ext cx="1225399" cy="1150788"/>
            </a:xfrm>
            <a:custGeom>
              <a:avLst/>
              <a:gdLst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24311 w 1225399"/>
                <a:gd name="connsiteY0" fmla="*/ 575394 h 1150788"/>
                <a:gd name="connsiteX1" fmla="*/ 624855 w 1225399"/>
                <a:gd name="connsiteY1" fmla="*/ 0 h 1150788"/>
                <a:gd name="connsiteX2" fmla="*/ 1225399 w 1225399"/>
                <a:gd name="connsiteY2" fmla="*/ 575394 h 1150788"/>
                <a:gd name="connsiteX3" fmla="*/ 624855 w 1225399"/>
                <a:gd name="connsiteY3" fmla="*/ 1150788 h 1150788"/>
                <a:gd name="connsiteX4" fmla="*/ 24311 w 1225399"/>
                <a:gd name="connsiteY4" fmla="*/ 575394 h 115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399" h="1150788">
                  <a:moveTo>
                    <a:pt x="24311" y="575394"/>
                  </a:moveTo>
                  <a:cubicBezTo>
                    <a:pt x="-102689" y="321113"/>
                    <a:pt x="293184" y="0"/>
                    <a:pt x="624855" y="0"/>
                  </a:cubicBezTo>
                  <a:cubicBezTo>
                    <a:pt x="956526" y="0"/>
                    <a:pt x="1225399" y="257613"/>
                    <a:pt x="1225399" y="575394"/>
                  </a:cubicBezTo>
                  <a:cubicBezTo>
                    <a:pt x="1047599" y="963025"/>
                    <a:pt x="956526" y="1150788"/>
                    <a:pt x="624855" y="1150788"/>
                  </a:cubicBezTo>
                  <a:cubicBezTo>
                    <a:pt x="293184" y="1150788"/>
                    <a:pt x="151311" y="829675"/>
                    <a:pt x="24311" y="575394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  <a:effectLst>
              <a:outerShdw blurRad="50800" dist="88900" dir="5400000" sx="93000" sy="93000" algn="t" rotWithShape="0">
                <a:schemeClr val="tx1">
                  <a:alpha val="26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4" name="Group 253"/>
            <p:cNvGrpSpPr/>
            <p:nvPr/>
          </p:nvGrpSpPr>
          <p:grpSpPr>
            <a:xfrm rot="20174228">
              <a:off x="692746" y="1150466"/>
              <a:ext cx="417437" cy="269016"/>
              <a:chOff x="5136060" y="1710152"/>
              <a:chExt cx="538831" cy="347248"/>
            </a:xfrm>
          </p:grpSpPr>
          <p:sp>
            <p:nvSpPr>
              <p:cNvPr id="286" name="Oval 5"/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7" name="Group 286"/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293" name="Straight Connector 292"/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Straight Connector 293"/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5" name="Straight Connector 294"/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88" name="Oval 4"/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Oval 288"/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Oval 289"/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Oval 290"/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AC840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Oval 291"/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55" name="Group 254"/>
            <p:cNvGrpSpPr/>
            <p:nvPr/>
          </p:nvGrpSpPr>
          <p:grpSpPr>
            <a:xfrm rot="1695153" flipH="1">
              <a:off x="1219447" y="1169125"/>
              <a:ext cx="390224" cy="251479"/>
              <a:chOff x="5136060" y="1710152"/>
              <a:chExt cx="538831" cy="347248"/>
            </a:xfrm>
          </p:grpSpPr>
          <p:sp>
            <p:nvSpPr>
              <p:cNvPr id="276" name="Oval 5"/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77" name="Group 276"/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283" name="Straight Connector 282"/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" name="Straight Connector 283"/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" name="Straight Connector 284"/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8" name="Oval 4"/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9" name="Oval 278"/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1" name="Oval 280"/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AC840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Oval 281"/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56" name="Freeform: Shape 255"/>
            <p:cNvSpPr/>
            <p:nvPr/>
          </p:nvSpPr>
          <p:spPr>
            <a:xfrm>
              <a:off x="489211" y="507799"/>
              <a:ext cx="1324827" cy="935842"/>
            </a:xfrm>
            <a:custGeom>
              <a:avLst/>
              <a:gdLst>
                <a:gd name="connsiteX0" fmla="*/ 76200 w 1314450"/>
                <a:gd name="connsiteY0" fmla="*/ 933450 h 933450"/>
                <a:gd name="connsiteX1" fmla="*/ 0 w 1314450"/>
                <a:gd name="connsiteY1" fmla="*/ 930275 h 933450"/>
                <a:gd name="connsiteX2" fmla="*/ 41275 w 1314450"/>
                <a:gd name="connsiteY2" fmla="*/ 441325 h 933450"/>
                <a:gd name="connsiteX3" fmla="*/ 238125 w 1314450"/>
                <a:gd name="connsiteY3" fmla="*/ 149225 h 933450"/>
                <a:gd name="connsiteX4" fmla="*/ 625475 w 1314450"/>
                <a:gd name="connsiteY4" fmla="*/ 0 h 933450"/>
                <a:gd name="connsiteX5" fmla="*/ 923925 w 1314450"/>
                <a:gd name="connsiteY5" fmla="*/ 44450 h 933450"/>
                <a:gd name="connsiteX6" fmla="*/ 1006475 w 1314450"/>
                <a:gd name="connsiteY6" fmla="*/ 158750 h 933450"/>
                <a:gd name="connsiteX7" fmla="*/ 1149350 w 1314450"/>
                <a:gd name="connsiteY7" fmla="*/ 215900 h 933450"/>
                <a:gd name="connsiteX8" fmla="*/ 1314450 w 1314450"/>
                <a:gd name="connsiteY8" fmla="*/ 628650 h 933450"/>
                <a:gd name="connsiteX9" fmla="*/ 1292225 w 1314450"/>
                <a:gd name="connsiteY9" fmla="*/ 933450 h 933450"/>
                <a:gd name="connsiteX10" fmla="*/ 1225550 w 1314450"/>
                <a:gd name="connsiteY10" fmla="*/ 920750 h 933450"/>
                <a:gd name="connsiteX11" fmla="*/ 1250950 w 1314450"/>
                <a:gd name="connsiteY11" fmla="*/ 879475 h 933450"/>
                <a:gd name="connsiteX12" fmla="*/ 1111250 w 1314450"/>
                <a:gd name="connsiteY12" fmla="*/ 527050 h 933450"/>
                <a:gd name="connsiteX13" fmla="*/ 1231900 w 1314450"/>
                <a:gd name="connsiteY13" fmla="*/ 882650 h 933450"/>
                <a:gd name="connsiteX14" fmla="*/ 1092200 w 1314450"/>
                <a:gd name="connsiteY14" fmla="*/ 612775 h 933450"/>
                <a:gd name="connsiteX15" fmla="*/ 987425 w 1314450"/>
                <a:gd name="connsiteY15" fmla="*/ 336550 h 933450"/>
                <a:gd name="connsiteX16" fmla="*/ 879475 w 1314450"/>
                <a:gd name="connsiteY16" fmla="*/ 504825 h 933450"/>
                <a:gd name="connsiteX17" fmla="*/ 530225 w 1314450"/>
                <a:gd name="connsiteY17" fmla="*/ 555625 h 933450"/>
                <a:gd name="connsiteX18" fmla="*/ 244475 w 1314450"/>
                <a:gd name="connsiteY18" fmla="*/ 574675 h 933450"/>
                <a:gd name="connsiteX19" fmla="*/ 111125 w 1314450"/>
                <a:gd name="connsiteY19" fmla="*/ 698500 h 933450"/>
                <a:gd name="connsiteX20" fmla="*/ 76200 w 1314450"/>
                <a:gd name="connsiteY20" fmla="*/ 933450 h 933450"/>
                <a:gd name="connsiteX0" fmla="*/ 76307 w 1314557"/>
                <a:gd name="connsiteY0" fmla="*/ 933450 h 933450"/>
                <a:gd name="connsiteX1" fmla="*/ 107 w 1314557"/>
                <a:gd name="connsiteY1" fmla="*/ 930275 h 933450"/>
                <a:gd name="connsiteX2" fmla="*/ 41382 w 1314557"/>
                <a:gd name="connsiteY2" fmla="*/ 441325 h 933450"/>
                <a:gd name="connsiteX3" fmla="*/ 238232 w 1314557"/>
                <a:gd name="connsiteY3" fmla="*/ 149225 h 933450"/>
                <a:gd name="connsiteX4" fmla="*/ 625582 w 1314557"/>
                <a:gd name="connsiteY4" fmla="*/ 0 h 933450"/>
                <a:gd name="connsiteX5" fmla="*/ 924032 w 1314557"/>
                <a:gd name="connsiteY5" fmla="*/ 44450 h 933450"/>
                <a:gd name="connsiteX6" fmla="*/ 1006582 w 1314557"/>
                <a:gd name="connsiteY6" fmla="*/ 158750 h 933450"/>
                <a:gd name="connsiteX7" fmla="*/ 1149457 w 1314557"/>
                <a:gd name="connsiteY7" fmla="*/ 215900 h 933450"/>
                <a:gd name="connsiteX8" fmla="*/ 1314557 w 1314557"/>
                <a:gd name="connsiteY8" fmla="*/ 628650 h 933450"/>
                <a:gd name="connsiteX9" fmla="*/ 1292332 w 1314557"/>
                <a:gd name="connsiteY9" fmla="*/ 933450 h 933450"/>
                <a:gd name="connsiteX10" fmla="*/ 1225657 w 1314557"/>
                <a:gd name="connsiteY10" fmla="*/ 920750 h 933450"/>
                <a:gd name="connsiteX11" fmla="*/ 1251057 w 1314557"/>
                <a:gd name="connsiteY11" fmla="*/ 879475 h 933450"/>
                <a:gd name="connsiteX12" fmla="*/ 1111357 w 1314557"/>
                <a:gd name="connsiteY12" fmla="*/ 527050 h 933450"/>
                <a:gd name="connsiteX13" fmla="*/ 1232007 w 1314557"/>
                <a:gd name="connsiteY13" fmla="*/ 882650 h 933450"/>
                <a:gd name="connsiteX14" fmla="*/ 1092307 w 1314557"/>
                <a:gd name="connsiteY14" fmla="*/ 612775 h 933450"/>
                <a:gd name="connsiteX15" fmla="*/ 987532 w 1314557"/>
                <a:gd name="connsiteY15" fmla="*/ 336550 h 933450"/>
                <a:gd name="connsiteX16" fmla="*/ 879582 w 1314557"/>
                <a:gd name="connsiteY16" fmla="*/ 504825 h 933450"/>
                <a:gd name="connsiteX17" fmla="*/ 530332 w 1314557"/>
                <a:gd name="connsiteY17" fmla="*/ 555625 h 933450"/>
                <a:gd name="connsiteX18" fmla="*/ 244582 w 1314557"/>
                <a:gd name="connsiteY18" fmla="*/ 574675 h 933450"/>
                <a:gd name="connsiteX19" fmla="*/ 111232 w 1314557"/>
                <a:gd name="connsiteY19" fmla="*/ 698500 h 933450"/>
                <a:gd name="connsiteX20" fmla="*/ 76307 w 1314557"/>
                <a:gd name="connsiteY20" fmla="*/ 933450 h 933450"/>
                <a:gd name="connsiteX0" fmla="*/ 79301 w 1317551"/>
                <a:gd name="connsiteY0" fmla="*/ 933450 h 933450"/>
                <a:gd name="connsiteX1" fmla="*/ 3101 w 1317551"/>
                <a:gd name="connsiteY1" fmla="*/ 930275 h 933450"/>
                <a:gd name="connsiteX2" fmla="*/ 44376 w 1317551"/>
                <a:gd name="connsiteY2" fmla="*/ 441325 h 933450"/>
                <a:gd name="connsiteX3" fmla="*/ 241226 w 1317551"/>
                <a:gd name="connsiteY3" fmla="*/ 149225 h 933450"/>
                <a:gd name="connsiteX4" fmla="*/ 628576 w 1317551"/>
                <a:gd name="connsiteY4" fmla="*/ 0 h 933450"/>
                <a:gd name="connsiteX5" fmla="*/ 927026 w 1317551"/>
                <a:gd name="connsiteY5" fmla="*/ 44450 h 933450"/>
                <a:gd name="connsiteX6" fmla="*/ 1009576 w 1317551"/>
                <a:gd name="connsiteY6" fmla="*/ 158750 h 933450"/>
                <a:gd name="connsiteX7" fmla="*/ 1152451 w 1317551"/>
                <a:gd name="connsiteY7" fmla="*/ 215900 h 933450"/>
                <a:gd name="connsiteX8" fmla="*/ 1317551 w 1317551"/>
                <a:gd name="connsiteY8" fmla="*/ 628650 h 933450"/>
                <a:gd name="connsiteX9" fmla="*/ 1295326 w 1317551"/>
                <a:gd name="connsiteY9" fmla="*/ 933450 h 933450"/>
                <a:gd name="connsiteX10" fmla="*/ 1228651 w 1317551"/>
                <a:gd name="connsiteY10" fmla="*/ 920750 h 933450"/>
                <a:gd name="connsiteX11" fmla="*/ 1254051 w 1317551"/>
                <a:gd name="connsiteY11" fmla="*/ 879475 h 933450"/>
                <a:gd name="connsiteX12" fmla="*/ 1114351 w 1317551"/>
                <a:gd name="connsiteY12" fmla="*/ 527050 h 933450"/>
                <a:gd name="connsiteX13" fmla="*/ 1235001 w 1317551"/>
                <a:gd name="connsiteY13" fmla="*/ 882650 h 933450"/>
                <a:gd name="connsiteX14" fmla="*/ 1095301 w 1317551"/>
                <a:gd name="connsiteY14" fmla="*/ 612775 h 933450"/>
                <a:gd name="connsiteX15" fmla="*/ 990526 w 1317551"/>
                <a:gd name="connsiteY15" fmla="*/ 336550 h 933450"/>
                <a:gd name="connsiteX16" fmla="*/ 882576 w 1317551"/>
                <a:gd name="connsiteY16" fmla="*/ 504825 h 933450"/>
                <a:gd name="connsiteX17" fmla="*/ 533326 w 1317551"/>
                <a:gd name="connsiteY17" fmla="*/ 555625 h 933450"/>
                <a:gd name="connsiteX18" fmla="*/ 247576 w 1317551"/>
                <a:gd name="connsiteY18" fmla="*/ 574675 h 933450"/>
                <a:gd name="connsiteX19" fmla="*/ 114226 w 1317551"/>
                <a:gd name="connsiteY19" fmla="*/ 698500 h 933450"/>
                <a:gd name="connsiteX20" fmla="*/ 79301 w 1317551"/>
                <a:gd name="connsiteY20" fmla="*/ 933450 h 933450"/>
                <a:gd name="connsiteX0" fmla="*/ 79909 w 1318159"/>
                <a:gd name="connsiteY0" fmla="*/ 933450 h 933450"/>
                <a:gd name="connsiteX1" fmla="*/ 3709 w 1318159"/>
                <a:gd name="connsiteY1" fmla="*/ 930275 h 933450"/>
                <a:gd name="connsiteX2" fmla="*/ 44984 w 1318159"/>
                <a:gd name="connsiteY2" fmla="*/ 441325 h 933450"/>
                <a:gd name="connsiteX3" fmla="*/ 241834 w 1318159"/>
                <a:gd name="connsiteY3" fmla="*/ 149225 h 933450"/>
                <a:gd name="connsiteX4" fmla="*/ 629184 w 1318159"/>
                <a:gd name="connsiteY4" fmla="*/ 0 h 933450"/>
                <a:gd name="connsiteX5" fmla="*/ 927634 w 1318159"/>
                <a:gd name="connsiteY5" fmla="*/ 44450 h 933450"/>
                <a:gd name="connsiteX6" fmla="*/ 1010184 w 1318159"/>
                <a:gd name="connsiteY6" fmla="*/ 158750 h 933450"/>
                <a:gd name="connsiteX7" fmla="*/ 1153059 w 1318159"/>
                <a:gd name="connsiteY7" fmla="*/ 215900 h 933450"/>
                <a:gd name="connsiteX8" fmla="*/ 1318159 w 1318159"/>
                <a:gd name="connsiteY8" fmla="*/ 628650 h 933450"/>
                <a:gd name="connsiteX9" fmla="*/ 1295934 w 1318159"/>
                <a:gd name="connsiteY9" fmla="*/ 933450 h 933450"/>
                <a:gd name="connsiteX10" fmla="*/ 1229259 w 1318159"/>
                <a:gd name="connsiteY10" fmla="*/ 920750 h 933450"/>
                <a:gd name="connsiteX11" fmla="*/ 1254659 w 1318159"/>
                <a:gd name="connsiteY11" fmla="*/ 879475 h 933450"/>
                <a:gd name="connsiteX12" fmla="*/ 1114959 w 1318159"/>
                <a:gd name="connsiteY12" fmla="*/ 527050 h 933450"/>
                <a:gd name="connsiteX13" fmla="*/ 1235609 w 1318159"/>
                <a:gd name="connsiteY13" fmla="*/ 882650 h 933450"/>
                <a:gd name="connsiteX14" fmla="*/ 1095909 w 1318159"/>
                <a:gd name="connsiteY14" fmla="*/ 612775 h 933450"/>
                <a:gd name="connsiteX15" fmla="*/ 991134 w 1318159"/>
                <a:gd name="connsiteY15" fmla="*/ 336550 h 933450"/>
                <a:gd name="connsiteX16" fmla="*/ 883184 w 1318159"/>
                <a:gd name="connsiteY16" fmla="*/ 504825 h 933450"/>
                <a:gd name="connsiteX17" fmla="*/ 533934 w 1318159"/>
                <a:gd name="connsiteY17" fmla="*/ 555625 h 933450"/>
                <a:gd name="connsiteX18" fmla="*/ 248184 w 1318159"/>
                <a:gd name="connsiteY18" fmla="*/ 574675 h 933450"/>
                <a:gd name="connsiteX19" fmla="*/ 114834 w 1318159"/>
                <a:gd name="connsiteY19" fmla="*/ 698500 h 933450"/>
                <a:gd name="connsiteX20" fmla="*/ 79909 w 1318159"/>
                <a:gd name="connsiteY20" fmla="*/ 933450 h 933450"/>
                <a:gd name="connsiteX0" fmla="*/ 79909 w 1318159"/>
                <a:gd name="connsiteY0" fmla="*/ 933450 h 933450"/>
                <a:gd name="connsiteX1" fmla="*/ 3709 w 1318159"/>
                <a:gd name="connsiteY1" fmla="*/ 930275 h 933450"/>
                <a:gd name="connsiteX2" fmla="*/ 44984 w 1318159"/>
                <a:gd name="connsiteY2" fmla="*/ 441325 h 933450"/>
                <a:gd name="connsiteX3" fmla="*/ 241834 w 1318159"/>
                <a:gd name="connsiteY3" fmla="*/ 149225 h 933450"/>
                <a:gd name="connsiteX4" fmla="*/ 629184 w 1318159"/>
                <a:gd name="connsiteY4" fmla="*/ 0 h 933450"/>
                <a:gd name="connsiteX5" fmla="*/ 927634 w 1318159"/>
                <a:gd name="connsiteY5" fmla="*/ 44450 h 933450"/>
                <a:gd name="connsiteX6" fmla="*/ 1010184 w 1318159"/>
                <a:gd name="connsiteY6" fmla="*/ 158750 h 933450"/>
                <a:gd name="connsiteX7" fmla="*/ 1153059 w 1318159"/>
                <a:gd name="connsiteY7" fmla="*/ 215900 h 933450"/>
                <a:gd name="connsiteX8" fmla="*/ 1318159 w 1318159"/>
                <a:gd name="connsiteY8" fmla="*/ 628650 h 933450"/>
                <a:gd name="connsiteX9" fmla="*/ 1295934 w 1318159"/>
                <a:gd name="connsiteY9" fmla="*/ 933450 h 933450"/>
                <a:gd name="connsiteX10" fmla="*/ 1229259 w 1318159"/>
                <a:gd name="connsiteY10" fmla="*/ 920750 h 933450"/>
                <a:gd name="connsiteX11" fmla="*/ 1254659 w 1318159"/>
                <a:gd name="connsiteY11" fmla="*/ 879475 h 933450"/>
                <a:gd name="connsiteX12" fmla="*/ 1114959 w 1318159"/>
                <a:gd name="connsiteY12" fmla="*/ 527050 h 933450"/>
                <a:gd name="connsiteX13" fmla="*/ 1235609 w 1318159"/>
                <a:gd name="connsiteY13" fmla="*/ 882650 h 933450"/>
                <a:gd name="connsiteX14" fmla="*/ 1095909 w 1318159"/>
                <a:gd name="connsiteY14" fmla="*/ 612775 h 933450"/>
                <a:gd name="connsiteX15" fmla="*/ 991134 w 1318159"/>
                <a:gd name="connsiteY15" fmla="*/ 336550 h 933450"/>
                <a:gd name="connsiteX16" fmla="*/ 883184 w 1318159"/>
                <a:gd name="connsiteY16" fmla="*/ 504825 h 933450"/>
                <a:gd name="connsiteX17" fmla="*/ 533934 w 1318159"/>
                <a:gd name="connsiteY17" fmla="*/ 555625 h 933450"/>
                <a:gd name="connsiteX18" fmla="*/ 248184 w 1318159"/>
                <a:gd name="connsiteY18" fmla="*/ 574675 h 933450"/>
                <a:gd name="connsiteX19" fmla="*/ 114834 w 1318159"/>
                <a:gd name="connsiteY19" fmla="*/ 698500 h 933450"/>
                <a:gd name="connsiteX20" fmla="*/ 79909 w 1318159"/>
                <a:gd name="connsiteY20" fmla="*/ 933450 h 933450"/>
                <a:gd name="connsiteX0" fmla="*/ 79909 w 1318159"/>
                <a:gd name="connsiteY0" fmla="*/ 933450 h 933450"/>
                <a:gd name="connsiteX1" fmla="*/ 3709 w 1318159"/>
                <a:gd name="connsiteY1" fmla="*/ 930275 h 933450"/>
                <a:gd name="connsiteX2" fmla="*/ 44984 w 1318159"/>
                <a:gd name="connsiteY2" fmla="*/ 441325 h 933450"/>
                <a:gd name="connsiteX3" fmla="*/ 241834 w 1318159"/>
                <a:gd name="connsiteY3" fmla="*/ 149225 h 933450"/>
                <a:gd name="connsiteX4" fmla="*/ 629184 w 1318159"/>
                <a:gd name="connsiteY4" fmla="*/ 0 h 933450"/>
                <a:gd name="connsiteX5" fmla="*/ 927634 w 1318159"/>
                <a:gd name="connsiteY5" fmla="*/ 44450 h 933450"/>
                <a:gd name="connsiteX6" fmla="*/ 1010184 w 1318159"/>
                <a:gd name="connsiteY6" fmla="*/ 158750 h 933450"/>
                <a:gd name="connsiteX7" fmla="*/ 1153059 w 1318159"/>
                <a:gd name="connsiteY7" fmla="*/ 215900 h 933450"/>
                <a:gd name="connsiteX8" fmla="*/ 1318159 w 1318159"/>
                <a:gd name="connsiteY8" fmla="*/ 628650 h 933450"/>
                <a:gd name="connsiteX9" fmla="*/ 1295934 w 1318159"/>
                <a:gd name="connsiteY9" fmla="*/ 933450 h 933450"/>
                <a:gd name="connsiteX10" fmla="*/ 1229259 w 1318159"/>
                <a:gd name="connsiteY10" fmla="*/ 920750 h 933450"/>
                <a:gd name="connsiteX11" fmla="*/ 1254659 w 1318159"/>
                <a:gd name="connsiteY11" fmla="*/ 879475 h 933450"/>
                <a:gd name="connsiteX12" fmla="*/ 1114959 w 1318159"/>
                <a:gd name="connsiteY12" fmla="*/ 527050 h 933450"/>
                <a:gd name="connsiteX13" fmla="*/ 1235609 w 1318159"/>
                <a:gd name="connsiteY13" fmla="*/ 882650 h 933450"/>
                <a:gd name="connsiteX14" fmla="*/ 1095909 w 1318159"/>
                <a:gd name="connsiteY14" fmla="*/ 612775 h 933450"/>
                <a:gd name="connsiteX15" fmla="*/ 991134 w 1318159"/>
                <a:gd name="connsiteY15" fmla="*/ 336550 h 933450"/>
                <a:gd name="connsiteX16" fmla="*/ 883184 w 1318159"/>
                <a:gd name="connsiteY16" fmla="*/ 504825 h 933450"/>
                <a:gd name="connsiteX17" fmla="*/ 533934 w 1318159"/>
                <a:gd name="connsiteY17" fmla="*/ 555625 h 933450"/>
                <a:gd name="connsiteX18" fmla="*/ 248184 w 1318159"/>
                <a:gd name="connsiteY18" fmla="*/ 574675 h 933450"/>
                <a:gd name="connsiteX19" fmla="*/ 114834 w 1318159"/>
                <a:gd name="connsiteY19" fmla="*/ 698500 h 933450"/>
                <a:gd name="connsiteX20" fmla="*/ 79909 w 1318159"/>
                <a:gd name="connsiteY20" fmla="*/ 933450 h 933450"/>
                <a:gd name="connsiteX0" fmla="*/ 79909 w 1318159"/>
                <a:gd name="connsiteY0" fmla="*/ 933450 h 933450"/>
                <a:gd name="connsiteX1" fmla="*/ 3709 w 1318159"/>
                <a:gd name="connsiteY1" fmla="*/ 930275 h 933450"/>
                <a:gd name="connsiteX2" fmla="*/ 44984 w 1318159"/>
                <a:gd name="connsiteY2" fmla="*/ 441325 h 933450"/>
                <a:gd name="connsiteX3" fmla="*/ 241834 w 1318159"/>
                <a:gd name="connsiteY3" fmla="*/ 149225 h 933450"/>
                <a:gd name="connsiteX4" fmla="*/ 629184 w 1318159"/>
                <a:gd name="connsiteY4" fmla="*/ 0 h 933450"/>
                <a:gd name="connsiteX5" fmla="*/ 927634 w 1318159"/>
                <a:gd name="connsiteY5" fmla="*/ 44450 h 933450"/>
                <a:gd name="connsiteX6" fmla="*/ 1010184 w 1318159"/>
                <a:gd name="connsiteY6" fmla="*/ 158750 h 933450"/>
                <a:gd name="connsiteX7" fmla="*/ 1153059 w 1318159"/>
                <a:gd name="connsiteY7" fmla="*/ 215900 h 933450"/>
                <a:gd name="connsiteX8" fmla="*/ 1318159 w 1318159"/>
                <a:gd name="connsiteY8" fmla="*/ 628650 h 933450"/>
                <a:gd name="connsiteX9" fmla="*/ 1295934 w 1318159"/>
                <a:gd name="connsiteY9" fmla="*/ 933450 h 933450"/>
                <a:gd name="connsiteX10" fmla="*/ 1229259 w 1318159"/>
                <a:gd name="connsiteY10" fmla="*/ 920750 h 933450"/>
                <a:gd name="connsiteX11" fmla="*/ 1254659 w 1318159"/>
                <a:gd name="connsiteY11" fmla="*/ 879475 h 933450"/>
                <a:gd name="connsiteX12" fmla="*/ 1114959 w 1318159"/>
                <a:gd name="connsiteY12" fmla="*/ 527050 h 933450"/>
                <a:gd name="connsiteX13" fmla="*/ 1235609 w 1318159"/>
                <a:gd name="connsiteY13" fmla="*/ 882650 h 933450"/>
                <a:gd name="connsiteX14" fmla="*/ 1095909 w 1318159"/>
                <a:gd name="connsiteY14" fmla="*/ 612775 h 933450"/>
                <a:gd name="connsiteX15" fmla="*/ 991134 w 1318159"/>
                <a:gd name="connsiteY15" fmla="*/ 336550 h 933450"/>
                <a:gd name="connsiteX16" fmla="*/ 883184 w 1318159"/>
                <a:gd name="connsiteY16" fmla="*/ 504825 h 933450"/>
                <a:gd name="connsiteX17" fmla="*/ 533934 w 1318159"/>
                <a:gd name="connsiteY17" fmla="*/ 555625 h 933450"/>
                <a:gd name="connsiteX18" fmla="*/ 248184 w 1318159"/>
                <a:gd name="connsiteY18" fmla="*/ 574675 h 933450"/>
                <a:gd name="connsiteX19" fmla="*/ 114834 w 1318159"/>
                <a:gd name="connsiteY19" fmla="*/ 698500 h 933450"/>
                <a:gd name="connsiteX20" fmla="*/ 79909 w 1318159"/>
                <a:gd name="connsiteY20" fmla="*/ 933450 h 933450"/>
                <a:gd name="connsiteX0" fmla="*/ 79909 w 1318159"/>
                <a:gd name="connsiteY0" fmla="*/ 935703 h 935703"/>
                <a:gd name="connsiteX1" fmla="*/ 3709 w 1318159"/>
                <a:gd name="connsiteY1" fmla="*/ 932528 h 935703"/>
                <a:gd name="connsiteX2" fmla="*/ 44984 w 1318159"/>
                <a:gd name="connsiteY2" fmla="*/ 443578 h 935703"/>
                <a:gd name="connsiteX3" fmla="*/ 241834 w 1318159"/>
                <a:gd name="connsiteY3" fmla="*/ 151478 h 935703"/>
                <a:gd name="connsiteX4" fmla="*/ 629184 w 1318159"/>
                <a:gd name="connsiteY4" fmla="*/ 2253 h 935703"/>
                <a:gd name="connsiteX5" fmla="*/ 927634 w 1318159"/>
                <a:gd name="connsiteY5" fmla="*/ 46703 h 935703"/>
                <a:gd name="connsiteX6" fmla="*/ 1010184 w 1318159"/>
                <a:gd name="connsiteY6" fmla="*/ 161003 h 935703"/>
                <a:gd name="connsiteX7" fmla="*/ 1153059 w 1318159"/>
                <a:gd name="connsiteY7" fmla="*/ 218153 h 935703"/>
                <a:gd name="connsiteX8" fmla="*/ 1318159 w 1318159"/>
                <a:gd name="connsiteY8" fmla="*/ 630903 h 935703"/>
                <a:gd name="connsiteX9" fmla="*/ 1295934 w 1318159"/>
                <a:gd name="connsiteY9" fmla="*/ 935703 h 935703"/>
                <a:gd name="connsiteX10" fmla="*/ 1229259 w 1318159"/>
                <a:gd name="connsiteY10" fmla="*/ 923003 h 935703"/>
                <a:gd name="connsiteX11" fmla="*/ 1254659 w 1318159"/>
                <a:gd name="connsiteY11" fmla="*/ 881728 h 935703"/>
                <a:gd name="connsiteX12" fmla="*/ 1114959 w 1318159"/>
                <a:gd name="connsiteY12" fmla="*/ 529303 h 935703"/>
                <a:gd name="connsiteX13" fmla="*/ 1235609 w 1318159"/>
                <a:gd name="connsiteY13" fmla="*/ 884903 h 935703"/>
                <a:gd name="connsiteX14" fmla="*/ 1095909 w 1318159"/>
                <a:gd name="connsiteY14" fmla="*/ 615028 h 935703"/>
                <a:gd name="connsiteX15" fmla="*/ 991134 w 1318159"/>
                <a:gd name="connsiteY15" fmla="*/ 338803 h 935703"/>
                <a:gd name="connsiteX16" fmla="*/ 883184 w 1318159"/>
                <a:gd name="connsiteY16" fmla="*/ 507078 h 935703"/>
                <a:gd name="connsiteX17" fmla="*/ 533934 w 1318159"/>
                <a:gd name="connsiteY17" fmla="*/ 557878 h 935703"/>
                <a:gd name="connsiteX18" fmla="*/ 248184 w 1318159"/>
                <a:gd name="connsiteY18" fmla="*/ 576928 h 935703"/>
                <a:gd name="connsiteX19" fmla="*/ 114834 w 1318159"/>
                <a:gd name="connsiteY19" fmla="*/ 700753 h 935703"/>
                <a:gd name="connsiteX20" fmla="*/ 79909 w 1318159"/>
                <a:gd name="connsiteY20" fmla="*/ 935703 h 935703"/>
                <a:gd name="connsiteX0" fmla="*/ 79909 w 1318159"/>
                <a:gd name="connsiteY0" fmla="*/ 935703 h 935703"/>
                <a:gd name="connsiteX1" fmla="*/ 3709 w 1318159"/>
                <a:gd name="connsiteY1" fmla="*/ 932528 h 935703"/>
                <a:gd name="connsiteX2" fmla="*/ 44984 w 1318159"/>
                <a:gd name="connsiteY2" fmla="*/ 443578 h 935703"/>
                <a:gd name="connsiteX3" fmla="*/ 241834 w 1318159"/>
                <a:gd name="connsiteY3" fmla="*/ 151478 h 935703"/>
                <a:gd name="connsiteX4" fmla="*/ 629184 w 1318159"/>
                <a:gd name="connsiteY4" fmla="*/ 2253 h 935703"/>
                <a:gd name="connsiteX5" fmla="*/ 927634 w 1318159"/>
                <a:gd name="connsiteY5" fmla="*/ 46703 h 935703"/>
                <a:gd name="connsiteX6" fmla="*/ 1010184 w 1318159"/>
                <a:gd name="connsiteY6" fmla="*/ 161003 h 935703"/>
                <a:gd name="connsiteX7" fmla="*/ 1153059 w 1318159"/>
                <a:gd name="connsiteY7" fmla="*/ 218153 h 935703"/>
                <a:gd name="connsiteX8" fmla="*/ 1318159 w 1318159"/>
                <a:gd name="connsiteY8" fmla="*/ 630903 h 935703"/>
                <a:gd name="connsiteX9" fmla="*/ 1295934 w 1318159"/>
                <a:gd name="connsiteY9" fmla="*/ 935703 h 935703"/>
                <a:gd name="connsiteX10" fmla="*/ 1229259 w 1318159"/>
                <a:gd name="connsiteY10" fmla="*/ 923003 h 935703"/>
                <a:gd name="connsiteX11" fmla="*/ 1254659 w 1318159"/>
                <a:gd name="connsiteY11" fmla="*/ 881728 h 935703"/>
                <a:gd name="connsiteX12" fmla="*/ 1114959 w 1318159"/>
                <a:gd name="connsiteY12" fmla="*/ 529303 h 935703"/>
                <a:gd name="connsiteX13" fmla="*/ 1235609 w 1318159"/>
                <a:gd name="connsiteY13" fmla="*/ 884903 h 935703"/>
                <a:gd name="connsiteX14" fmla="*/ 1095909 w 1318159"/>
                <a:gd name="connsiteY14" fmla="*/ 615028 h 935703"/>
                <a:gd name="connsiteX15" fmla="*/ 991134 w 1318159"/>
                <a:gd name="connsiteY15" fmla="*/ 338803 h 935703"/>
                <a:gd name="connsiteX16" fmla="*/ 883184 w 1318159"/>
                <a:gd name="connsiteY16" fmla="*/ 507078 h 935703"/>
                <a:gd name="connsiteX17" fmla="*/ 533934 w 1318159"/>
                <a:gd name="connsiteY17" fmla="*/ 557878 h 935703"/>
                <a:gd name="connsiteX18" fmla="*/ 248184 w 1318159"/>
                <a:gd name="connsiteY18" fmla="*/ 576928 h 935703"/>
                <a:gd name="connsiteX19" fmla="*/ 114834 w 1318159"/>
                <a:gd name="connsiteY19" fmla="*/ 700753 h 935703"/>
                <a:gd name="connsiteX20" fmla="*/ 79909 w 1318159"/>
                <a:gd name="connsiteY20" fmla="*/ 935703 h 935703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26186"/>
                <a:gd name="connsiteY0" fmla="*/ 935842 h 935842"/>
                <a:gd name="connsiteX1" fmla="*/ 3709 w 1326186"/>
                <a:gd name="connsiteY1" fmla="*/ 932667 h 935842"/>
                <a:gd name="connsiteX2" fmla="*/ 44984 w 1326186"/>
                <a:gd name="connsiteY2" fmla="*/ 443717 h 935842"/>
                <a:gd name="connsiteX3" fmla="*/ 241834 w 1326186"/>
                <a:gd name="connsiteY3" fmla="*/ 151617 h 935842"/>
                <a:gd name="connsiteX4" fmla="*/ 629184 w 1326186"/>
                <a:gd name="connsiteY4" fmla="*/ 2392 h 935842"/>
                <a:gd name="connsiteX5" fmla="*/ 927634 w 1326186"/>
                <a:gd name="connsiteY5" fmla="*/ 46842 h 935842"/>
                <a:gd name="connsiteX6" fmla="*/ 1010184 w 1326186"/>
                <a:gd name="connsiteY6" fmla="*/ 161142 h 935842"/>
                <a:gd name="connsiteX7" fmla="*/ 1153059 w 1326186"/>
                <a:gd name="connsiteY7" fmla="*/ 218292 h 935842"/>
                <a:gd name="connsiteX8" fmla="*/ 1318159 w 1326186"/>
                <a:gd name="connsiteY8" fmla="*/ 631042 h 935842"/>
                <a:gd name="connsiteX9" fmla="*/ 1295934 w 1326186"/>
                <a:gd name="connsiteY9" fmla="*/ 935842 h 935842"/>
                <a:gd name="connsiteX10" fmla="*/ 1229259 w 1326186"/>
                <a:gd name="connsiteY10" fmla="*/ 923142 h 935842"/>
                <a:gd name="connsiteX11" fmla="*/ 1254659 w 1326186"/>
                <a:gd name="connsiteY11" fmla="*/ 881867 h 935842"/>
                <a:gd name="connsiteX12" fmla="*/ 1114959 w 1326186"/>
                <a:gd name="connsiteY12" fmla="*/ 529442 h 935842"/>
                <a:gd name="connsiteX13" fmla="*/ 1235609 w 1326186"/>
                <a:gd name="connsiteY13" fmla="*/ 885042 h 935842"/>
                <a:gd name="connsiteX14" fmla="*/ 1095909 w 1326186"/>
                <a:gd name="connsiteY14" fmla="*/ 615167 h 935842"/>
                <a:gd name="connsiteX15" fmla="*/ 991134 w 1326186"/>
                <a:gd name="connsiteY15" fmla="*/ 338942 h 935842"/>
                <a:gd name="connsiteX16" fmla="*/ 883184 w 1326186"/>
                <a:gd name="connsiteY16" fmla="*/ 507217 h 935842"/>
                <a:gd name="connsiteX17" fmla="*/ 533934 w 1326186"/>
                <a:gd name="connsiteY17" fmla="*/ 558017 h 935842"/>
                <a:gd name="connsiteX18" fmla="*/ 248184 w 1326186"/>
                <a:gd name="connsiteY18" fmla="*/ 577067 h 935842"/>
                <a:gd name="connsiteX19" fmla="*/ 114834 w 1326186"/>
                <a:gd name="connsiteY19" fmla="*/ 700892 h 935842"/>
                <a:gd name="connsiteX20" fmla="*/ 79909 w 1326186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35484 w 1323622"/>
                <a:gd name="connsiteY18" fmla="*/ 586592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7709 w 1323622"/>
                <a:gd name="connsiteY18" fmla="*/ 58341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7709 w 1323622"/>
                <a:gd name="connsiteY18" fmla="*/ 58341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7709 w 1323622"/>
                <a:gd name="connsiteY18" fmla="*/ 58341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2909 w 1323622"/>
                <a:gd name="connsiteY10" fmla="*/ 919967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2909 w 1323622"/>
                <a:gd name="connsiteY10" fmla="*/ 919967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81114 w 1324827"/>
                <a:gd name="connsiteY0" fmla="*/ 935842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24114 w 1324827"/>
                <a:gd name="connsiteY10" fmla="*/ 919967 h 935842"/>
                <a:gd name="connsiteX11" fmla="*/ 1255864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81114 w 1324827"/>
                <a:gd name="connsiteY20" fmla="*/ 935842 h 935842"/>
                <a:gd name="connsiteX0" fmla="*/ 81114 w 1324827"/>
                <a:gd name="connsiteY0" fmla="*/ 935842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24114 w 1324827"/>
                <a:gd name="connsiteY10" fmla="*/ 919967 h 935842"/>
                <a:gd name="connsiteX11" fmla="*/ 1255864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81114 w 1324827"/>
                <a:gd name="connsiteY20" fmla="*/ 935842 h 935842"/>
                <a:gd name="connsiteX0" fmla="*/ 81114 w 1324827"/>
                <a:gd name="connsiteY0" fmla="*/ 935842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64595 w 1324827"/>
                <a:gd name="connsiteY10" fmla="*/ 931873 h 935842"/>
                <a:gd name="connsiteX11" fmla="*/ 1255864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81114 w 1324827"/>
                <a:gd name="connsiteY20" fmla="*/ 935842 h 935842"/>
                <a:gd name="connsiteX0" fmla="*/ 81114 w 1324827"/>
                <a:gd name="connsiteY0" fmla="*/ 935842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64595 w 1324827"/>
                <a:gd name="connsiteY10" fmla="*/ 931873 h 935842"/>
                <a:gd name="connsiteX11" fmla="*/ 1270152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81114 w 1324827"/>
                <a:gd name="connsiteY20" fmla="*/ 935842 h 935842"/>
                <a:gd name="connsiteX0" fmla="*/ 66826 w 1324827"/>
                <a:gd name="connsiteY0" fmla="*/ 931079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64595 w 1324827"/>
                <a:gd name="connsiteY10" fmla="*/ 931873 h 935842"/>
                <a:gd name="connsiteX11" fmla="*/ 1270152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66826 w 1324827"/>
                <a:gd name="connsiteY20" fmla="*/ 931079 h 93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4827" h="935842">
                  <a:moveTo>
                    <a:pt x="66826" y="931079"/>
                  </a:moveTo>
                  <a:lnTo>
                    <a:pt x="4914" y="932667"/>
                  </a:lnTo>
                  <a:cubicBezTo>
                    <a:pt x="-9903" y="769684"/>
                    <a:pt x="10206" y="603525"/>
                    <a:pt x="46189" y="443717"/>
                  </a:cubicBezTo>
                  <a:cubicBezTo>
                    <a:pt x="99106" y="333650"/>
                    <a:pt x="155197" y="233109"/>
                    <a:pt x="243039" y="151617"/>
                  </a:cubicBezTo>
                  <a:cubicBezTo>
                    <a:pt x="362631" y="66950"/>
                    <a:pt x="485397" y="20384"/>
                    <a:pt x="630389" y="2392"/>
                  </a:cubicBezTo>
                  <a:cubicBezTo>
                    <a:pt x="730204" y="-9994"/>
                    <a:pt x="829356" y="28850"/>
                    <a:pt x="928839" y="46842"/>
                  </a:cubicBezTo>
                  <a:cubicBezTo>
                    <a:pt x="981756" y="72242"/>
                    <a:pt x="1006097" y="110342"/>
                    <a:pt x="1011389" y="161142"/>
                  </a:cubicBezTo>
                  <a:cubicBezTo>
                    <a:pt x="1065364" y="164317"/>
                    <a:pt x="1112989" y="180192"/>
                    <a:pt x="1154264" y="218292"/>
                  </a:cubicBezTo>
                  <a:cubicBezTo>
                    <a:pt x="1231522" y="333650"/>
                    <a:pt x="1293855" y="484889"/>
                    <a:pt x="1319364" y="631042"/>
                  </a:cubicBezTo>
                  <a:cubicBezTo>
                    <a:pt x="1337721" y="736220"/>
                    <a:pt x="1304547" y="834242"/>
                    <a:pt x="1297139" y="935842"/>
                  </a:cubicBezTo>
                  <a:lnTo>
                    <a:pt x="1264595" y="931873"/>
                  </a:lnTo>
                  <a:lnTo>
                    <a:pt x="1270152" y="881867"/>
                  </a:lnTo>
                  <a:cubicBezTo>
                    <a:pt x="1274385" y="742167"/>
                    <a:pt x="1232581" y="691367"/>
                    <a:pt x="1116164" y="529442"/>
                  </a:cubicBezTo>
                  <a:cubicBezTo>
                    <a:pt x="1137331" y="606700"/>
                    <a:pt x="1221997" y="756984"/>
                    <a:pt x="1236814" y="885042"/>
                  </a:cubicBezTo>
                  <a:cubicBezTo>
                    <a:pt x="1209297" y="772859"/>
                    <a:pt x="1143681" y="705125"/>
                    <a:pt x="1097114" y="615167"/>
                  </a:cubicBezTo>
                  <a:cubicBezTo>
                    <a:pt x="1029381" y="543200"/>
                    <a:pt x="996572" y="433134"/>
                    <a:pt x="979639" y="332592"/>
                  </a:cubicBezTo>
                  <a:cubicBezTo>
                    <a:pt x="972231" y="414084"/>
                    <a:pt x="926722" y="463825"/>
                    <a:pt x="884389" y="507217"/>
                  </a:cubicBezTo>
                  <a:cubicBezTo>
                    <a:pt x="787022" y="565425"/>
                    <a:pt x="667431" y="576009"/>
                    <a:pt x="535139" y="558017"/>
                  </a:cubicBezTo>
                  <a:cubicBezTo>
                    <a:pt x="446239" y="551667"/>
                    <a:pt x="331939" y="538967"/>
                    <a:pt x="252564" y="577067"/>
                  </a:cubicBezTo>
                  <a:cubicBezTo>
                    <a:pt x="192239" y="605642"/>
                    <a:pt x="157314" y="662792"/>
                    <a:pt x="125564" y="713592"/>
                  </a:cubicBezTo>
                  <a:cubicBezTo>
                    <a:pt x="94872" y="778150"/>
                    <a:pt x="81643" y="856996"/>
                    <a:pt x="66826" y="931079"/>
                  </a:cubicBezTo>
                  <a:close/>
                </a:path>
              </a:pathLst>
            </a:custGeom>
            <a:solidFill>
              <a:srgbClr val="4C2D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256"/>
            <p:cNvGrpSpPr/>
            <p:nvPr/>
          </p:nvGrpSpPr>
          <p:grpSpPr>
            <a:xfrm>
              <a:off x="1016556" y="1601422"/>
              <a:ext cx="306685" cy="217634"/>
              <a:chOff x="2751023" y="2876401"/>
              <a:chExt cx="306685" cy="217634"/>
            </a:xfrm>
          </p:grpSpPr>
          <p:sp>
            <p:nvSpPr>
              <p:cNvPr id="274" name="Chord 14349"/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Chord 14349"/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58" name="Freeform: Shape 257"/>
            <p:cNvSpPr/>
            <p:nvPr/>
          </p:nvSpPr>
          <p:spPr>
            <a:xfrm rot="21405408" flipH="1">
              <a:off x="479952" y="2572965"/>
              <a:ext cx="137839" cy="143095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: Shape 258"/>
            <p:cNvSpPr/>
            <p:nvPr/>
          </p:nvSpPr>
          <p:spPr>
            <a:xfrm>
              <a:off x="1114124" y="1476359"/>
              <a:ext cx="100161" cy="86715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>
              <a:solidFill>
                <a:srgbClr val="A7580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: Shape 259"/>
            <p:cNvSpPr/>
            <p:nvPr/>
          </p:nvSpPr>
          <p:spPr>
            <a:xfrm rot="257362">
              <a:off x="1543062" y="2631523"/>
              <a:ext cx="150924" cy="156679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260"/>
            <p:cNvGrpSpPr/>
            <p:nvPr/>
          </p:nvGrpSpPr>
          <p:grpSpPr>
            <a:xfrm>
              <a:off x="549427" y="1899130"/>
              <a:ext cx="1062286" cy="802918"/>
              <a:chOff x="5025428" y="2687533"/>
              <a:chExt cx="1062286" cy="802918"/>
            </a:xfrm>
          </p:grpSpPr>
          <p:sp>
            <p:nvSpPr>
              <p:cNvPr id="271" name="Freeform: Shape 270"/>
              <p:cNvSpPr/>
              <p:nvPr/>
            </p:nvSpPr>
            <p:spPr>
              <a:xfrm>
                <a:off x="5792440" y="2745939"/>
                <a:ext cx="295274" cy="728663"/>
              </a:xfrm>
              <a:custGeom>
                <a:avLst/>
                <a:gdLst>
                  <a:gd name="connsiteX0" fmla="*/ 278606 w 278606"/>
                  <a:gd name="connsiteY0" fmla="*/ 664369 h 733425"/>
                  <a:gd name="connsiteX1" fmla="*/ 14288 w 278606"/>
                  <a:gd name="connsiteY1" fmla="*/ 0 h 733425"/>
                  <a:gd name="connsiteX2" fmla="*/ 11906 w 278606"/>
                  <a:gd name="connsiteY2" fmla="*/ 133350 h 733425"/>
                  <a:gd name="connsiteX3" fmla="*/ 0 w 278606"/>
                  <a:gd name="connsiteY3" fmla="*/ 383381 h 733425"/>
                  <a:gd name="connsiteX4" fmla="*/ 214313 w 278606"/>
                  <a:gd name="connsiteY4" fmla="*/ 733425 h 733425"/>
                  <a:gd name="connsiteX5" fmla="*/ 278606 w 278606"/>
                  <a:gd name="connsiteY5" fmla="*/ 664369 h 733425"/>
                  <a:gd name="connsiteX0" fmla="*/ 278606 w 278606"/>
                  <a:gd name="connsiteY0" fmla="*/ 664369 h 733425"/>
                  <a:gd name="connsiteX1" fmla="*/ 155920 w 278606"/>
                  <a:gd name="connsiteY1" fmla="*/ 358437 h 733425"/>
                  <a:gd name="connsiteX2" fmla="*/ 14288 w 278606"/>
                  <a:gd name="connsiteY2" fmla="*/ 0 h 733425"/>
                  <a:gd name="connsiteX3" fmla="*/ 11906 w 278606"/>
                  <a:gd name="connsiteY3" fmla="*/ 133350 h 733425"/>
                  <a:gd name="connsiteX4" fmla="*/ 0 w 278606"/>
                  <a:gd name="connsiteY4" fmla="*/ 383381 h 733425"/>
                  <a:gd name="connsiteX5" fmla="*/ 214313 w 278606"/>
                  <a:gd name="connsiteY5" fmla="*/ 733425 h 733425"/>
                  <a:gd name="connsiteX6" fmla="*/ 278606 w 278606"/>
                  <a:gd name="connsiteY6" fmla="*/ 664369 h 733425"/>
                  <a:gd name="connsiteX0" fmla="*/ 278606 w 278606"/>
                  <a:gd name="connsiteY0" fmla="*/ 704850 h 773906"/>
                  <a:gd name="connsiteX1" fmla="*/ 155920 w 278606"/>
                  <a:gd name="connsiteY1" fmla="*/ 398918 h 773906"/>
                  <a:gd name="connsiteX2" fmla="*/ 42863 w 278606"/>
                  <a:gd name="connsiteY2" fmla="*/ 0 h 773906"/>
                  <a:gd name="connsiteX3" fmla="*/ 11906 w 278606"/>
                  <a:gd name="connsiteY3" fmla="*/ 173831 h 773906"/>
                  <a:gd name="connsiteX4" fmla="*/ 0 w 278606"/>
                  <a:gd name="connsiteY4" fmla="*/ 423862 h 773906"/>
                  <a:gd name="connsiteX5" fmla="*/ 214313 w 278606"/>
                  <a:gd name="connsiteY5" fmla="*/ 773906 h 773906"/>
                  <a:gd name="connsiteX6" fmla="*/ 278606 w 278606"/>
                  <a:gd name="connsiteY6" fmla="*/ 704850 h 773906"/>
                  <a:gd name="connsiteX0" fmla="*/ 300037 w 300037"/>
                  <a:gd name="connsiteY0" fmla="*/ 685800 h 773906"/>
                  <a:gd name="connsiteX1" fmla="*/ 155920 w 300037"/>
                  <a:gd name="connsiteY1" fmla="*/ 398918 h 773906"/>
                  <a:gd name="connsiteX2" fmla="*/ 42863 w 300037"/>
                  <a:gd name="connsiteY2" fmla="*/ 0 h 773906"/>
                  <a:gd name="connsiteX3" fmla="*/ 11906 w 300037"/>
                  <a:gd name="connsiteY3" fmla="*/ 173831 h 773906"/>
                  <a:gd name="connsiteX4" fmla="*/ 0 w 300037"/>
                  <a:gd name="connsiteY4" fmla="*/ 423862 h 773906"/>
                  <a:gd name="connsiteX5" fmla="*/ 214313 w 300037"/>
                  <a:gd name="connsiteY5" fmla="*/ 773906 h 773906"/>
                  <a:gd name="connsiteX6" fmla="*/ 300037 w 300037"/>
                  <a:gd name="connsiteY6" fmla="*/ 685800 h 773906"/>
                  <a:gd name="connsiteX0" fmla="*/ 300037 w 300037"/>
                  <a:gd name="connsiteY0" fmla="*/ 685800 h 719138"/>
                  <a:gd name="connsiteX1" fmla="*/ 155920 w 300037"/>
                  <a:gd name="connsiteY1" fmla="*/ 398918 h 719138"/>
                  <a:gd name="connsiteX2" fmla="*/ 42863 w 300037"/>
                  <a:gd name="connsiteY2" fmla="*/ 0 h 719138"/>
                  <a:gd name="connsiteX3" fmla="*/ 11906 w 300037"/>
                  <a:gd name="connsiteY3" fmla="*/ 173831 h 719138"/>
                  <a:gd name="connsiteX4" fmla="*/ 0 w 300037"/>
                  <a:gd name="connsiteY4" fmla="*/ 423862 h 719138"/>
                  <a:gd name="connsiteX5" fmla="*/ 252413 w 300037"/>
                  <a:gd name="connsiteY5" fmla="*/ 719138 h 719138"/>
                  <a:gd name="connsiteX6" fmla="*/ 300037 w 300037"/>
                  <a:gd name="connsiteY6" fmla="*/ 685800 h 719138"/>
                  <a:gd name="connsiteX0" fmla="*/ 300037 w 300037"/>
                  <a:gd name="connsiteY0" fmla="*/ 685800 h 728663"/>
                  <a:gd name="connsiteX1" fmla="*/ 155920 w 300037"/>
                  <a:gd name="connsiteY1" fmla="*/ 398918 h 728663"/>
                  <a:gd name="connsiteX2" fmla="*/ 42863 w 300037"/>
                  <a:gd name="connsiteY2" fmla="*/ 0 h 728663"/>
                  <a:gd name="connsiteX3" fmla="*/ 11906 w 300037"/>
                  <a:gd name="connsiteY3" fmla="*/ 173831 h 728663"/>
                  <a:gd name="connsiteX4" fmla="*/ 0 w 300037"/>
                  <a:gd name="connsiteY4" fmla="*/ 423862 h 728663"/>
                  <a:gd name="connsiteX5" fmla="*/ 245270 w 300037"/>
                  <a:gd name="connsiteY5" fmla="*/ 728663 h 728663"/>
                  <a:gd name="connsiteX6" fmla="*/ 300037 w 300037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274" h="728663">
                    <a:moveTo>
                      <a:pt x="295274" y="685800"/>
                    </a:moveTo>
                    <a:cubicBezTo>
                      <a:pt x="258347" y="595729"/>
                      <a:pt x="188084" y="488989"/>
                      <a:pt x="151157" y="398918"/>
                    </a:cubicBezTo>
                    <a:cubicBezTo>
                      <a:pt x="122996" y="265945"/>
                      <a:pt x="97217" y="125830"/>
                      <a:pt x="38100" y="0"/>
                    </a:cubicBezTo>
                    <a:lnTo>
                      <a:pt x="7143" y="173831"/>
                    </a:lnTo>
                    <a:lnTo>
                      <a:pt x="0" y="426244"/>
                    </a:lnTo>
                    <a:lnTo>
                      <a:pt x="240507" y="728663"/>
                    </a:lnTo>
                    <a:lnTo>
                      <a:pt x="295274" y="685800"/>
                    </a:lnTo>
                    <a:close/>
                  </a:path>
                </a:pathLst>
              </a:custGeom>
              <a:solidFill>
                <a:srgbClr val="649B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: Shape 271"/>
              <p:cNvSpPr/>
              <p:nvPr/>
            </p:nvSpPr>
            <p:spPr>
              <a:xfrm>
                <a:off x="5025428" y="2695113"/>
                <a:ext cx="871556" cy="795338"/>
              </a:xfrm>
              <a:custGeom>
                <a:avLst/>
                <a:gdLst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1556" h="795338">
                    <a:moveTo>
                      <a:pt x="76200" y="723900"/>
                    </a:moveTo>
                    <a:cubicBezTo>
                      <a:pt x="172244" y="577850"/>
                      <a:pt x="265906" y="443707"/>
                      <a:pt x="342900" y="285750"/>
                    </a:cubicBezTo>
                    <a:cubicBezTo>
                      <a:pt x="357188" y="354806"/>
                      <a:pt x="371476" y="419100"/>
                      <a:pt x="381001" y="492919"/>
                    </a:cubicBezTo>
                    <a:cubicBezTo>
                      <a:pt x="373856" y="592931"/>
                      <a:pt x="376238" y="692944"/>
                      <a:pt x="371475" y="792956"/>
                    </a:cubicBezTo>
                    <a:lnTo>
                      <a:pt x="816769" y="795338"/>
                    </a:lnTo>
                    <a:lnTo>
                      <a:pt x="809625" y="378619"/>
                    </a:lnTo>
                    <a:cubicBezTo>
                      <a:pt x="830263" y="350044"/>
                      <a:pt x="867569" y="354806"/>
                      <a:pt x="871538" y="292894"/>
                    </a:cubicBezTo>
                    <a:cubicBezTo>
                      <a:pt x="872332" y="239712"/>
                      <a:pt x="846931" y="224631"/>
                      <a:pt x="823913" y="197644"/>
                    </a:cubicBezTo>
                    <a:lnTo>
                      <a:pt x="809625" y="47625"/>
                    </a:lnTo>
                    <a:lnTo>
                      <a:pt x="707232" y="38100"/>
                    </a:lnTo>
                    <a:lnTo>
                      <a:pt x="692944" y="0"/>
                    </a:lnTo>
                    <a:lnTo>
                      <a:pt x="673894" y="28575"/>
                    </a:lnTo>
                    <a:lnTo>
                      <a:pt x="654844" y="204788"/>
                    </a:lnTo>
                    <a:lnTo>
                      <a:pt x="585788" y="33338"/>
                    </a:lnTo>
                    <a:lnTo>
                      <a:pt x="576263" y="97631"/>
                    </a:lnTo>
                    <a:lnTo>
                      <a:pt x="447675" y="30956"/>
                    </a:lnTo>
                    <a:cubicBezTo>
                      <a:pt x="398463" y="23813"/>
                      <a:pt x="351631" y="16669"/>
                      <a:pt x="300038" y="45244"/>
                    </a:cubicBezTo>
                    <a:cubicBezTo>
                      <a:pt x="252413" y="91281"/>
                      <a:pt x="100013" y="475457"/>
                      <a:pt x="0" y="690563"/>
                    </a:cubicBezTo>
                    <a:lnTo>
                      <a:pt x="76200" y="723900"/>
                    </a:lnTo>
                    <a:close/>
                  </a:path>
                </a:pathLst>
              </a:custGeom>
              <a:solidFill>
                <a:srgbClr val="649B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: Shape 272"/>
              <p:cNvSpPr/>
              <p:nvPr/>
            </p:nvSpPr>
            <p:spPr>
              <a:xfrm>
                <a:off x="5465713" y="2687533"/>
                <a:ext cx="144463" cy="114300"/>
              </a:xfrm>
              <a:custGeom>
                <a:avLst/>
                <a:gdLst>
                  <a:gd name="connsiteX0" fmla="*/ 139700 w 139700"/>
                  <a:gd name="connsiteY0" fmla="*/ 34925 h 95250"/>
                  <a:gd name="connsiteX1" fmla="*/ 25400 w 139700"/>
                  <a:gd name="connsiteY1" fmla="*/ 0 h 95250"/>
                  <a:gd name="connsiteX2" fmla="*/ 0 w 139700"/>
                  <a:gd name="connsiteY2" fmla="*/ 44450 h 95250"/>
                  <a:gd name="connsiteX3" fmla="*/ 133350 w 139700"/>
                  <a:gd name="connsiteY3" fmla="*/ 95250 h 95250"/>
                  <a:gd name="connsiteX4" fmla="*/ 139700 w 139700"/>
                  <a:gd name="connsiteY4" fmla="*/ 34925 h 95250"/>
                  <a:gd name="connsiteX0" fmla="*/ 139700 w 139700"/>
                  <a:gd name="connsiteY0" fmla="*/ 39688 h 100013"/>
                  <a:gd name="connsiteX1" fmla="*/ 18256 w 139700"/>
                  <a:gd name="connsiteY1" fmla="*/ 0 h 100013"/>
                  <a:gd name="connsiteX2" fmla="*/ 0 w 139700"/>
                  <a:gd name="connsiteY2" fmla="*/ 49213 h 100013"/>
                  <a:gd name="connsiteX3" fmla="*/ 133350 w 139700"/>
                  <a:gd name="connsiteY3" fmla="*/ 100013 h 100013"/>
                  <a:gd name="connsiteX4" fmla="*/ 139700 w 139700"/>
                  <a:gd name="connsiteY4" fmla="*/ 39688 h 100013"/>
                  <a:gd name="connsiteX0" fmla="*/ 139700 w 139700"/>
                  <a:gd name="connsiteY0" fmla="*/ 39688 h 54769"/>
                  <a:gd name="connsiteX1" fmla="*/ 18256 w 139700"/>
                  <a:gd name="connsiteY1" fmla="*/ 0 h 54769"/>
                  <a:gd name="connsiteX2" fmla="*/ 0 w 139700"/>
                  <a:gd name="connsiteY2" fmla="*/ 49213 h 54769"/>
                  <a:gd name="connsiteX3" fmla="*/ 104775 w 139700"/>
                  <a:gd name="connsiteY3" fmla="*/ 54769 h 54769"/>
                  <a:gd name="connsiteX4" fmla="*/ 139700 w 139700"/>
                  <a:gd name="connsiteY4" fmla="*/ 39688 h 54769"/>
                  <a:gd name="connsiteX0" fmla="*/ 139700 w 139700"/>
                  <a:gd name="connsiteY0" fmla="*/ 39688 h 114300"/>
                  <a:gd name="connsiteX1" fmla="*/ 18256 w 139700"/>
                  <a:gd name="connsiteY1" fmla="*/ 0 h 114300"/>
                  <a:gd name="connsiteX2" fmla="*/ 0 w 139700"/>
                  <a:gd name="connsiteY2" fmla="*/ 49213 h 114300"/>
                  <a:gd name="connsiteX3" fmla="*/ 133350 w 139700"/>
                  <a:gd name="connsiteY3" fmla="*/ 114300 h 114300"/>
                  <a:gd name="connsiteX4" fmla="*/ 139700 w 139700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463" h="114300">
                    <a:moveTo>
                      <a:pt x="144463" y="39688"/>
                    </a:moveTo>
                    <a:cubicBezTo>
                      <a:pt x="88107" y="43128"/>
                      <a:pt x="53182" y="27517"/>
                      <a:pt x="18256" y="0"/>
                    </a:cubicBezTo>
                    <a:lnTo>
                      <a:pt x="0" y="49213"/>
                    </a:lnTo>
                    <a:lnTo>
                      <a:pt x="133350" y="114300"/>
                    </a:lnTo>
                    <a:lnTo>
                      <a:pt x="144463" y="39688"/>
                    </a:lnTo>
                    <a:close/>
                  </a:path>
                </a:pathLst>
              </a:custGeom>
              <a:solidFill>
                <a:srgbClr val="649B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: Shape 261"/>
            <p:cNvSpPr/>
            <p:nvPr/>
          </p:nvSpPr>
          <p:spPr>
            <a:xfrm>
              <a:off x="862921" y="3081338"/>
              <a:ext cx="190969" cy="605905"/>
            </a:xfrm>
            <a:custGeom>
              <a:avLst/>
              <a:gdLst>
                <a:gd name="connsiteX0" fmla="*/ 0 w 180975"/>
                <a:gd name="connsiteY0" fmla="*/ 290513 h 328613"/>
                <a:gd name="connsiteX1" fmla="*/ 38100 w 180975"/>
                <a:gd name="connsiteY1" fmla="*/ 0 h 328613"/>
                <a:gd name="connsiteX2" fmla="*/ 180975 w 180975"/>
                <a:gd name="connsiteY2" fmla="*/ 2382 h 328613"/>
                <a:gd name="connsiteX3" fmla="*/ 95250 w 180975"/>
                <a:gd name="connsiteY3" fmla="*/ 328613 h 328613"/>
                <a:gd name="connsiteX4" fmla="*/ 0 w 180975"/>
                <a:gd name="connsiteY4" fmla="*/ 290513 h 328613"/>
                <a:gd name="connsiteX0" fmla="*/ 0 w 180975"/>
                <a:gd name="connsiteY0" fmla="*/ 290513 h 333012"/>
                <a:gd name="connsiteX1" fmla="*/ 38100 w 180975"/>
                <a:gd name="connsiteY1" fmla="*/ 0 h 333012"/>
                <a:gd name="connsiteX2" fmla="*/ 180975 w 180975"/>
                <a:gd name="connsiteY2" fmla="*/ 2382 h 333012"/>
                <a:gd name="connsiteX3" fmla="*/ 95250 w 180975"/>
                <a:gd name="connsiteY3" fmla="*/ 328613 h 333012"/>
                <a:gd name="connsiteX4" fmla="*/ 0 w 180975"/>
                <a:gd name="connsiteY4" fmla="*/ 290513 h 333012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335870">
                  <a:moveTo>
                    <a:pt x="0" y="290513"/>
                  </a:moveTo>
                  <a:cubicBezTo>
                    <a:pt x="22225" y="193675"/>
                    <a:pt x="42069" y="101600"/>
                    <a:pt x="38100" y="0"/>
                  </a:cubicBezTo>
                  <a:lnTo>
                    <a:pt x="180975" y="2382"/>
                  </a:lnTo>
                  <a:lnTo>
                    <a:pt x="95250" y="328613"/>
                  </a:lnTo>
                  <a:cubicBezTo>
                    <a:pt x="63500" y="346869"/>
                    <a:pt x="17462" y="329407"/>
                    <a:pt x="0" y="290513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: Shape 262"/>
            <p:cNvSpPr/>
            <p:nvPr/>
          </p:nvSpPr>
          <p:spPr>
            <a:xfrm rot="20729721">
              <a:off x="1188099" y="3056660"/>
              <a:ext cx="227899" cy="611794"/>
            </a:xfrm>
            <a:custGeom>
              <a:avLst/>
              <a:gdLst>
                <a:gd name="connsiteX0" fmla="*/ 0 w 180975"/>
                <a:gd name="connsiteY0" fmla="*/ 290513 h 328613"/>
                <a:gd name="connsiteX1" fmla="*/ 38100 w 180975"/>
                <a:gd name="connsiteY1" fmla="*/ 0 h 328613"/>
                <a:gd name="connsiteX2" fmla="*/ 180975 w 180975"/>
                <a:gd name="connsiteY2" fmla="*/ 2382 h 328613"/>
                <a:gd name="connsiteX3" fmla="*/ 95250 w 180975"/>
                <a:gd name="connsiteY3" fmla="*/ 328613 h 328613"/>
                <a:gd name="connsiteX4" fmla="*/ 0 w 180975"/>
                <a:gd name="connsiteY4" fmla="*/ 290513 h 328613"/>
                <a:gd name="connsiteX0" fmla="*/ 0 w 180975"/>
                <a:gd name="connsiteY0" fmla="*/ 290513 h 333012"/>
                <a:gd name="connsiteX1" fmla="*/ 38100 w 180975"/>
                <a:gd name="connsiteY1" fmla="*/ 0 h 333012"/>
                <a:gd name="connsiteX2" fmla="*/ 180975 w 180975"/>
                <a:gd name="connsiteY2" fmla="*/ 2382 h 333012"/>
                <a:gd name="connsiteX3" fmla="*/ 95250 w 180975"/>
                <a:gd name="connsiteY3" fmla="*/ 328613 h 333012"/>
                <a:gd name="connsiteX4" fmla="*/ 0 w 180975"/>
                <a:gd name="connsiteY4" fmla="*/ 290513 h 333012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335870">
                  <a:moveTo>
                    <a:pt x="0" y="290513"/>
                  </a:moveTo>
                  <a:cubicBezTo>
                    <a:pt x="22225" y="193675"/>
                    <a:pt x="42069" y="101600"/>
                    <a:pt x="38100" y="0"/>
                  </a:cubicBezTo>
                  <a:lnTo>
                    <a:pt x="180975" y="2382"/>
                  </a:lnTo>
                  <a:lnTo>
                    <a:pt x="95250" y="328613"/>
                  </a:lnTo>
                  <a:cubicBezTo>
                    <a:pt x="63500" y="346869"/>
                    <a:pt x="17462" y="329407"/>
                    <a:pt x="0" y="290513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: Shape 263"/>
            <p:cNvSpPr/>
            <p:nvPr/>
          </p:nvSpPr>
          <p:spPr>
            <a:xfrm>
              <a:off x="860861" y="2653848"/>
              <a:ext cx="566894" cy="462989"/>
            </a:xfrm>
            <a:custGeom>
              <a:avLst/>
              <a:gdLst>
                <a:gd name="connsiteX0" fmla="*/ 47625 w 585787"/>
                <a:gd name="connsiteY0" fmla="*/ 0 h 719137"/>
                <a:gd name="connsiteX1" fmla="*/ 514350 w 585787"/>
                <a:gd name="connsiteY1" fmla="*/ 4762 h 719137"/>
                <a:gd name="connsiteX2" fmla="*/ 585787 w 585787"/>
                <a:gd name="connsiteY2" fmla="*/ 704850 h 719137"/>
                <a:gd name="connsiteX3" fmla="*/ 0 w 585787"/>
                <a:gd name="connsiteY3" fmla="*/ 719137 h 719137"/>
                <a:gd name="connsiteX4" fmla="*/ 47625 w 585787"/>
                <a:gd name="connsiteY4" fmla="*/ 0 h 719137"/>
                <a:gd name="connsiteX0" fmla="*/ 47625 w 585787"/>
                <a:gd name="connsiteY0" fmla="*/ 0 h 719137"/>
                <a:gd name="connsiteX1" fmla="*/ 514350 w 585787"/>
                <a:gd name="connsiteY1" fmla="*/ 4762 h 719137"/>
                <a:gd name="connsiteX2" fmla="*/ 585787 w 585787"/>
                <a:gd name="connsiteY2" fmla="*/ 704850 h 719137"/>
                <a:gd name="connsiteX3" fmla="*/ 0 w 585787"/>
                <a:gd name="connsiteY3" fmla="*/ 719137 h 719137"/>
                <a:gd name="connsiteX4" fmla="*/ 47625 w 585787"/>
                <a:gd name="connsiteY4" fmla="*/ 0 h 719137"/>
                <a:gd name="connsiteX0" fmla="*/ 56156 w 594318"/>
                <a:gd name="connsiteY0" fmla="*/ 0 h 719137"/>
                <a:gd name="connsiteX1" fmla="*/ 522881 w 594318"/>
                <a:gd name="connsiteY1" fmla="*/ 4762 h 719137"/>
                <a:gd name="connsiteX2" fmla="*/ 594318 w 594318"/>
                <a:gd name="connsiteY2" fmla="*/ 704850 h 719137"/>
                <a:gd name="connsiteX3" fmla="*/ 8531 w 594318"/>
                <a:gd name="connsiteY3" fmla="*/ 719137 h 719137"/>
                <a:gd name="connsiteX4" fmla="*/ 56156 w 594318"/>
                <a:gd name="connsiteY4" fmla="*/ 0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18" h="719137">
                  <a:moveTo>
                    <a:pt x="56156" y="0"/>
                  </a:moveTo>
                  <a:lnTo>
                    <a:pt x="522881" y="4762"/>
                  </a:lnTo>
                  <a:lnTo>
                    <a:pt x="594318" y="704850"/>
                  </a:lnTo>
                  <a:lnTo>
                    <a:pt x="8531" y="719137"/>
                  </a:lnTo>
                  <a:cubicBezTo>
                    <a:pt x="-4169" y="474662"/>
                    <a:pt x="-12106" y="377824"/>
                    <a:pt x="5615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5" name="Group 264"/>
            <p:cNvGrpSpPr/>
            <p:nvPr/>
          </p:nvGrpSpPr>
          <p:grpSpPr>
            <a:xfrm>
              <a:off x="810542" y="3615806"/>
              <a:ext cx="303581" cy="144041"/>
              <a:chOff x="3496916" y="4688683"/>
              <a:chExt cx="282128" cy="144041"/>
            </a:xfrm>
            <a:effectLst>
              <a:outerShdw blurRad="50800" dist="127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269" name="Freeform: Shape 268"/>
              <p:cNvSpPr/>
              <p:nvPr/>
            </p:nvSpPr>
            <p:spPr>
              <a:xfrm>
                <a:off x="3496916" y="4748853"/>
                <a:ext cx="273844" cy="83871"/>
              </a:xfrm>
              <a:custGeom>
                <a:avLst/>
                <a:gdLst>
                  <a:gd name="connsiteX0" fmla="*/ 0 w 273844"/>
                  <a:gd name="connsiteY0" fmla="*/ 0 h 92869"/>
                  <a:gd name="connsiteX1" fmla="*/ 0 w 273844"/>
                  <a:gd name="connsiteY1" fmla="*/ 35719 h 92869"/>
                  <a:gd name="connsiteX2" fmla="*/ 154781 w 273844"/>
                  <a:gd name="connsiteY2" fmla="*/ 92869 h 92869"/>
                  <a:gd name="connsiteX3" fmla="*/ 273844 w 273844"/>
                  <a:gd name="connsiteY3" fmla="*/ 85725 h 92869"/>
                  <a:gd name="connsiteX4" fmla="*/ 273844 w 273844"/>
                  <a:gd name="connsiteY4" fmla="*/ 50006 h 92869"/>
                  <a:gd name="connsiteX5" fmla="*/ 0 w 273844"/>
                  <a:gd name="connsiteY5" fmla="*/ 0 h 92869"/>
                  <a:gd name="connsiteX0" fmla="*/ 0 w 273844"/>
                  <a:gd name="connsiteY0" fmla="*/ 0 h 94179"/>
                  <a:gd name="connsiteX1" fmla="*/ 0 w 273844"/>
                  <a:gd name="connsiteY1" fmla="*/ 35719 h 94179"/>
                  <a:gd name="connsiteX2" fmla="*/ 154781 w 273844"/>
                  <a:gd name="connsiteY2" fmla="*/ 92869 h 94179"/>
                  <a:gd name="connsiteX3" fmla="*/ 273844 w 273844"/>
                  <a:gd name="connsiteY3" fmla="*/ 85725 h 94179"/>
                  <a:gd name="connsiteX4" fmla="*/ 273844 w 273844"/>
                  <a:gd name="connsiteY4" fmla="*/ 50006 h 94179"/>
                  <a:gd name="connsiteX5" fmla="*/ 0 w 273844"/>
                  <a:gd name="connsiteY5" fmla="*/ 0 h 94179"/>
                  <a:gd name="connsiteX0" fmla="*/ 0 w 273844"/>
                  <a:gd name="connsiteY0" fmla="*/ 0 h 94179"/>
                  <a:gd name="connsiteX1" fmla="*/ 0 w 273844"/>
                  <a:gd name="connsiteY1" fmla="*/ 35719 h 94179"/>
                  <a:gd name="connsiteX2" fmla="*/ 154781 w 273844"/>
                  <a:gd name="connsiteY2" fmla="*/ 92869 h 94179"/>
                  <a:gd name="connsiteX3" fmla="*/ 273844 w 273844"/>
                  <a:gd name="connsiteY3" fmla="*/ 85725 h 94179"/>
                  <a:gd name="connsiteX4" fmla="*/ 273844 w 273844"/>
                  <a:gd name="connsiteY4" fmla="*/ 50006 h 94179"/>
                  <a:gd name="connsiteX5" fmla="*/ 0 w 273844"/>
                  <a:gd name="connsiteY5" fmla="*/ 0 h 94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844" h="94179">
                    <a:moveTo>
                      <a:pt x="0" y="0"/>
                    </a:moveTo>
                    <a:lnTo>
                      <a:pt x="0" y="35719"/>
                    </a:lnTo>
                    <a:cubicBezTo>
                      <a:pt x="51594" y="54769"/>
                      <a:pt x="97285" y="77384"/>
                      <a:pt x="154781" y="92869"/>
                    </a:cubicBezTo>
                    <a:cubicBezTo>
                      <a:pt x="194469" y="97619"/>
                      <a:pt x="234156" y="88106"/>
                      <a:pt x="273844" y="85725"/>
                    </a:cubicBezTo>
                    <a:lnTo>
                      <a:pt x="273844" y="5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4F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: Shape 269"/>
              <p:cNvSpPr/>
              <p:nvPr/>
            </p:nvSpPr>
            <p:spPr>
              <a:xfrm>
                <a:off x="3498056" y="4688683"/>
                <a:ext cx="280988" cy="106604"/>
              </a:xfrm>
              <a:custGeom>
                <a:avLst/>
                <a:gdLst>
                  <a:gd name="connsiteX0" fmla="*/ 19050 w 259557"/>
                  <a:gd name="connsiteY0" fmla="*/ 0 h 104775"/>
                  <a:gd name="connsiteX1" fmla="*/ 80963 w 259557"/>
                  <a:gd name="connsiteY1" fmla="*/ 35719 h 104775"/>
                  <a:gd name="connsiteX2" fmla="*/ 121444 w 259557"/>
                  <a:gd name="connsiteY2" fmla="*/ 28575 h 104775"/>
                  <a:gd name="connsiteX3" fmla="*/ 126207 w 259557"/>
                  <a:gd name="connsiteY3" fmla="*/ 11906 h 104775"/>
                  <a:gd name="connsiteX4" fmla="*/ 173832 w 259557"/>
                  <a:gd name="connsiteY4" fmla="*/ 71438 h 104775"/>
                  <a:gd name="connsiteX5" fmla="*/ 252413 w 259557"/>
                  <a:gd name="connsiteY5" fmla="*/ 90488 h 104775"/>
                  <a:gd name="connsiteX6" fmla="*/ 259557 w 259557"/>
                  <a:gd name="connsiteY6" fmla="*/ 104775 h 104775"/>
                  <a:gd name="connsiteX7" fmla="*/ 0 w 259557"/>
                  <a:gd name="connsiteY7" fmla="*/ 61913 h 104775"/>
                  <a:gd name="connsiteX8" fmla="*/ 19050 w 259557"/>
                  <a:gd name="connsiteY8" fmla="*/ 0 h 104775"/>
                  <a:gd name="connsiteX0" fmla="*/ 30956 w 271463"/>
                  <a:gd name="connsiteY0" fmla="*/ 0 h 104775"/>
                  <a:gd name="connsiteX1" fmla="*/ 92869 w 271463"/>
                  <a:gd name="connsiteY1" fmla="*/ 35719 h 104775"/>
                  <a:gd name="connsiteX2" fmla="*/ 133350 w 271463"/>
                  <a:gd name="connsiteY2" fmla="*/ 28575 h 104775"/>
                  <a:gd name="connsiteX3" fmla="*/ 138113 w 271463"/>
                  <a:gd name="connsiteY3" fmla="*/ 11906 h 104775"/>
                  <a:gd name="connsiteX4" fmla="*/ 185738 w 271463"/>
                  <a:gd name="connsiteY4" fmla="*/ 71438 h 104775"/>
                  <a:gd name="connsiteX5" fmla="*/ 264319 w 271463"/>
                  <a:gd name="connsiteY5" fmla="*/ 90488 h 104775"/>
                  <a:gd name="connsiteX6" fmla="*/ 271463 w 271463"/>
                  <a:gd name="connsiteY6" fmla="*/ 104775 h 104775"/>
                  <a:gd name="connsiteX7" fmla="*/ 0 w 271463"/>
                  <a:gd name="connsiteY7" fmla="*/ 64294 h 104775"/>
                  <a:gd name="connsiteX8" fmla="*/ 30956 w 271463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7644 w 280988"/>
                  <a:gd name="connsiteY4" fmla="*/ 66675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5813"/>
                  <a:gd name="connsiteX1" fmla="*/ 102394 w 280988"/>
                  <a:gd name="connsiteY1" fmla="*/ 35719 h 105813"/>
                  <a:gd name="connsiteX2" fmla="*/ 142875 w 280988"/>
                  <a:gd name="connsiteY2" fmla="*/ 28575 h 105813"/>
                  <a:gd name="connsiteX3" fmla="*/ 147638 w 280988"/>
                  <a:gd name="connsiteY3" fmla="*/ 11906 h 105813"/>
                  <a:gd name="connsiteX4" fmla="*/ 197644 w 280988"/>
                  <a:gd name="connsiteY4" fmla="*/ 66675 h 105813"/>
                  <a:gd name="connsiteX5" fmla="*/ 273844 w 280988"/>
                  <a:gd name="connsiteY5" fmla="*/ 90488 h 105813"/>
                  <a:gd name="connsiteX6" fmla="*/ 280988 w 280988"/>
                  <a:gd name="connsiteY6" fmla="*/ 104775 h 105813"/>
                  <a:gd name="connsiteX7" fmla="*/ 0 w 280988"/>
                  <a:gd name="connsiteY7" fmla="*/ 57150 h 105813"/>
                  <a:gd name="connsiteX8" fmla="*/ 40481 w 280988"/>
                  <a:gd name="connsiteY8" fmla="*/ 0 h 105813"/>
                  <a:gd name="connsiteX0" fmla="*/ 40481 w 280988"/>
                  <a:gd name="connsiteY0" fmla="*/ 0 h 106604"/>
                  <a:gd name="connsiteX1" fmla="*/ 102394 w 280988"/>
                  <a:gd name="connsiteY1" fmla="*/ 35719 h 106604"/>
                  <a:gd name="connsiteX2" fmla="*/ 142875 w 280988"/>
                  <a:gd name="connsiteY2" fmla="*/ 28575 h 106604"/>
                  <a:gd name="connsiteX3" fmla="*/ 147638 w 280988"/>
                  <a:gd name="connsiteY3" fmla="*/ 11906 h 106604"/>
                  <a:gd name="connsiteX4" fmla="*/ 197644 w 280988"/>
                  <a:gd name="connsiteY4" fmla="*/ 66675 h 106604"/>
                  <a:gd name="connsiteX5" fmla="*/ 273844 w 280988"/>
                  <a:gd name="connsiteY5" fmla="*/ 90488 h 106604"/>
                  <a:gd name="connsiteX6" fmla="*/ 280988 w 280988"/>
                  <a:gd name="connsiteY6" fmla="*/ 104775 h 106604"/>
                  <a:gd name="connsiteX7" fmla="*/ 0 w 280988"/>
                  <a:gd name="connsiteY7" fmla="*/ 57150 h 106604"/>
                  <a:gd name="connsiteX8" fmla="*/ 40481 w 280988"/>
                  <a:gd name="connsiteY8" fmla="*/ 0 h 10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0988" h="106604">
                    <a:moveTo>
                      <a:pt x="40481" y="0"/>
                    </a:moveTo>
                    <a:cubicBezTo>
                      <a:pt x="53975" y="23812"/>
                      <a:pt x="81756" y="23813"/>
                      <a:pt x="102394" y="35719"/>
                    </a:cubicBezTo>
                    <a:lnTo>
                      <a:pt x="142875" y="28575"/>
                    </a:lnTo>
                    <a:lnTo>
                      <a:pt x="147638" y="11906"/>
                    </a:lnTo>
                    <a:lnTo>
                      <a:pt x="197644" y="66675"/>
                    </a:lnTo>
                    <a:cubicBezTo>
                      <a:pt x="223838" y="73025"/>
                      <a:pt x="252413" y="67470"/>
                      <a:pt x="273844" y="90488"/>
                    </a:cubicBezTo>
                    <a:lnTo>
                      <a:pt x="280988" y="104775"/>
                    </a:lnTo>
                    <a:cubicBezTo>
                      <a:pt x="187325" y="112713"/>
                      <a:pt x="100806" y="94456"/>
                      <a:pt x="0" y="57150"/>
                    </a:cubicBezTo>
                    <a:lnTo>
                      <a:pt x="4048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66" name="Group 265"/>
            <p:cNvGrpSpPr/>
            <p:nvPr/>
          </p:nvGrpSpPr>
          <p:grpSpPr>
            <a:xfrm rot="20977034">
              <a:off x="1215467" y="3604539"/>
              <a:ext cx="303581" cy="142874"/>
              <a:chOff x="3496916" y="4688683"/>
              <a:chExt cx="282128" cy="142874"/>
            </a:xfrm>
            <a:effectLst>
              <a:outerShdw blurRad="50800" dist="127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267" name="Freeform: Shape 266"/>
              <p:cNvSpPr/>
              <p:nvPr/>
            </p:nvSpPr>
            <p:spPr>
              <a:xfrm>
                <a:off x="3496916" y="4748853"/>
                <a:ext cx="273844" cy="82704"/>
              </a:xfrm>
              <a:custGeom>
                <a:avLst/>
                <a:gdLst>
                  <a:gd name="connsiteX0" fmla="*/ 0 w 273844"/>
                  <a:gd name="connsiteY0" fmla="*/ 0 h 92869"/>
                  <a:gd name="connsiteX1" fmla="*/ 0 w 273844"/>
                  <a:gd name="connsiteY1" fmla="*/ 35719 h 92869"/>
                  <a:gd name="connsiteX2" fmla="*/ 154781 w 273844"/>
                  <a:gd name="connsiteY2" fmla="*/ 92869 h 92869"/>
                  <a:gd name="connsiteX3" fmla="*/ 273844 w 273844"/>
                  <a:gd name="connsiteY3" fmla="*/ 85725 h 92869"/>
                  <a:gd name="connsiteX4" fmla="*/ 273844 w 273844"/>
                  <a:gd name="connsiteY4" fmla="*/ 50006 h 92869"/>
                  <a:gd name="connsiteX5" fmla="*/ 0 w 273844"/>
                  <a:gd name="connsiteY5" fmla="*/ 0 h 9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844" h="92869">
                    <a:moveTo>
                      <a:pt x="0" y="0"/>
                    </a:moveTo>
                    <a:lnTo>
                      <a:pt x="0" y="35719"/>
                    </a:lnTo>
                    <a:lnTo>
                      <a:pt x="154781" y="92869"/>
                    </a:lnTo>
                    <a:lnTo>
                      <a:pt x="273844" y="85725"/>
                    </a:lnTo>
                    <a:lnTo>
                      <a:pt x="273844" y="5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4F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: Shape 267"/>
              <p:cNvSpPr/>
              <p:nvPr/>
            </p:nvSpPr>
            <p:spPr>
              <a:xfrm>
                <a:off x="3498056" y="4688683"/>
                <a:ext cx="280988" cy="106604"/>
              </a:xfrm>
              <a:custGeom>
                <a:avLst/>
                <a:gdLst>
                  <a:gd name="connsiteX0" fmla="*/ 19050 w 259557"/>
                  <a:gd name="connsiteY0" fmla="*/ 0 h 104775"/>
                  <a:gd name="connsiteX1" fmla="*/ 80963 w 259557"/>
                  <a:gd name="connsiteY1" fmla="*/ 35719 h 104775"/>
                  <a:gd name="connsiteX2" fmla="*/ 121444 w 259557"/>
                  <a:gd name="connsiteY2" fmla="*/ 28575 h 104775"/>
                  <a:gd name="connsiteX3" fmla="*/ 126207 w 259557"/>
                  <a:gd name="connsiteY3" fmla="*/ 11906 h 104775"/>
                  <a:gd name="connsiteX4" fmla="*/ 173832 w 259557"/>
                  <a:gd name="connsiteY4" fmla="*/ 71438 h 104775"/>
                  <a:gd name="connsiteX5" fmla="*/ 252413 w 259557"/>
                  <a:gd name="connsiteY5" fmla="*/ 90488 h 104775"/>
                  <a:gd name="connsiteX6" fmla="*/ 259557 w 259557"/>
                  <a:gd name="connsiteY6" fmla="*/ 104775 h 104775"/>
                  <a:gd name="connsiteX7" fmla="*/ 0 w 259557"/>
                  <a:gd name="connsiteY7" fmla="*/ 61913 h 104775"/>
                  <a:gd name="connsiteX8" fmla="*/ 19050 w 259557"/>
                  <a:gd name="connsiteY8" fmla="*/ 0 h 104775"/>
                  <a:gd name="connsiteX0" fmla="*/ 30956 w 271463"/>
                  <a:gd name="connsiteY0" fmla="*/ 0 h 104775"/>
                  <a:gd name="connsiteX1" fmla="*/ 92869 w 271463"/>
                  <a:gd name="connsiteY1" fmla="*/ 35719 h 104775"/>
                  <a:gd name="connsiteX2" fmla="*/ 133350 w 271463"/>
                  <a:gd name="connsiteY2" fmla="*/ 28575 h 104775"/>
                  <a:gd name="connsiteX3" fmla="*/ 138113 w 271463"/>
                  <a:gd name="connsiteY3" fmla="*/ 11906 h 104775"/>
                  <a:gd name="connsiteX4" fmla="*/ 185738 w 271463"/>
                  <a:gd name="connsiteY4" fmla="*/ 71438 h 104775"/>
                  <a:gd name="connsiteX5" fmla="*/ 264319 w 271463"/>
                  <a:gd name="connsiteY5" fmla="*/ 90488 h 104775"/>
                  <a:gd name="connsiteX6" fmla="*/ 271463 w 271463"/>
                  <a:gd name="connsiteY6" fmla="*/ 104775 h 104775"/>
                  <a:gd name="connsiteX7" fmla="*/ 0 w 271463"/>
                  <a:gd name="connsiteY7" fmla="*/ 64294 h 104775"/>
                  <a:gd name="connsiteX8" fmla="*/ 30956 w 271463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7644 w 280988"/>
                  <a:gd name="connsiteY4" fmla="*/ 66675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5813"/>
                  <a:gd name="connsiteX1" fmla="*/ 102394 w 280988"/>
                  <a:gd name="connsiteY1" fmla="*/ 35719 h 105813"/>
                  <a:gd name="connsiteX2" fmla="*/ 142875 w 280988"/>
                  <a:gd name="connsiteY2" fmla="*/ 28575 h 105813"/>
                  <a:gd name="connsiteX3" fmla="*/ 147638 w 280988"/>
                  <a:gd name="connsiteY3" fmla="*/ 11906 h 105813"/>
                  <a:gd name="connsiteX4" fmla="*/ 197644 w 280988"/>
                  <a:gd name="connsiteY4" fmla="*/ 66675 h 105813"/>
                  <a:gd name="connsiteX5" fmla="*/ 273844 w 280988"/>
                  <a:gd name="connsiteY5" fmla="*/ 90488 h 105813"/>
                  <a:gd name="connsiteX6" fmla="*/ 280988 w 280988"/>
                  <a:gd name="connsiteY6" fmla="*/ 104775 h 105813"/>
                  <a:gd name="connsiteX7" fmla="*/ 0 w 280988"/>
                  <a:gd name="connsiteY7" fmla="*/ 57150 h 105813"/>
                  <a:gd name="connsiteX8" fmla="*/ 40481 w 280988"/>
                  <a:gd name="connsiteY8" fmla="*/ 0 h 105813"/>
                  <a:gd name="connsiteX0" fmla="*/ 40481 w 280988"/>
                  <a:gd name="connsiteY0" fmla="*/ 0 h 106604"/>
                  <a:gd name="connsiteX1" fmla="*/ 102394 w 280988"/>
                  <a:gd name="connsiteY1" fmla="*/ 35719 h 106604"/>
                  <a:gd name="connsiteX2" fmla="*/ 142875 w 280988"/>
                  <a:gd name="connsiteY2" fmla="*/ 28575 h 106604"/>
                  <a:gd name="connsiteX3" fmla="*/ 147638 w 280988"/>
                  <a:gd name="connsiteY3" fmla="*/ 11906 h 106604"/>
                  <a:gd name="connsiteX4" fmla="*/ 197644 w 280988"/>
                  <a:gd name="connsiteY4" fmla="*/ 66675 h 106604"/>
                  <a:gd name="connsiteX5" fmla="*/ 273844 w 280988"/>
                  <a:gd name="connsiteY5" fmla="*/ 90488 h 106604"/>
                  <a:gd name="connsiteX6" fmla="*/ 280988 w 280988"/>
                  <a:gd name="connsiteY6" fmla="*/ 104775 h 106604"/>
                  <a:gd name="connsiteX7" fmla="*/ 0 w 280988"/>
                  <a:gd name="connsiteY7" fmla="*/ 57150 h 106604"/>
                  <a:gd name="connsiteX8" fmla="*/ 40481 w 280988"/>
                  <a:gd name="connsiteY8" fmla="*/ 0 h 10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0988" h="106604">
                    <a:moveTo>
                      <a:pt x="40481" y="0"/>
                    </a:moveTo>
                    <a:cubicBezTo>
                      <a:pt x="53975" y="23812"/>
                      <a:pt x="81756" y="23813"/>
                      <a:pt x="102394" y="35719"/>
                    </a:cubicBezTo>
                    <a:lnTo>
                      <a:pt x="142875" y="28575"/>
                    </a:lnTo>
                    <a:lnTo>
                      <a:pt x="147638" y="11906"/>
                    </a:lnTo>
                    <a:lnTo>
                      <a:pt x="197644" y="66675"/>
                    </a:lnTo>
                    <a:cubicBezTo>
                      <a:pt x="223838" y="73025"/>
                      <a:pt x="252413" y="67470"/>
                      <a:pt x="273844" y="90488"/>
                    </a:cubicBezTo>
                    <a:lnTo>
                      <a:pt x="280988" y="104775"/>
                    </a:lnTo>
                    <a:cubicBezTo>
                      <a:pt x="187325" y="112713"/>
                      <a:pt x="100806" y="94456"/>
                      <a:pt x="0" y="57150"/>
                    </a:cubicBezTo>
                    <a:lnTo>
                      <a:pt x="4048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44" name="Dawn"/>
          <p:cNvGrpSpPr/>
          <p:nvPr/>
        </p:nvGrpSpPr>
        <p:grpSpPr>
          <a:xfrm flipH="1">
            <a:off x="8141399" y="3288853"/>
            <a:ext cx="858974" cy="2444524"/>
            <a:chOff x="1522924" y="3246041"/>
            <a:chExt cx="858974" cy="2444524"/>
          </a:xfrm>
        </p:grpSpPr>
        <p:pic>
          <p:nvPicPr>
            <p:cNvPr id="943" name="Picture 94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36721" y="5464788"/>
              <a:ext cx="225572" cy="219475"/>
            </a:xfrm>
            <a:prstGeom prst="rect">
              <a:avLst/>
            </a:prstGeom>
          </p:spPr>
        </p:pic>
        <p:pic>
          <p:nvPicPr>
            <p:cNvPr id="942" name="Picture 94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79439" y="5471090"/>
              <a:ext cx="225572" cy="219475"/>
            </a:xfrm>
            <a:prstGeom prst="rect">
              <a:avLst/>
            </a:prstGeom>
          </p:spPr>
        </p:pic>
        <p:grpSp>
          <p:nvGrpSpPr>
            <p:cNvPr id="296" name="Dawn"/>
            <p:cNvGrpSpPr/>
            <p:nvPr/>
          </p:nvGrpSpPr>
          <p:grpSpPr>
            <a:xfrm>
              <a:off x="1522924" y="3246041"/>
              <a:ext cx="858974" cy="2363870"/>
              <a:chOff x="3868135" y="3165035"/>
              <a:chExt cx="1274582" cy="3507615"/>
            </a:xfrm>
          </p:grpSpPr>
          <p:sp>
            <p:nvSpPr>
              <p:cNvPr id="299" name="Freeform: Shape 298"/>
              <p:cNvSpPr/>
              <p:nvPr/>
            </p:nvSpPr>
            <p:spPr>
              <a:xfrm>
                <a:off x="4321177" y="6044486"/>
                <a:ext cx="190969" cy="625716"/>
              </a:xfrm>
              <a:custGeom>
                <a:avLst/>
                <a:gdLst>
                  <a:gd name="connsiteX0" fmla="*/ 0 w 180975"/>
                  <a:gd name="connsiteY0" fmla="*/ 290513 h 328613"/>
                  <a:gd name="connsiteX1" fmla="*/ 38100 w 180975"/>
                  <a:gd name="connsiteY1" fmla="*/ 0 h 328613"/>
                  <a:gd name="connsiteX2" fmla="*/ 180975 w 180975"/>
                  <a:gd name="connsiteY2" fmla="*/ 2382 h 328613"/>
                  <a:gd name="connsiteX3" fmla="*/ 95250 w 180975"/>
                  <a:gd name="connsiteY3" fmla="*/ 328613 h 328613"/>
                  <a:gd name="connsiteX4" fmla="*/ 0 w 180975"/>
                  <a:gd name="connsiteY4" fmla="*/ 290513 h 328613"/>
                  <a:gd name="connsiteX0" fmla="*/ 0 w 180975"/>
                  <a:gd name="connsiteY0" fmla="*/ 290513 h 333012"/>
                  <a:gd name="connsiteX1" fmla="*/ 38100 w 180975"/>
                  <a:gd name="connsiteY1" fmla="*/ 0 h 333012"/>
                  <a:gd name="connsiteX2" fmla="*/ 180975 w 180975"/>
                  <a:gd name="connsiteY2" fmla="*/ 2382 h 333012"/>
                  <a:gd name="connsiteX3" fmla="*/ 95250 w 180975"/>
                  <a:gd name="connsiteY3" fmla="*/ 328613 h 333012"/>
                  <a:gd name="connsiteX4" fmla="*/ 0 w 180975"/>
                  <a:gd name="connsiteY4" fmla="*/ 290513 h 333012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54398"/>
                  <a:gd name="connsiteX1" fmla="*/ 38100 w 180975"/>
                  <a:gd name="connsiteY1" fmla="*/ 0 h 354398"/>
                  <a:gd name="connsiteX2" fmla="*/ 180975 w 180975"/>
                  <a:gd name="connsiteY2" fmla="*/ 2382 h 354398"/>
                  <a:gd name="connsiteX3" fmla="*/ 83967 w 180975"/>
                  <a:gd name="connsiteY3" fmla="*/ 349733 h 354398"/>
                  <a:gd name="connsiteX4" fmla="*/ 0 w 180975"/>
                  <a:gd name="connsiteY4" fmla="*/ 290513 h 354398"/>
                  <a:gd name="connsiteX0" fmla="*/ 0 w 180975"/>
                  <a:gd name="connsiteY0" fmla="*/ 290513 h 354398"/>
                  <a:gd name="connsiteX1" fmla="*/ 38100 w 180975"/>
                  <a:gd name="connsiteY1" fmla="*/ 0 h 354398"/>
                  <a:gd name="connsiteX2" fmla="*/ 180975 w 180975"/>
                  <a:gd name="connsiteY2" fmla="*/ 2382 h 354398"/>
                  <a:gd name="connsiteX3" fmla="*/ 83967 w 180975"/>
                  <a:gd name="connsiteY3" fmla="*/ 349733 h 354398"/>
                  <a:gd name="connsiteX4" fmla="*/ 0 w 180975"/>
                  <a:gd name="connsiteY4" fmla="*/ 290513 h 354398"/>
                  <a:gd name="connsiteX0" fmla="*/ 0 w 180975"/>
                  <a:gd name="connsiteY0" fmla="*/ 290513 h 347223"/>
                  <a:gd name="connsiteX1" fmla="*/ 38100 w 180975"/>
                  <a:gd name="connsiteY1" fmla="*/ 0 h 347223"/>
                  <a:gd name="connsiteX2" fmla="*/ 180975 w 180975"/>
                  <a:gd name="connsiteY2" fmla="*/ 2382 h 347223"/>
                  <a:gd name="connsiteX3" fmla="*/ 88480 w 180975"/>
                  <a:gd name="connsiteY3" fmla="*/ 341813 h 347223"/>
                  <a:gd name="connsiteX4" fmla="*/ 0 w 180975"/>
                  <a:gd name="connsiteY4" fmla="*/ 290513 h 347223"/>
                  <a:gd name="connsiteX0" fmla="*/ 0 w 180975"/>
                  <a:gd name="connsiteY0" fmla="*/ 290513 h 346852"/>
                  <a:gd name="connsiteX1" fmla="*/ 38100 w 180975"/>
                  <a:gd name="connsiteY1" fmla="*/ 0 h 346852"/>
                  <a:gd name="connsiteX2" fmla="*/ 180975 w 180975"/>
                  <a:gd name="connsiteY2" fmla="*/ 2382 h 346852"/>
                  <a:gd name="connsiteX3" fmla="*/ 88480 w 180975"/>
                  <a:gd name="connsiteY3" fmla="*/ 341813 h 346852"/>
                  <a:gd name="connsiteX4" fmla="*/ 0 w 180975"/>
                  <a:gd name="connsiteY4" fmla="*/ 290513 h 34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346852">
                    <a:moveTo>
                      <a:pt x="0" y="290513"/>
                    </a:moveTo>
                    <a:cubicBezTo>
                      <a:pt x="22225" y="193675"/>
                      <a:pt x="42069" y="101600"/>
                      <a:pt x="38100" y="0"/>
                    </a:cubicBezTo>
                    <a:lnTo>
                      <a:pt x="180975" y="2382"/>
                    </a:lnTo>
                    <a:lnTo>
                      <a:pt x="88480" y="341813"/>
                    </a:lnTo>
                    <a:cubicBezTo>
                      <a:pt x="56730" y="360069"/>
                      <a:pt x="28745" y="325447"/>
                      <a:pt x="0" y="290513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/>
              <p:cNvSpPr/>
              <p:nvPr/>
            </p:nvSpPr>
            <p:spPr>
              <a:xfrm rot="21034152">
                <a:off x="4632939" y="6022485"/>
                <a:ext cx="211836" cy="650165"/>
              </a:xfrm>
              <a:custGeom>
                <a:avLst/>
                <a:gdLst>
                  <a:gd name="connsiteX0" fmla="*/ 0 w 180975"/>
                  <a:gd name="connsiteY0" fmla="*/ 290513 h 328613"/>
                  <a:gd name="connsiteX1" fmla="*/ 38100 w 180975"/>
                  <a:gd name="connsiteY1" fmla="*/ 0 h 328613"/>
                  <a:gd name="connsiteX2" fmla="*/ 180975 w 180975"/>
                  <a:gd name="connsiteY2" fmla="*/ 2382 h 328613"/>
                  <a:gd name="connsiteX3" fmla="*/ 95250 w 180975"/>
                  <a:gd name="connsiteY3" fmla="*/ 328613 h 328613"/>
                  <a:gd name="connsiteX4" fmla="*/ 0 w 180975"/>
                  <a:gd name="connsiteY4" fmla="*/ 290513 h 328613"/>
                  <a:gd name="connsiteX0" fmla="*/ 0 w 180975"/>
                  <a:gd name="connsiteY0" fmla="*/ 290513 h 333012"/>
                  <a:gd name="connsiteX1" fmla="*/ 38100 w 180975"/>
                  <a:gd name="connsiteY1" fmla="*/ 0 h 333012"/>
                  <a:gd name="connsiteX2" fmla="*/ 180975 w 180975"/>
                  <a:gd name="connsiteY2" fmla="*/ 2382 h 333012"/>
                  <a:gd name="connsiteX3" fmla="*/ 95250 w 180975"/>
                  <a:gd name="connsiteY3" fmla="*/ 328613 h 333012"/>
                  <a:gd name="connsiteX4" fmla="*/ 0 w 180975"/>
                  <a:gd name="connsiteY4" fmla="*/ 290513 h 333012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57514"/>
                  <a:gd name="connsiteX1" fmla="*/ 38100 w 180975"/>
                  <a:gd name="connsiteY1" fmla="*/ 0 h 357514"/>
                  <a:gd name="connsiteX2" fmla="*/ 180975 w 180975"/>
                  <a:gd name="connsiteY2" fmla="*/ 2382 h 357514"/>
                  <a:gd name="connsiteX3" fmla="*/ 100865 w 180975"/>
                  <a:gd name="connsiteY3" fmla="*/ 353111 h 357514"/>
                  <a:gd name="connsiteX4" fmla="*/ 0 w 180975"/>
                  <a:gd name="connsiteY4" fmla="*/ 290513 h 357514"/>
                  <a:gd name="connsiteX0" fmla="*/ 0 w 164489"/>
                  <a:gd name="connsiteY0" fmla="*/ 301682 h 358507"/>
                  <a:gd name="connsiteX1" fmla="*/ 21614 w 164489"/>
                  <a:gd name="connsiteY1" fmla="*/ 0 h 358507"/>
                  <a:gd name="connsiteX2" fmla="*/ 164489 w 164489"/>
                  <a:gd name="connsiteY2" fmla="*/ 2382 h 358507"/>
                  <a:gd name="connsiteX3" fmla="*/ 84379 w 164489"/>
                  <a:gd name="connsiteY3" fmla="*/ 353111 h 358507"/>
                  <a:gd name="connsiteX4" fmla="*/ 0 w 164489"/>
                  <a:gd name="connsiteY4" fmla="*/ 301682 h 358507"/>
                  <a:gd name="connsiteX0" fmla="*/ 0 w 168220"/>
                  <a:gd name="connsiteY0" fmla="*/ 301254 h 358462"/>
                  <a:gd name="connsiteX1" fmla="*/ 25345 w 168220"/>
                  <a:gd name="connsiteY1" fmla="*/ 0 h 358462"/>
                  <a:gd name="connsiteX2" fmla="*/ 168220 w 168220"/>
                  <a:gd name="connsiteY2" fmla="*/ 2382 h 358462"/>
                  <a:gd name="connsiteX3" fmla="*/ 88110 w 168220"/>
                  <a:gd name="connsiteY3" fmla="*/ 353111 h 358462"/>
                  <a:gd name="connsiteX4" fmla="*/ 0 w 168220"/>
                  <a:gd name="connsiteY4" fmla="*/ 301254 h 358462"/>
                  <a:gd name="connsiteX0" fmla="*/ 0 w 168220"/>
                  <a:gd name="connsiteY0" fmla="*/ 301254 h 356935"/>
                  <a:gd name="connsiteX1" fmla="*/ 25345 w 168220"/>
                  <a:gd name="connsiteY1" fmla="*/ 0 h 356935"/>
                  <a:gd name="connsiteX2" fmla="*/ 168220 w 168220"/>
                  <a:gd name="connsiteY2" fmla="*/ 2382 h 356935"/>
                  <a:gd name="connsiteX3" fmla="*/ 73186 w 168220"/>
                  <a:gd name="connsiteY3" fmla="*/ 351397 h 356935"/>
                  <a:gd name="connsiteX4" fmla="*/ 0 w 168220"/>
                  <a:gd name="connsiteY4" fmla="*/ 301254 h 35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220" h="356935">
                    <a:moveTo>
                      <a:pt x="0" y="301254"/>
                    </a:moveTo>
                    <a:cubicBezTo>
                      <a:pt x="22225" y="204416"/>
                      <a:pt x="29314" y="101600"/>
                      <a:pt x="25345" y="0"/>
                    </a:cubicBezTo>
                    <a:lnTo>
                      <a:pt x="168220" y="2382"/>
                    </a:lnTo>
                    <a:lnTo>
                      <a:pt x="73186" y="351397"/>
                    </a:lnTo>
                    <a:cubicBezTo>
                      <a:pt x="41436" y="369653"/>
                      <a:pt x="17462" y="340148"/>
                      <a:pt x="0" y="30125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: Shape 300"/>
              <p:cNvSpPr/>
              <p:nvPr/>
            </p:nvSpPr>
            <p:spPr>
              <a:xfrm>
                <a:off x="4192084" y="5602284"/>
                <a:ext cx="728056" cy="462989"/>
              </a:xfrm>
              <a:custGeom>
                <a:avLst/>
                <a:gdLst>
                  <a:gd name="connsiteX0" fmla="*/ 47625 w 585787"/>
                  <a:gd name="connsiteY0" fmla="*/ 0 h 719137"/>
                  <a:gd name="connsiteX1" fmla="*/ 514350 w 585787"/>
                  <a:gd name="connsiteY1" fmla="*/ 4762 h 719137"/>
                  <a:gd name="connsiteX2" fmla="*/ 585787 w 585787"/>
                  <a:gd name="connsiteY2" fmla="*/ 704850 h 719137"/>
                  <a:gd name="connsiteX3" fmla="*/ 0 w 585787"/>
                  <a:gd name="connsiteY3" fmla="*/ 719137 h 719137"/>
                  <a:gd name="connsiteX4" fmla="*/ 47625 w 585787"/>
                  <a:gd name="connsiteY4" fmla="*/ 0 h 719137"/>
                  <a:gd name="connsiteX0" fmla="*/ 47625 w 585787"/>
                  <a:gd name="connsiteY0" fmla="*/ 0 h 719137"/>
                  <a:gd name="connsiteX1" fmla="*/ 514350 w 585787"/>
                  <a:gd name="connsiteY1" fmla="*/ 4762 h 719137"/>
                  <a:gd name="connsiteX2" fmla="*/ 585787 w 585787"/>
                  <a:gd name="connsiteY2" fmla="*/ 704850 h 719137"/>
                  <a:gd name="connsiteX3" fmla="*/ 0 w 585787"/>
                  <a:gd name="connsiteY3" fmla="*/ 719137 h 719137"/>
                  <a:gd name="connsiteX4" fmla="*/ 47625 w 585787"/>
                  <a:gd name="connsiteY4" fmla="*/ 0 h 719137"/>
                  <a:gd name="connsiteX0" fmla="*/ 56156 w 594318"/>
                  <a:gd name="connsiteY0" fmla="*/ 0 h 719137"/>
                  <a:gd name="connsiteX1" fmla="*/ 522881 w 594318"/>
                  <a:gd name="connsiteY1" fmla="*/ 4762 h 719137"/>
                  <a:gd name="connsiteX2" fmla="*/ 594318 w 594318"/>
                  <a:gd name="connsiteY2" fmla="*/ 704850 h 719137"/>
                  <a:gd name="connsiteX3" fmla="*/ 8531 w 594318"/>
                  <a:gd name="connsiteY3" fmla="*/ 719137 h 719137"/>
                  <a:gd name="connsiteX4" fmla="*/ 56156 w 594318"/>
                  <a:gd name="connsiteY4" fmla="*/ 0 h 719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318" h="719137">
                    <a:moveTo>
                      <a:pt x="56156" y="0"/>
                    </a:moveTo>
                    <a:lnTo>
                      <a:pt x="522881" y="4762"/>
                    </a:lnTo>
                    <a:lnTo>
                      <a:pt x="594318" y="704850"/>
                    </a:lnTo>
                    <a:lnTo>
                      <a:pt x="8531" y="719137"/>
                    </a:lnTo>
                    <a:cubicBezTo>
                      <a:pt x="-4169" y="474662"/>
                      <a:pt x="-12106" y="377824"/>
                      <a:pt x="56156" y="0"/>
                    </a:cubicBez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Oval 301"/>
              <p:cNvSpPr/>
              <p:nvPr/>
            </p:nvSpPr>
            <p:spPr>
              <a:xfrm>
                <a:off x="4392958" y="4757396"/>
                <a:ext cx="253506" cy="443499"/>
              </a:xfrm>
              <a:prstGeom prst="ellipse">
                <a:avLst/>
              </a:pr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Oval 12"/>
              <p:cNvSpPr/>
              <p:nvPr/>
            </p:nvSpPr>
            <p:spPr>
              <a:xfrm>
                <a:off x="3913532" y="3714619"/>
                <a:ext cx="1210527" cy="1150789"/>
              </a:xfrm>
              <a:custGeom>
                <a:avLst/>
                <a:gdLst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24311 w 1225399"/>
                  <a:gd name="connsiteY0" fmla="*/ 575394 h 1150788"/>
                  <a:gd name="connsiteX1" fmla="*/ 624855 w 1225399"/>
                  <a:gd name="connsiteY1" fmla="*/ 0 h 1150788"/>
                  <a:gd name="connsiteX2" fmla="*/ 1225399 w 1225399"/>
                  <a:gd name="connsiteY2" fmla="*/ 575394 h 1150788"/>
                  <a:gd name="connsiteX3" fmla="*/ 624855 w 1225399"/>
                  <a:gd name="connsiteY3" fmla="*/ 1150788 h 1150788"/>
                  <a:gd name="connsiteX4" fmla="*/ 24311 w 1225399"/>
                  <a:gd name="connsiteY4" fmla="*/ 575394 h 1150788"/>
                  <a:gd name="connsiteX0" fmla="*/ 24311 w 1225578"/>
                  <a:gd name="connsiteY0" fmla="*/ 575394 h 1150788"/>
                  <a:gd name="connsiteX1" fmla="*/ 624855 w 1225578"/>
                  <a:gd name="connsiteY1" fmla="*/ 0 h 1150788"/>
                  <a:gd name="connsiteX2" fmla="*/ 1225399 w 1225578"/>
                  <a:gd name="connsiteY2" fmla="*/ 575394 h 1150788"/>
                  <a:gd name="connsiteX3" fmla="*/ 624855 w 1225578"/>
                  <a:gd name="connsiteY3" fmla="*/ 1150788 h 1150788"/>
                  <a:gd name="connsiteX4" fmla="*/ 24311 w 1225578"/>
                  <a:gd name="connsiteY4" fmla="*/ 575394 h 1150788"/>
                  <a:gd name="connsiteX0" fmla="*/ 19417 w 1204156"/>
                  <a:gd name="connsiteY0" fmla="*/ 575394 h 1150788"/>
                  <a:gd name="connsiteX1" fmla="*/ 619961 w 1204156"/>
                  <a:gd name="connsiteY1" fmla="*/ 0 h 1150788"/>
                  <a:gd name="connsiteX2" fmla="*/ 1204030 w 1204156"/>
                  <a:gd name="connsiteY2" fmla="*/ 575394 h 1150788"/>
                  <a:gd name="connsiteX3" fmla="*/ 619961 w 1204156"/>
                  <a:gd name="connsiteY3" fmla="*/ 1150788 h 1150788"/>
                  <a:gd name="connsiteX4" fmla="*/ 19417 w 1204156"/>
                  <a:gd name="connsiteY4" fmla="*/ 575394 h 1150788"/>
                  <a:gd name="connsiteX0" fmla="*/ 19417 w 1204156"/>
                  <a:gd name="connsiteY0" fmla="*/ 575394 h 1150788"/>
                  <a:gd name="connsiteX1" fmla="*/ 619961 w 1204156"/>
                  <a:gd name="connsiteY1" fmla="*/ 0 h 1150788"/>
                  <a:gd name="connsiteX2" fmla="*/ 1204030 w 1204156"/>
                  <a:gd name="connsiteY2" fmla="*/ 575394 h 1150788"/>
                  <a:gd name="connsiteX3" fmla="*/ 619961 w 1204156"/>
                  <a:gd name="connsiteY3" fmla="*/ 1150788 h 1150788"/>
                  <a:gd name="connsiteX4" fmla="*/ 19417 w 1204156"/>
                  <a:gd name="connsiteY4" fmla="*/ 575394 h 1150788"/>
                  <a:gd name="connsiteX0" fmla="*/ 19417 w 1210527"/>
                  <a:gd name="connsiteY0" fmla="*/ 575394 h 1150788"/>
                  <a:gd name="connsiteX1" fmla="*/ 619961 w 1210527"/>
                  <a:gd name="connsiteY1" fmla="*/ 0 h 1150788"/>
                  <a:gd name="connsiteX2" fmla="*/ 1204030 w 1210527"/>
                  <a:gd name="connsiteY2" fmla="*/ 575394 h 1150788"/>
                  <a:gd name="connsiteX3" fmla="*/ 619961 w 1210527"/>
                  <a:gd name="connsiteY3" fmla="*/ 1150788 h 1150788"/>
                  <a:gd name="connsiteX4" fmla="*/ 19417 w 1210527"/>
                  <a:gd name="connsiteY4" fmla="*/ 575394 h 115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0527" h="1150788">
                    <a:moveTo>
                      <a:pt x="19417" y="575394"/>
                    </a:moveTo>
                    <a:cubicBezTo>
                      <a:pt x="-107583" y="321113"/>
                      <a:pt x="422526" y="0"/>
                      <a:pt x="619961" y="0"/>
                    </a:cubicBezTo>
                    <a:cubicBezTo>
                      <a:pt x="817396" y="0"/>
                      <a:pt x="1269933" y="232901"/>
                      <a:pt x="1204030" y="575394"/>
                    </a:cubicBezTo>
                    <a:cubicBezTo>
                      <a:pt x="1059182" y="979501"/>
                      <a:pt x="817396" y="1150788"/>
                      <a:pt x="619961" y="1150788"/>
                    </a:cubicBezTo>
                    <a:cubicBezTo>
                      <a:pt x="422526" y="1150788"/>
                      <a:pt x="146417" y="829675"/>
                      <a:pt x="19417" y="57539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  <a:effectLst>
                <a:outerShdw blurRad="50800" dist="88900" dir="5400000" sx="93000" sy="93000" algn="t" rotWithShape="0">
                  <a:schemeClr val="tx1">
                    <a:alpha val="2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" name="Group 303"/>
              <p:cNvGrpSpPr/>
              <p:nvPr/>
            </p:nvGrpSpPr>
            <p:grpSpPr>
              <a:xfrm rot="534989" flipH="1">
                <a:off x="4577544" y="4153241"/>
                <a:ext cx="306078" cy="197252"/>
                <a:chOff x="5136060" y="1710152"/>
                <a:chExt cx="538831" cy="347248"/>
              </a:xfrm>
            </p:grpSpPr>
            <p:sp>
              <p:nvSpPr>
                <p:cNvPr id="326" name="Oval 5"/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7" name="Group 326"/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333" name="Straight Connector 332"/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4" name="Straight Connector 333"/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5" name="Straight Connector 334"/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28" name="Oval 4"/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Oval 328"/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Oval 329"/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Oval 330"/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2" name="Oval 331"/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5" name="Group 304"/>
              <p:cNvGrpSpPr/>
              <p:nvPr/>
            </p:nvGrpSpPr>
            <p:grpSpPr>
              <a:xfrm>
                <a:off x="4382473" y="4554456"/>
                <a:ext cx="306685" cy="217634"/>
                <a:chOff x="2751023" y="2876401"/>
                <a:chExt cx="306685" cy="217634"/>
              </a:xfrm>
            </p:grpSpPr>
            <p:sp>
              <p:nvSpPr>
                <p:cNvPr id="324" name="Chord 14349"/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Chord 14349"/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6" name="Freeform: Shape 305"/>
              <p:cNvSpPr/>
              <p:nvPr/>
            </p:nvSpPr>
            <p:spPr>
              <a:xfrm rot="21405408" flipH="1">
                <a:off x="3868135" y="5533479"/>
                <a:ext cx="164086" cy="170344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Freeform: Shape 306"/>
              <p:cNvSpPr/>
              <p:nvPr/>
            </p:nvSpPr>
            <p:spPr>
              <a:xfrm>
                <a:off x="4480042" y="4429393"/>
                <a:ext cx="100161" cy="86714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>
                <a:solidFill>
                  <a:srgbClr val="A7580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Freeform: Shape 307"/>
              <p:cNvSpPr/>
              <p:nvPr/>
            </p:nvSpPr>
            <p:spPr>
              <a:xfrm rot="257362">
                <a:off x="4959654" y="5576064"/>
                <a:ext cx="167426" cy="173810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9" name="Freeform: Shape 308"/>
              <p:cNvSpPr/>
              <p:nvPr/>
            </p:nvSpPr>
            <p:spPr>
              <a:xfrm>
                <a:off x="4720461" y="4910569"/>
                <a:ext cx="326230" cy="728664"/>
              </a:xfrm>
              <a:custGeom>
                <a:avLst/>
                <a:gdLst>
                  <a:gd name="connsiteX0" fmla="*/ 278606 w 278606"/>
                  <a:gd name="connsiteY0" fmla="*/ 664369 h 733425"/>
                  <a:gd name="connsiteX1" fmla="*/ 14288 w 278606"/>
                  <a:gd name="connsiteY1" fmla="*/ 0 h 733425"/>
                  <a:gd name="connsiteX2" fmla="*/ 11906 w 278606"/>
                  <a:gd name="connsiteY2" fmla="*/ 133350 h 733425"/>
                  <a:gd name="connsiteX3" fmla="*/ 0 w 278606"/>
                  <a:gd name="connsiteY3" fmla="*/ 383381 h 733425"/>
                  <a:gd name="connsiteX4" fmla="*/ 214313 w 278606"/>
                  <a:gd name="connsiteY4" fmla="*/ 733425 h 733425"/>
                  <a:gd name="connsiteX5" fmla="*/ 278606 w 278606"/>
                  <a:gd name="connsiteY5" fmla="*/ 664369 h 733425"/>
                  <a:gd name="connsiteX0" fmla="*/ 278606 w 278606"/>
                  <a:gd name="connsiteY0" fmla="*/ 664369 h 733425"/>
                  <a:gd name="connsiteX1" fmla="*/ 155920 w 278606"/>
                  <a:gd name="connsiteY1" fmla="*/ 358437 h 733425"/>
                  <a:gd name="connsiteX2" fmla="*/ 14288 w 278606"/>
                  <a:gd name="connsiteY2" fmla="*/ 0 h 733425"/>
                  <a:gd name="connsiteX3" fmla="*/ 11906 w 278606"/>
                  <a:gd name="connsiteY3" fmla="*/ 133350 h 733425"/>
                  <a:gd name="connsiteX4" fmla="*/ 0 w 278606"/>
                  <a:gd name="connsiteY4" fmla="*/ 383381 h 733425"/>
                  <a:gd name="connsiteX5" fmla="*/ 214313 w 278606"/>
                  <a:gd name="connsiteY5" fmla="*/ 733425 h 733425"/>
                  <a:gd name="connsiteX6" fmla="*/ 278606 w 278606"/>
                  <a:gd name="connsiteY6" fmla="*/ 664369 h 733425"/>
                  <a:gd name="connsiteX0" fmla="*/ 278606 w 278606"/>
                  <a:gd name="connsiteY0" fmla="*/ 704850 h 773906"/>
                  <a:gd name="connsiteX1" fmla="*/ 155920 w 278606"/>
                  <a:gd name="connsiteY1" fmla="*/ 398918 h 773906"/>
                  <a:gd name="connsiteX2" fmla="*/ 42863 w 278606"/>
                  <a:gd name="connsiteY2" fmla="*/ 0 h 773906"/>
                  <a:gd name="connsiteX3" fmla="*/ 11906 w 278606"/>
                  <a:gd name="connsiteY3" fmla="*/ 173831 h 773906"/>
                  <a:gd name="connsiteX4" fmla="*/ 0 w 278606"/>
                  <a:gd name="connsiteY4" fmla="*/ 423862 h 773906"/>
                  <a:gd name="connsiteX5" fmla="*/ 214313 w 278606"/>
                  <a:gd name="connsiteY5" fmla="*/ 773906 h 773906"/>
                  <a:gd name="connsiteX6" fmla="*/ 278606 w 278606"/>
                  <a:gd name="connsiteY6" fmla="*/ 704850 h 773906"/>
                  <a:gd name="connsiteX0" fmla="*/ 300037 w 300037"/>
                  <a:gd name="connsiteY0" fmla="*/ 685800 h 773906"/>
                  <a:gd name="connsiteX1" fmla="*/ 155920 w 300037"/>
                  <a:gd name="connsiteY1" fmla="*/ 398918 h 773906"/>
                  <a:gd name="connsiteX2" fmla="*/ 42863 w 300037"/>
                  <a:gd name="connsiteY2" fmla="*/ 0 h 773906"/>
                  <a:gd name="connsiteX3" fmla="*/ 11906 w 300037"/>
                  <a:gd name="connsiteY3" fmla="*/ 173831 h 773906"/>
                  <a:gd name="connsiteX4" fmla="*/ 0 w 300037"/>
                  <a:gd name="connsiteY4" fmla="*/ 423862 h 773906"/>
                  <a:gd name="connsiteX5" fmla="*/ 214313 w 300037"/>
                  <a:gd name="connsiteY5" fmla="*/ 773906 h 773906"/>
                  <a:gd name="connsiteX6" fmla="*/ 300037 w 300037"/>
                  <a:gd name="connsiteY6" fmla="*/ 685800 h 773906"/>
                  <a:gd name="connsiteX0" fmla="*/ 300037 w 300037"/>
                  <a:gd name="connsiteY0" fmla="*/ 685800 h 719138"/>
                  <a:gd name="connsiteX1" fmla="*/ 155920 w 300037"/>
                  <a:gd name="connsiteY1" fmla="*/ 398918 h 719138"/>
                  <a:gd name="connsiteX2" fmla="*/ 42863 w 300037"/>
                  <a:gd name="connsiteY2" fmla="*/ 0 h 719138"/>
                  <a:gd name="connsiteX3" fmla="*/ 11906 w 300037"/>
                  <a:gd name="connsiteY3" fmla="*/ 173831 h 719138"/>
                  <a:gd name="connsiteX4" fmla="*/ 0 w 300037"/>
                  <a:gd name="connsiteY4" fmla="*/ 423862 h 719138"/>
                  <a:gd name="connsiteX5" fmla="*/ 252413 w 300037"/>
                  <a:gd name="connsiteY5" fmla="*/ 719138 h 719138"/>
                  <a:gd name="connsiteX6" fmla="*/ 300037 w 300037"/>
                  <a:gd name="connsiteY6" fmla="*/ 685800 h 719138"/>
                  <a:gd name="connsiteX0" fmla="*/ 300037 w 300037"/>
                  <a:gd name="connsiteY0" fmla="*/ 685800 h 728663"/>
                  <a:gd name="connsiteX1" fmla="*/ 155920 w 300037"/>
                  <a:gd name="connsiteY1" fmla="*/ 398918 h 728663"/>
                  <a:gd name="connsiteX2" fmla="*/ 42863 w 300037"/>
                  <a:gd name="connsiteY2" fmla="*/ 0 h 728663"/>
                  <a:gd name="connsiteX3" fmla="*/ 11906 w 300037"/>
                  <a:gd name="connsiteY3" fmla="*/ 173831 h 728663"/>
                  <a:gd name="connsiteX4" fmla="*/ 0 w 300037"/>
                  <a:gd name="connsiteY4" fmla="*/ 423862 h 728663"/>
                  <a:gd name="connsiteX5" fmla="*/ 245270 w 300037"/>
                  <a:gd name="connsiteY5" fmla="*/ 728663 h 728663"/>
                  <a:gd name="connsiteX6" fmla="*/ 300037 w 300037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326230 w 326230"/>
                  <a:gd name="connsiteY0" fmla="*/ 666750 h 728663"/>
                  <a:gd name="connsiteX1" fmla="*/ 167826 w 326230"/>
                  <a:gd name="connsiteY1" fmla="*/ 394155 h 728663"/>
                  <a:gd name="connsiteX2" fmla="*/ 38100 w 326230"/>
                  <a:gd name="connsiteY2" fmla="*/ 0 h 728663"/>
                  <a:gd name="connsiteX3" fmla="*/ 7143 w 326230"/>
                  <a:gd name="connsiteY3" fmla="*/ 173831 h 728663"/>
                  <a:gd name="connsiteX4" fmla="*/ 0 w 326230"/>
                  <a:gd name="connsiteY4" fmla="*/ 426244 h 728663"/>
                  <a:gd name="connsiteX5" fmla="*/ 240507 w 326230"/>
                  <a:gd name="connsiteY5" fmla="*/ 728663 h 728663"/>
                  <a:gd name="connsiteX6" fmla="*/ 326230 w 326230"/>
                  <a:gd name="connsiteY6" fmla="*/ 666750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6230" h="728663">
                    <a:moveTo>
                      <a:pt x="326230" y="666750"/>
                    </a:moveTo>
                    <a:cubicBezTo>
                      <a:pt x="289303" y="576679"/>
                      <a:pt x="219041" y="474701"/>
                      <a:pt x="167826" y="394155"/>
                    </a:cubicBezTo>
                    <a:cubicBezTo>
                      <a:pt x="156334" y="268326"/>
                      <a:pt x="97217" y="125830"/>
                      <a:pt x="38100" y="0"/>
                    </a:cubicBezTo>
                    <a:lnTo>
                      <a:pt x="7143" y="173831"/>
                    </a:lnTo>
                    <a:lnTo>
                      <a:pt x="0" y="426244"/>
                    </a:lnTo>
                    <a:lnTo>
                      <a:pt x="240507" y="728663"/>
                    </a:lnTo>
                    <a:lnTo>
                      <a:pt x="326230" y="666750"/>
                    </a:ln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: Shape 309"/>
              <p:cNvSpPr/>
              <p:nvPr/>
            </p:nvSpPr>
            <p:spPr>
              <a:xfrm>
                <a:off x="4393734" y="4852164"/>
                <a:ext cx="144462" cy="114300"/>
              </a:xfrm>
              <a:custGeom>
                <a:avLst/>
                <a:gdLst>
                  <a:gd name="connsiteX0" fmla="*/ 139700 w 139700"/>
                  <a:gd name="connsiteY0" fmla="*/ 34925 h 95250"/>
                  <a:gd name="connsiteX1" fmla="*/ 25400 w 139700"/>
                  <a:gd name="connsiteY1" fmla="*/ 0 h 95250"/>
                  <a:gd name="connsiteX2" fmla="*/ 0 w 139700"/>
                  <a:gd name="connsiteY2" fmla="*/ 44450 h 95250"/>
                  <a:gd name="connsiteX3" fmla="*/ 133350 w 139700"/>
                  <a:gd name="connsiteY3" fmla="*/ 95250 h 95250"/>
                  <a:gd name="connsiteX4" fmla="*/ 139700 w 139700"/>
                  <a:gd name="connsiteY4" fmla="*/ 34925 h 95250"/>
                  <a:gd name="connsiteX0" fmla="*/ 139700 w 139700"/>
                  <a:gd name="connsiteY0" fmla="*/ 39688 h 100013"/>
                  <a:gd name="connsiteX1" fmla="*/ 18256 w 139700"/>
                  <a:gd name="connsiteY1" fmla="*/ 0 h 100013"/>
                  <a:gd name="connsiteX2" fmla="*/ 0 w 139700"/>
                  <a:gd name="connsiteY2" fmla="*/ 49213 h 100013"/>
                  <a:gd name="connsiteX3" fmla="*/ 133350 w 139700"/>
                  <a:gd name="connsiteY3" fmla="*/ 100013 h 100013"/>
                  <a:gd name="connsiteX4" fmla="*/ 139700 w 139700"/>
                  <a:gd name="connsiteY4" fmla="*/ 39688 h 100013"/>
                  <a:gd name="connsiteX0" fmla="*/ 139700 w 139700"/>
                  <a:gd name="connsiteY0" fmla="*/ 39688 h 54769"/>
                  <a:gd name="connsiteX1" fmla="*/ 18256 w 139700"/>
                  <a:gd name="connsiteY1" fmla="*/ 0 h 54769"/>
                  <a:gd name="connsiteX2" fmla="*/ 0 w 139700"/>
                  <a:gd name="connsiteY2" fmla="*/ 49213 h 54769"/>
                  <a:gd name="connsiteX3" fmla="*/ 104775 w 139700"/>
                  <a:gd name="connsiteY3" fmla="*/ 54769 h 54769"/>
                  <a:gd name="connsiteX4" fmla="*/ 139700 w 139700"/>
                  <a:gd name="connsiteY4" fmla="*/ 39688 h 54769"/>
                  <a:gd name="connsiteX0" fmla="*/ 139700 w 139700"/>
                  <a:gd name="connsiteY0" fmla="*/ 39688 h 114300"/>
                  <a:gd name="connsiteX1" fmla="*/ 18256 w 139700"/>
                  <a:gd name="connsiteY1" fmla="*/ 0 h 114300"/>
                  <a:gd name="connsiteX2" fmla="*/ 0 w 139700"/>
                  <a:gd name="connsiteY2" fmla="*/ 49213 h 114300"/>
                  <a:gd name="connsiteX3" fmla="*/ 133350 w 139700"/>
                  <a:gd name="connsiteY3" fmla="*/ 114300 h 114300"/>
                  <a:gd name="connsiteX4" fmla="*/ 139700 w 139700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463" h="114300">
                    <a:moveTo>
                      <a:pt x="144463" y="39688"/>
                    </a:moveTo>
                    <a:cubicBezTo>
                      <a:pt x="88107" y="43128"/>
                      <a:pt x="53182" y="27517"/>
                      <a:pt x="18256" y="0"/>
                    </a:cubicBezTo>
                    <a:lnTo>
                      <a:pt x="0" y="49213"/>
                    </a:lnTo>
                    <a:lnTo>
                      <a:pt x="133350" y="114300"/>
                    </a:lnTo>
                    <a:lnTo>
                      <a:pt x="144463" y="39688"/>
                    </a:ln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: Shape 310"/>
              <p:cNvSpPr/>
              <p:nvPr/>
            </p:nvSpPr>
            <p:spPr>
              <a:xfrm>
                <a:off x="3941544" y="4859743"/>
                <a:ext cx="904599" cy="776289"/>
              </a:xfrm>
              <a:custGeom>
                <a:avLst/>
                <a:gdLst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23850 w 871556"/>
                  <a:gd name="connsiteY3" fmla="*/ 77390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66713 w 871556"/>
                  <a:gd name="connsiteY2" fmla="*/ 483394 h 795338"/>
                  <a:gd name="connsiteX3" fmla="*/ 323850 w 871556"/>
                  <a:gd name="connsiteY3" fmla="*/ 77390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3919"/>
                  <a:gd name="connsiteY0" fmla="*/ 723900 h 781051"/>
                  <a:gd name="connsiteX1" fmla="*/ 342900 w 873919"/>
                  <a:gd name="connsiteY1" fmla="*/ 285750 h 781051"/>
                  <a:gd name="connsiteX2" fmla="*/ 366713 w 873919"/>
                  <a:gd name="connsiteY2" fmla="*/ 483394 h 781051"/>
                  <a:gd name="connsiteX3" fmla="*/ 323850 w 873919"/>
                  <a:gd name="connsiteY3" fmla="*/ 773906 h 781051"/>
                  <a:gd name="connsiteX4" fmla="*/ 873919 w 873919"/>
                  <a:gd name="connsiteY4" fmla="*/ 781051 h 781051"/>
                  <a:gd name="connsiteX5" fmla="*/ 809625 w 873919"/>
                  <a:gd name="connsiteY5" fmla="*/ 378619 h 781051"/>
                  <a:gd name="connsiteX6" fmla="*/ 871538 w 873919"/>
                  <a:gd name="connsiteY6" fmla="*/ 292894 h 781051"/>
                  <a:gd name="connsiteX7" fmla="*/ 823913 w 873919"/>
                  <a:gd name="connsiteY7" fmla="*/ 197644 h 781051"/>
                  <a:gd name="connsiteX8" fmla="*/ 809625 w 873919"/>
                  <a:gd name="connsiteY8" fmla="*/ 47625 h 781051"/>
                  <a:gd name="connsiteX9" fmla="*/ 707232 w 873919"/>
                  <a:gd name="connsiteY9" fmla="*/ 38100 h 781051"/>
                  <a:gd name="connsiteX10" fmla="*/ 692944 w 873919"/>
                  <a:gd name="connsiteY10" fmla="*/ 0 h 781051"/>
                  <a:gd name="connsiteX11" fmla="*/ 673894 w 873919"/>
                  <a:gd name="connsiteY11" fmla="*/ 28575 h 781051"/>
                  <a:gd name="connsiteX12" fmla="*/ 654844 w 873919"/>
                  <a:gd name="connsiteY12" fmla="*/ 204788 h 781051"/>
                  <a:gd name="connsiteX13" fmla="*/ 585788 w 873919"/>
                  <a:gd name="connsiteY13" fmla="*/ 33338 h 781051"/>
                  <a:gd name="connsiteX14" fmla="*/ 576263 w 873919"/>
                  <a:gd name="connsiteY14" fmla="*/ 97631 h 781051"/>
                  <a:gd name="connsiteX15" fmla="*/ 447675 w 873919"/>
                  <a:gd name="connsiteY15" fmla="*/ 30956 h 781051"/>
                  <a:gd name="connsiteX16" fmla="*/ 300038 w 873919"/>
                  <a:gd name="connsiteY16" fmla="*/ 45244 h 781051"/>
                  <a:gd name="connsiteX17" fmla="*/ 0 w 873919"/>
                  <a:gd name="connsiteY17" fmla="*/ 690563 h 781051"/>
                  <a:gd name="connsiteX18" fmla="*/ 76200 w 873919"/>
                  <a:gd name="connsiteY18" fmla="*/ 723900 h 781051"/>
                  <a:gd name="connsiteX0" fmla="*/ 76200 w 874611"/>
                  <a:gd name="connsiteY0" fmla="*/ 723900 h 781051"/>
                  <a:gd name="connsiteX1" fmla="*/ 342900 w 874611"/>
                  <a:gd name="connsiteY1" fmla="*/ 285750 h 781051"/>
                  <a:gd name="connsiteX2" fmla="*/ 366713 w 874611"/>
                  <a:gd name="connsiteY2" fmla="*/ 483394 h 781051"/>
                  <a:gd name="connsiteX3" fmla="*/ 323850 w 874611"/>
                  <a:gd name="connsiteY3" fmla="*/ 773906 h 781051"/>
                  <a:gd name="connsiteX4" fmla="*/ 873919 w 874611"/>
                  <a:gd name="connsiteY4" fmla="*/ 781051 h 781051"/>
                  <a:gd name="connsiteX5" fmla="*/ 809625 w 874611"/>
                  <a:gd name="connsiteY5" fmla="*/ 378619 h 781051"/>
                  <a:gd name="connsiteX6" fmla="*/ 871538 w 874611"/>
                  <a:gd name="connsiteY6" fmla="*/ 292894 h 781051"/>
                  <a:gd name="connsiteX7" fmla="*/ 823913 w 874611"/>
                  <a:gd name="connsiteY7" fmla="*/ 197644 h 781051"/>
                  <a:gd name="connsiteX8" fmla="*/ 809625 w 874611"/>
                  <a:gd name="connsiteY8" fmla="*/ 47625 h 781051"/>
                  <a:gd name="connsiteX9" fmla="*/ 707232 w 874611"/>
                  <a:gd name="connsiteY9" fmla="*/ 38100 h 781051"/>
                  <a:gd name="connsiteX10" fmla="*/ 692944 w 874611"/>
                  <a:gd name="connsiteY10" fmla="*/ 0 h 781051"/>
                  <a:gd name="connsiteX11" fmla="*/ 673894 w 874611"/>
                  <a:gd name="connsiteY11" fmla="*/ 28575 h 781051"/>
                  <a:gd name="connsiteX12" fmla="*/ 654844 w 874611"/>
                  <a:gd name="connsiteY12" fmla="*/ 204788 h 781051"/>
                  <a:gd name="connsiteX13" fmla="*/ 585788 w 874611"/>
                  <a:gd name="connsiteY13" fmla="*/ 33338 h 781051"/>
                  <a:gd name="connsiteX14" fmla="*/ 576263 w 874611"/>
                  <a:gd name="connsiteY14" fmla="*/ 97631 h 781051"/>
                  <a:gd name="connsiteX15" fmla="*/ 447675 w 874611"/>
                  <a:gd name="connsiteY15" fmla="*/ 30956 h 781051"/>
                  <a:gd name="connsiteX16" fmla="*/ 300038 w 874611"/>
                  <a:gd name="connsiteY16" fmla="*/ 45244 h 781051"/>
                  <a:gd name="connsiteX17" fmla="*/ 0 w 874611"/>
                  <a:gd name="connsiteY17" fmla="*/ 690563 h 781051"/>
                  <a:gd name="connsiteX18" fmla="*/ 76200 w 874611"/>
                  <a:gd name="connsiteY18" fmla="*/ 723900 h 781051"/>
                  <a:gd name="connsiteX0" fmla="*/ 88107 w 886518"/>
                  <a:gd name="connsiteY0" fmla="*/ 723900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88107 w 886518"/>
                  <a:gd name="connsiteY18" fmla="*/ 723900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38139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00038 w 886518"/>
                  <a:gd name="connsiteY3" fmla="*/ 771524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903027"/>
                  <a:gd name="connsiteY0" fmla="*/ 731043 h 776288"/>
                  <a:gd name="connsiteX1" fmla="*/ 354807 w 903027"/>
                  <a:gd name="connsiteY1" fmla="*/ 285750 h 776288"/>
                  <a:gd name="connsiteX2" fmla="*/ 359570 w 903027"/>
                  <a:gd name="connsiteY2" fmla="*/ 495301 h 776288"/>
                  <a:gd name="connsiteX3" fmla="*/ 300038 w 903027"/>
                  <a:gd name="connsiteY3" fmla="*/ 771524 h 776288"/>
                  <a:gd name="connsiteX4" fmla="*/ 902495 w 903027"/>
                  <a:gd name="connsiteY4" fmla="*/ 776288 h 776288"/>
                  <a:gd name="connsiteX5" fmla="*/ 821532 w 903027"/>
                  <a:gd name="connsiteY5" fmla="*/ 378619 h 776288"/>
                  <a:gd name="connsiteX6" fmla="*/ 883445 w 903027"/>
                  <a:gd name="connsiteY6" fmla="*/ 292894 h 776288"/>
                  <a:gd name="connsiteX7" fmla="*/ 835820 w 903027"/>
                  <a:gd name="connsiteY7" fmla="*/ 197644 h 776288"/>
                  <a:gd name="connsiteX8" fmla="*/ 821532 w 903027"/>
                  <a:gd name="connsiteY8" fmla="*/ 47625 h 776288"/>
                  <a:gd name="connsiteX9" fmla="*/ 719139 w 903027"/>
                  <a:gd name="connsiteY9" fmla="*/ 38100 h 776288"/>
                  <a:gd name="connsiteX10" fmla="*/ 704851 w 903027"/>
                  <a:gd name="connsiteY10" fmla="*/ 0 h 776288"/>
                  <a:gd name="connsiteX11" fmla="*/ 685801 w 903027"/>
                  <a:gd name="connsiteY11" fmla="*/ 28575 h 776288"/>
                  <a:gd name="connsiteX12" fmla="*/ 666751 w 903027"/>
                  <a:gd name="connsiteY12" fmla="*/ 204788 h 776288"/>
                  <a:gd name="connsiteX13" fmla="*/ 597695 w 903027"/>
                  <a:gd name="connsiteY13" fmla="*/ 33338 h 776288"/>
                  <a:gd name="connsiteX14" fmla="*/ 588170 w 903027"/>
                  <a:gd name="connsiteY14" fmla="*/ 97631 h 776288"/>
                  <a:gd name="connsiteX15" fmla="*/ 459582 w 903027"/>
                  <a:gd name="connsiteY15" fmla="*/ 30956 h 776288"/>
                  <a:gd name="connsiteX16" fmla="*/ 311945 w 903027"/>
                  <a:gd name="connsiteY16" fmla="*/ 45244 h 776288"/>
                  <a:gd name="connsiteX17" fmla="*/ 0 w 903027"/>
                  <a:gd name="connsiteY17" fmla="*/ 681038 h 776288"/>
                  <a:gd name="connsiteX18" fmla="*/ 95250 w 903027"/>
                  <a:gd name="connsiteY18" fmla="*/ 731043 h 776288"/>
                  <a:gd name="connsiteX0" fmla="*/ 95250 w 904316"/>
                  <a:gd name="connsiteY0" fmla="*/ 731043 h 776288"/>
                  <a:gd name="connsiteX1" fmla="*/ 354807 w 904316"/>
                  <a:gd name="connsiteY1" fmla="*/ 285750 h 776288"/>
                  <a:gd name="connsiteX2" fmla="*/ 359570 w 904316"/>
                  <a:gd name="connsiteY2" fmla="*/ 495301 h 776288"/>
                  <a:gd name="connsiteX3" fmla="*/ 300038 w 904316"/>
                  <a:gd name="connsiteY3" fmla="*/ 771524 h 776288"/>
                  <a:gd name="connsiteX4" fmla="*/ 902495 w 904316"/>
                  <a:gd name="connsiteY4" fmla="*/ 776288 h 776288"/>
                  <a:gd name="connsiteX5" fmla="*/ 821532 w 904316"/>
                  <a:gd name="connsiteY5" fmla="*/ 378619 h 776288"/>
                  <a:gd name="connsiteX6" fmla="*/ 883445 w 904316"/>
                  <a:gd name="connsiteY6" fmla="*/ 292894 h 776288"/>
                  <a:gd name="connsiteX7" fmla="*/ 835820 w 904316"/>
                  <a:gd name="connsiteY7" fmla="*/ 197644 h 776288"/>
                  <a:gd name="connsiteX8" fmla="*/ 821532 w 904316"/>
                  <a:gd name="connsiteY8" fmla="*/ 47625 h 776288"/>
                  <a:gd name="connsiteX9" fmla="*/ 719139 w 904316"/>
                  <a:gd name="connsiteY9" fmla="*/ 38100 h 776288"/>
                  <a:gd name="connsiteX10" fmla="*/ 704851 w 904316"/>
                  <a:gd name="connsiteY10" fmla="*/ 0 h 776288"/>
                  <a:gd name="connsiteX11" fmla="*/ 685801 w 904316"/>
                  <a:gd name="connsiteY11" fmla="*/ 28575 h 776288"/>
                  <a:gd name="connsiteX12" fmla="*/ 666751 w 904316"/>
                  <a:gd name="connsiteY12" fmla="*/ 204788 h 776288"/>
                  <a:gd name="connsiteX13" fmla="*/ 597695 w 904316"/>
                  <a:gd name="connsiteY13" fmla="*/ 33338 h 776288"/>
                  <a:gd name="connsiteX14" fmla="*/ 588170 w 904316"/>
                  <a:gd name="connsiteY14" fmla="*/ 97631 h 776288"/>
                  <a:gd name="connsiteX15" fmla="*/ 459582 w 904316"/>
                  <a:gd name="connsiteY15" fmla="*/ 30956 h 776288"/>
                  <a:gd name="connsiteX16" fmla="*/ 311945 w 904316"/>
                  <a:gd name="connsiteY16" fmla="*/ 45244 h 776288"/>
                  <a:gd name="connsiteX17" fmla="*/ 0 w 904316"/>
                  <a:gd name="connsiteY17" fmla="*/ 681038 h 776288"/>
                  <a:gd name="connsiteX18" fmla="*/ 95250 w 904316"/>
                  <a:gd name="connsiteY18" fmla="*/ 731043 h 776288"/>
                  <a:gd name="connsiteX0" fmla="*/ 95250 w 904600"/>
                  <a:gd name="connsiteY0" fmla="*/ 731043 h 776288"/>
                  <a:gd name="connsiteX1" fmla="*/ 354807 w 904600"/>
                  <a:gd name="connsiteY1" fmla="*/ 285750 h 776288"/>
                  <a:gd name="connsiteX2" fmla="*/ 359570 w 904600"/>
                  <a:gd name="connsiteY2" fmla="*/ 495301 h 776288"/>
                  <a:gd name="connsiteX3" fmla="*/ 300038 w 904600"/>
                  <a:gd name="connsiteY3" fmla="*/ 771524 h 776288"/>
                  <a:gd name="connsiteX4" fmla="*/ 902495 w 904600"/>
                  <a:gd name="connsiteY4" fmla="*/ 776288 h 776288"/>
                  <a:gd name="connsiteX5" fmla="*/ 821532 w 904600"/>
                  <a:gd name="connsiteY5" fmla="*/ 378619 h 776288"/>
                  <a:gd name="connsiteX6" fmla="*/ 883445 w 904600"/>
                  <a:gd name="connsiteY6" fmla="*/ 292894 h 776288"/>
                  <a:gd name="connsiteX7" fmla="*/ 835820 w 904600"/>
                  <a:gd name="connsiteY7" fmla="*/ 197644 h 776288"/>
                  <a:gd name="connsiteX8" fmla="*/ 821532 w 904600"/>
                  <a:gd name="connsiteY8" fmla="*/ 47625 h 776288"/>
                  <a:gd name="connsiteX9" fmla="*/ 719139 w 904600"/>
                  <a:gd name="connsiteY9" fmla="*/ 38100 h 776288"/>
                  <a:gd name="connsiteX10" fmla="*/ 704851 w 904600"/>
                  <a:gd name="connsiteY10" fmla="*/ 0 h 776288"/>
                  <a:gd name="connsiteX11" fmla="*/ 685801 w 904600"/>
                  <a:gd name="connsiteY11" fmla="*/ 28575 h 776288"/>
                  <a:gd name="connsiteX12" fmla="*/ 666751 w 904600"/>
                  <a:gd name="connsiteY12" fmla="*/ 204788 h 776288"/>
                  <a:gd name="connsiteX13" fmla="*/ 597695 w 904600"/>
                  <a:gd name="connsiteY13" fmla="*/ 33338 h 776288"/>
                  <a:gd name="connsiteX14" fmla="*/ 588170 w 904600"/>
                  <a:gd name="connsiteY14" fmla="*/ 97631 h 776288"/>
                  <a:gd name="connsiteX15" fmla="*/ 459582 w 904600"/>
                  <a:gd name="connsiteY15" fmla="*/ 30956 h 776288"/>
                  <a:gd name="connsiteX16" fmla="*/ 311945 w 904600"/>
                  <a:gd name="connsiteY16" fmla="*/ 45244 h 776288"/>
                  <a:gd name="connsiteX17" fmla="*/ 0 w 904600"/>
                  <a:gd name="connsiteY17" fmla="*/ 681038 h 776288"/>
                  <a:gd name="connsiteX18" fmla="*/ 95250 w 904600"/>
                  <a:gd name="connsiteY18" fmla="*/ 731043 h 77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4600" h="776288">
                    <a:moveTo>
                      <a:pt x="95250" y="731043"/>
                    </a:moveTo>
                    <a:cubicBezTo>
                      <a:pt x="217488" y="601661"/>
                      <a:pt x="277813" y="443707"/>
                      <a:pt x="354807" y="285750"/>
                    </a:cubicBezTo>
                    <a:cubicBezTo>
                      <a:pt x="369095" y="354806"/>
                      <a:pt x="350045" y="421482"/>
                      <a:pt x="359570" y="495301"/>
                    </a:cubicBezTo>
                    <a:cubicBezTo>
                      <a:pt x="340518" y="592931"/>
                      <a:pt x="304801" y="671512"/>
                      <a:pt x="300038" y="771524"/>
                    </a:cubicBezTo>
                    <a:lnTo>
                      <a:pt x="902495" y="776288"/>
                    </a:lnTo>
                    <a:cubicBezTo>
                      <a:pt x="916783" y="637382"/>
                      <a:pt x="854870" y="515144"/>
                      <a:pt x="821532" y="378619"/>
                    </a:cubicBezTo>
                    <a:cubicBezTo>
                      <a:pt x="842170" y="350044"/>
                      <a:pt x="879476" y="354806"/>
                      <a:pt x="883445" y="292894"/>
                    </a:cubicBezTo>
                    <a:cubicBezTo>
                      <a:pt x="884239" y="239712"/>
                      <a:pt x="858838" y="224631"/>
                      <a:pt x="835820" y="197644"/>
                    </a:cubicBezTo>
                    <a:lnTo>
                      <a:pt x="821532" y="47625"/>
                    </a:lnTo>
                    <a:lnTo>
                      <a:pt x="719139" y="38100"/>
                    </a:lnTo>
                    <a:lnTo>
                      <a:pt x="704851" y="0"/>
                    </a:lnTo>
                    <a:lnTo>
                      <a:pt x="685801" y="28575"/>
                    </a:lnTo>
                    <a:lnTo>
                      <a:pt x="666751" y="204788"/>
                    </a:lnTo>
                    <a:lnTo>
                      <a:pt x="597695" y="33338"/>
                    </a:lnTo>
                    <a:lnTo>
                      <a:pt x="588170" y="97631"/>
                    </a:lnTo>
                    <a:lnTo>
                      <a:pt x="459582" y="30956"/>
                    </a:lnTo>
                    <a:cubicBezTo>
                      <a:pt x="410370" y="23813"/>
                      <a:pt x="363538" y="16669"/>
                      <a:pt x="311945" y="45244"/>
                    </a:cubicBezTo>
                    <a:cubicBezTo>
                      <a:pt x="264320" y="91281"/>
                      <a:pt x="88106" y="458788"/>
                      <a:pt x="0" y="681038"/>
                    </a:cubicBezTo>
                    <a:lnTo>
                      <a:pt x="95250" y="731043"/>
                    </a:ln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2" name="Group 311"/>
              <p:cNvGrpSpPr/>
              <p:nvPr/>
            </p:nvGrpSpPr>
            <p:grpSpPr>
              <a:xfrm rot="21065011">
                <a:off x="4190109" y="4149090"/>
                <a:ext cx="306078" cy="197252"/>
                <a:chOff x="5136060" y="1710152"/>
                <a:chExt cx="538831" cy="347248"/>
              </a:xfrm>
            </p:grpSpPr>
            <p:sp>
              <p:nvSpPr>
                <p:cNvPr id="314" name="Oval 5"/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5" name="Group 314"/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321" name="Straight Connector 320"/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16" name="Oval 4"/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Oval 316"/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Oval 317"/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Oval 318"/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Oval 319"/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" name="Freeform: Shape 312"/>
              <p:cNvSpPr/>
              <p:nvPr/>
            </p:nvSpPr>
            <p:spPr>
              <a:xfrm>
                <a:off x="3890207" y="3165035"/>
                <a:ext cx="1252510" cy="1162021"/>
              </a:xfrm>
              <a:custGeom>
                <a:avLst/>
                <a:gdLst>
                  <a:gd name="connsiteX0" fmla="*/ 0 w 276225"/>
                  <a:gd name="connsiteY0" fmla="*/ 240506 h 240506"/>
                  <a:gd name="connsiteX1" fmla="*/ 85725 w 276225"/>
                  <a:gd name="connsiteY1" fmla="*/ 197643 h 240506"/>
                  <a:gd name="connsiteX2" fmla="*/ 192881 w 276225"/>
                  <a:gd name="connsiteY2" fmla="*/ 142875 h 240506"/>
                  <a:gd name="connsiteX3" fmla="*/ 276225 w 276225"/>
                  <a:gd name="connsiteY3" fmla="*/ 197643 h 240506"/>
                  <a:gd name="connsiteX4" fmla="*/ 257175 w 276225"/>
                  <a:gd name="connsiteY4" fmla="*/ 130968 h 240506"/>
                  <a:gd name="connsiteX5" fmla="*/ 192881 w 276225"/>
                  <a:gd name="connsiteY5" fmla="*/ 95250 h 240506"/>
                  <a:gd name="connsiteX6" fmla="*/ 211931 w 276225"/>
                  <a:gd name="connsiteY6" fmla="*/ 28575 h 240506"/>
                  <a:gd name="connsiteX7" fmla="*/ 133350 w 276225"/>
                  <a:gd name="connsiteY7" fmla="*/ 0 h 240506"/>
                  <a:gd name="connsiteX8" fmla="*/ 66675 w 276225"/>
                  <a:gd name="connsiteY8" fmla="*/ 50006 h 240506"/>
                  <a:gd name="connsiteX9" fmla="*/ 88106 w 276225"/>
                  <a:gd name="connsiteY9" fmla="*/ 97631 h 240506"/>
                  <a:gd name="connsiteX10" fmla="*/ 9525 w 276225"/>
                  <a:gd name="connsiteY10" fmla="*/ 140493 h 240506"/>
                  <a:gd name="connsiteX11" fmla="*/ 0 w 276225"/>
                  <a:gd name="connsiteY11" fmla="*/ 240506 h 240506"/>
                  <a:gd name="connsiteX0" fmla="*/ 0 w 290512"/>
                  <a:gd name="connsiteY0" fmla="*/ 235744 h 235744"/>
                  <a:gd name="connsiteX1" fmla="*/ 100012 w 290512"/>
                  <a:gd name="connsiteY1" fmla="*/ 197643 h 235744"/>
                  <a:gd name="connsiteX2" fmla="*/ 207168 w 290512"/>
                  <a:gd name="connsiteY2" fmla="*/ 142875 h 235744"/>
                  <a:gd name="connsiteX3" fmla="*/ 290512 w 290512"/>
                  <a:gd name="connsiteY3" fmla="*/ 197643 h 235744"/>
                  <a:gd name="connsiteX4" fmla="*/ 271462 w 290512"/>
                  <a:gd name="connsiteY4" fmla="*/ 130968 h 235744"/>
                  <a:gd name="connsiteX5" fmla="*/ 207168 w 290512"/>
                  <a:gd name="connsiteY5" fmla="*/ 95250 h 235744"/>
                  <a:gd name="connsiteX6" fmla="*/ 226218 w 290512"/>
                  <a:gd name="connsiteY6" fmla="*/ 28575 h 235744"/>
                  <a:gd name="connsiteX7" fmla="*/ 147637 w 290512"/>
                  <a:gd name="connsiteY7" fmla="*/ 0 h 235744"/>
                  <a:gd name="connsiteX8" fmla="*/ 80962 w 290512"/>
                  <a:gd name="connsiteY8" fmla="*/ 50006 h 235744"/>
                  <a:gd name="connsiteX9" fmla="*/ 102393 w 290512"/>
                  <a:gd name="connsiteY9" fmla="*/ 97631 h 235744"/>
                  <a:gd name="connsiteX10" fmla="*/ 23812 w 290512"/>
                  <a:gd name="connsiteY10" fmla="*/ 140493 h 235744"/>
                  <a:gd name="connsiteX11" fmla="*/ 0 w 290512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8528"/>
                  <a:gd name="connsiteY0" fmla="*/ 235744 h 235744"/>
                  <a:gd name="connsiteX1" fmla="*/ 112183 w 298528"/>
                  <a:gd name="connsiteY1" fmla="*/ 192880 h 235744"/>
                  <a:gd name="connsiteX2" fmla="*/ 209814 w 298528"/>
                  <a:gd name="connsiteY2" fmla="*/ 142875 h 235744"/>
                  <a:gd name="connsiteX3" fmla="*/ 293158 w 298528"/>
                  <a:gd name="connsiteY3" fmla="*/ 197643 h 235744"/>
                  <a:gd name="connsiteX4" fmla="*/ 274108 w 298528"/>
                  <a:gd name="connsiteY4" fmla="*/ 130968 h 235744"/>
                  <a:gd name="connsiteX5" fmla="*/ 209814 w 298528"/>
                  <a:gd name="connsiteY5" fmla="*/ 95250 h 235744"/>
                  <a:gd name="connsiteX6" fmla="*/ 228864 w 298528"/>
                  <a:gd name="connsiteY6" fmla="*/ 28575 h 235744"/>
                  <a:gd name="connsiteX7" fmla="*/ 150283 w 298528"/>
                  <a:gd name="connsiteY7" fmla="*/ 0 h 235744"/>
                  <a:gd name="connsiteX8" fmla="*/ 83608 w 298528"/>
                  <a:gd name="connsiteY8" fmla="*/ 50006 h 235744"/>
                  <a:gd name="connsiteX9" fmla="*/ 105039 w 298528"/>
                  <a:gd name="connsiteY9" fmla="*/ 97631 h 235744"/>
                  <a:gd name="connsiteX10" fmla="*/ 26458 w 298528"/>
                  <a:gd name="connsiteY10" fmla="*/ 140493 h 235744"/>
                  <a:gd name="connsiteX11" fmla="*/ 2646 w 298528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3239 w 300168"/>
                  <a:gd name="connsiteY0" fmla="*/ 235744 h 235744"/>
                  <a:gd name="connsiteX1" fmla="*/ 112776 w 300168"/>
                  <a:gd name="connsiteY1" fmla="*/ 192880 h 235744"/>
                  <a:gd name="connsiteX2" fmla="*/ 210407 w 300168"/>
                  <a:gd name="connsiteY2" fmla="*/ 142875 h 235744"/>
                  <a:gd name="connsiteX3" fmla="*/ 293751 w 300168"/>
                  <a:gd name="connsiteY3" fmla="*/ 197643 h 235744"/>
                  <a:gd name="connsiteX4" fmla="*/ 281844 w 300168"/>
                  <a:gd name="connsiteY4" fmla="*/ 114300 h 235744"/>
                  <a:gd name="connsiteX5" fmla="*/ 210407 w 300168"/>
                  <a:gd name="connsiteY5" fmla="*/ 95250 h 235744"/>
                  <a:gd name="connsiteX6" fmla="*/ 229457 w 300168"/>
                  <a:gd name="connsiteY6" fmla="*/ 28575 h 235744"/>
                  <a:gd name="connsiteX7" fmla="*/ 150876 w 300168"/>
                  <a:gd name="connsiteY7" fmla="*/ 0 h 235744"/>
                  <a:gd name="connsiteX8" fmla="*/ 84201 w 300168"/>
                  <a:gd name="connsiteY8" fmla="*/ 50006 h 235744"/>
                  <a:gd name="connsiteX9" fmla="*/ 98488 w 300168"/>
                  <a:gd name="connsiteY9" fmla="*/ 97631 h 235744"/>
                  <a:gd name="connsiteX10" fmla="*/ 27051 w 300168"/>
                  <a:gd name="connsiteY10" fmla="*/ 140493 h 235744"/>
                  <a:gd name="connsiteX11" fmla="*/ 3239 w 300168"/>
                  <a:gd name="connsiteY11" fmla="*/ 235744 h 235744"/>
                  <a:gd name="connsiteX0" fmla="*/ 1491 w 298420"/>
                  <a:gd name="connsiteY0" fmla="*/ 235744 h 235744"/>
                  <a:gd name="connsiteX1" fmla="*/ 111028 w 298420"/>
                  <a:gd name="connsiteY1" fmla="*/ 192880 h 235744"/>
                  <a:gd name="connsiteX2" fmla="*/ 208659 w 298420"/>
                  <a:gd name="connsiteY2" fmla="*/ 142875 h 235744"/>
                  <a:gd name="connsiteX3" fmla="*/ 292003 w 298420"/>
                  <a:gd name="connsiteY3" fmla="*/ 197643 h 235744"/>
                  <a:gd name="connsiteX4" fmla="*/ 280096 w 298420"/>
                  <a:gd name="connsiteY4" fmla="*/ 114300 h 235744"/>
                  <a:gd name="connsiteX5" fmla="*/ 208659 w 298420"/>
                  <a:gd name="connsiteY5" fmla="*/ 95250 h 235744"/>
                  <a:gd name="connsiteX6" fmla="*/ 227709 w 298420"/>
                  <a:gd name="connsiteY6" fmla="*/ 28575 h 235744"/>
                  <a:gd name="connsiteX7" fmla="*/ 149128 w 298420"/>
                  <a:gd name="connsiteY7" fmla="*/ 0 h 235744"/>
                  <a:gd name="connsiteX8" fmla="*/ 82453 w 298420"/>
                  <a:gd name="connsiteY8" fmla="*/ 50006 h 235744"/>
                  <a:gd name="connsiteX9" fmla="*/ 96740 w 298420"/>
                  <a:gd name="connsiteY9" fmla="*/ 97631 h 235744"/>
                  <a:gd name="connsiteX10" fmla="*/ 25303 w 298420"/>
                  <a:gd name="connsiteY10" fmla="*/ 140493 h 235744"/>
                  <a:gd name="connsiteX11" fmla="*/ 1491 w 298420"/>
                  <a:gd name="connsiteY11" fmla="*/ 235744 h 235744"/>
                  <a:gd name="connsiteX0" fmla="*/ 1491 w 300756"/>
                  <a:gd name="connsiteY0" fmla="*/ 235744 h 235744"/>
                  <a:gd name="connsiteX1" fmla="*/ 111028 w 300756"/>
                  <a:gd name="connsiteY1" fmla="*/ 192880 h 235744"/>
                  <a:gd name="connsiteX2" fmla="*/ 208659 w 300756"/>
                  <a:gd name="connsiteY2" fmla="*/ 142875 h 235744"/>
                  <a:gd name="connsiteX3" fmla="*/ 292003 w 300756"/>
                  <a:gd name="connsiteY3" fmla="*/ 197643 h 235744"/>
                  <a:gd name="connsiteX4" fmla="*/ 280096 w 300756"/>
                  <a:gd name="connsiteY4" fmla="*/ 114300 h 235744"/>
                  <a:gd name="connsiteX5" fmla="*/ 208659 w 300756"/>
                  <a:gd name="connsiteY5" fmla="*/ 95250 h 235744"/>
                  <a:gd name="connsiteX6" fmla="*/ 227709 w 300756"/>
                  <a:gd name="connsiteY6" fmla="*/ 28575 h 235744"/>
                  <a:gd name="connsiteX7" fmla="*/ 149128 w 300756"/>
                  <a:gd name="connsiteY7" fmla="*/ 0 h 235744"/>
                  <a:gd name="connsiteX8" fmla="*/ 82453 w 300756"/>
                  <a:gd name="connsiteY8" fmla="*/ 50006 h 235744"/>
                  <a:gd name="connsiteX9" fmla="*/ 96740 w 300756"/>
                  <a:gd name="connsiteY9" fmla="*/ 97631 h 235744"/>
                  <a:gd name="connsiteX10" fmla="*/ 25303 w 300756"/>
                  <a:gd name="connsiteY10" fmla="*/ 140493 h 235744"/>
                  <a:gd name="connsiteX11" fmla="*/ 1491 w 300756"/>
                  <a:gd name="connsiteY11" fmla="*/ 235744 h 235744"/>
                  <a:gd name="connsiteX0" fmla="*/ 1491 w 302869"/>
                  <a:gd name="connsiteY0" fmla="*/ 235744 h 235744"/>
                  <a:gd name="connsiteX1" fmla="*/ 111028 w 302869"/>
                  <a:gd name="connsiteY1" fmla="*/ 192880 h 235744"/>
                  <a:gd name="connsiteX2" fmla="*/ 208659 w 302869"/>
                  <a:gd name="connsiteY2" fmla="*/ 142875 h 235744"/>
                  <a:gd name="connsiteX3" fmla="*/ 292003 w 302869"/>
                  <a:gd name="connsiteY3" fmla="*/ 197643 h 235744"/>
                  <a:gd name="connsiteX4" fmla="*/ 280096 w 302869"/>
                  <a:gd name="connsiteY4" fmla="*/ 114300 h 235744"/>
                  <a:gd name="connsiteX5" fmla="*/ 208659 w 302869"/>
                  <a:gd name="connsiteY5" fmla="*/ 95250 h 235744"/>
                  <a:gd name="connsiteX6" fmla="*/ 227709 w 302869"/>
                  <a:gd name="connsiteY6" fmla="*/ 28575 h 235744"/>
                  <a:gd name="connsiteX7" fmla="*/ 149128 w 302869"/>
                  <a:gd name="connsiteY7" fmla="*/ 0 h 235744"/>
                  <a:gd name="connsiteX8" fmla="*/ 82453 w 302869"/>
                  <a:gd name="connsiteY8" fmla="*/ 50006 h 235744"/>
                  <a:gd name="connsiteX9" fmla="*/ 96740 w 302869"/>
                  <a:gd name="connsiteY9" fmla="*/ 97631 h 235744"/>
                  <a:gd name="connsiteX10" fmla="*/ 25303 w 302869"/>
                  <a:gd name="connsiteY10" fmla="*/ 140493 h 235744"/>
                  <a:gd name="connsiteX11" fmla="*/ 1491 w 302869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15803 w 314142"/>
                  <a:gd name="connsiteY5" fmla="*/ 97632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15803 w 314142"/>
                  <a:gd name="connsiteY5" fmla="*/ 97632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4142" h="235744">
                    <a:moveTo>
                      <a:pt x="1491" y="235744"/>
                    </a:moveTo>
                    <a:cubicBezTo>
                      <a:pt x="41973" y="213520"/>
                      <a:pt x="71718" y="189519"/>
                      <a:pt x="111028" y="192880"/>
                    </a:cubicBezTo>
                    <a:cubicBezTo>
                      <a:pt x="151092" y="196305"/>
                      <a:pt x="180084" y="170656"/>
                      <a:pt x="208659" y="142875"/>
                    </a:cubicBezTo>
                    <a:cubicBezTo>
                      <a:pt x="236440" y="169068"/>
                      <a:pt x="264222" y="188118"/>
                      <a:pt x="306291" y="200024"/>
                    </a:cubicBezTo>
                    <a:cubicBezTo>
                      <a:pt x="328517" y="168274"/>
                      <a:pt x="298353" y="143669"/>
                      <a:pt x="280096" y="114300"/>
                    </a:cubicBezTo>
                    <a:cubicBezTo>
                      <a:pt x="258666" y="100807"/>
                      <a:pt x="246759" y="103982"/>
                      <a:pt x="215803" y="97632"/>
                    </a:cubicBezTo>
                    <a:cubicBezTo>
                      <a:pt x="236440" y="70645"/>
                      <a:pt x="235646" y="55562"/>
                      <a:pt x="227709" y="28575"/>
                    </a:cubicBezTo>
                    <a:cubicBezTo>
                      <a:pt x="203896" y="2382"/>
                      <a:pt x="182465" y="0"/>
                      <a:pt x="149128" y="0"/>
                    </a:cubicBezTo>
                    <a:cubicBezTo>
                      <a:pt x="119759" y="2382"/>
                      <a:pt x="95153" y="21431"/>
                      <a:pt x="82453" y="50006"/>
                    </a:cubicBezTo>
                    <a:cubicBezTo>
                      <a:pt x="82453" y="68263"/>
                      <a:pt x="89596" y="81756"/>
                      <a:pt x="96740" y="97631"/>
                    </a:cubicBezTo>
                    <a:cubicBezTo>
                      <a:pt x="58640" y="102393"/>
                      <a:pt x="41971" y="119062"/>
                      <a:pt x="25303" y="140493"/>
                    </a:cubicBezTo>
                    <a:cubicBezTo>
                      <a:pt x="10222" y="172243"/>
                      <a:pt x="-4860" y="182563"/>
                      <a:pt x="1491" y="235744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" name="Bro Boy"/>
          <p:cNvGrpSpPr/>
          <p:nvPr/>
        </p:nvGrpSpPr>
        <p:grpSpPr>
          <a:xfrm>
            <a:off x="2096445" y="1711702"/>
            <a:ext cx="875381" cy="1434883"/>
            <a:chOff x="3038517" y="2464754"/>
            <a:chExt cx="1167175" cy="1913177"/>
          </a:xfrm>
        </p:grpSpPr>
        <p:sp>
          <p:nvSpPr>
            <p:cNvPr id="79" name="Freeform: Shape 78"/>
            <p:cNvSpPr/>
            <p:nvPr/>
          </p:nvSpPr>
          <p:spPr>
            <a:xfrm>
              <a:off x="3209024" y="3619667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79"/>
            <p:cNvSpPr/>
            <p:nvPr/>
          </p:nvSpPr>
          <p:spPr>
            <a:xfrm flipH="1">
              <a:off x="3859151" y="3615144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Rectangle 19"/>
            <p:cNvSpPr/>
            <p:nvPr/>
          </p:nvSpPr>
          <p:spPr>
            <a:xfrm>
              <a:off x="3442722" y="4096615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Rectangle 19"/>
            <p:cNvSpPr/>
            <p:nvPr/>
          </p:nvSpPr>
          <p:spPr>
            <a:xfrm flipH="1">
              <a:off x="3712490" y="40966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Rectangle 17"/>
            <p:cNvSpPr/>
            <p:nvPr/>
          </p:nvSpPr>
          <p:spPr>
            <a:xfrm>
              <a:off x="3423199" y="3903956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Rectangle 19"/>
            <p:cNvSpPr/>
            <p:nvPr/>
          </p:nvSpPr>
          <p:spPr>
            <a:xfrm flipH="1">
              <a:off x="3374887" y="4293985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Rectangle 19"/>
            <p:cNvSpPr/>
            <p:nvPr/>
          </p:nvSpPr>
          <p:spPr>
            <a:xfrm>
              <a:off x="3714014" y="4293985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Rectangle: Rounded Corners 20"/>
            <p:cNvSpPr/>
            <p:nvPr/>
          </p:nvSpPr>
          <p:spPr>
            <a:xfrm>
              <a:off x="3377209" y="3410890"/>
              <a:ext cx="507384" cy="410268"/>
            </a:xfrm>
            <a:custGeom>
              <a:avLst/>
              <a:gdLst>
                <a:gd name="connsiteX0" fmla="*/ 0 w 533400"/>
                <a:gd name="connsiteY0" fmla="*/ 65846 h 395071"/>
                <a:gd name="connsiteX1" fmla="*/ 65846 w 533400"/>
                <a:gd name="connsiteY1" fmla="*/ 0 h 395071"/>
                <a:gd name="connsiteX2" fmla="*/ 467554 w 533400"/>
                <a:gd name="connsiteY2" fmla="*/ 0 h 395071"/>
                <a:gd name="connsiteX3" fmla="*/ 533400 w 533400"/>
                <a:gd name="connsiteY3" fmla="*/ 65846 h 395071"/>
                <a:gd name="connsiteX4" fmla="*/ 533400 w 533400"/>
                <a:gd name="connsiteY4" fmla="*/ 329225 h 395071"/>
                <a:gd name="connsiteX5" fmla="*/ 467554 w 533400"/>
                <a:gd name="connsiteY5" fmla="*/ 395071 h 395071"/>
                <a:gd name="connsiteX6" fmla="*/ 65846 w 533400"/>
                <a:gd name="connsiteY6" fmla="*/ 395071 h 395071"/>
                <a:gd name="connsiteX7" fmla="*/ 0 w 533400"/>
                <a:gd name="connsiteY7" fmla="*/ 329225 h 395071"/>
                <a:gd name="connsiteX8" fmla="*/ 0 w 533400"/>
                <a:gd name="connsiteY8" fmla="*/ 65846 h 395071"/>
                <a:gd name="connsiteX0" fmla="*/ 16933 w 550333"/>
                <a:gd name="connsiteY0" fmla="*/ 65846 h 395071"/>
                <a:gd name="connsiteX1" fmla="*/ 82779 w 550333"/>
                <a:gd name="connsiteY1" fmla="*/ 0 h 395071"/>
                <a:gd name="connsiteX2" fmla="*/ 484487 w 550333"/>
                <a:gd name="connsiteY2" fmla="*/ 0 h 395071"/>
                <a:gd name="connsiteX3" fmla="*/ 550333 w 550333"/>
                <a:gd name="connsiteY3" fmla="*/ 65846 h 395071"/>
                <a:gd name="connsiteX4" fmla="*/ 550333 w 550333"/>
                <a:gd name="connsiteY4" fmla="*/ 329225 h 395071"/>
                <a:gd name="connsiteX5" fmla="*/ 484487 w 550333"/>
                <a:gd name="connsiteY5" fmla="*/ 395071 h 395071"/>
                <a:gd name="connsiteX6" fmla="*/ 82779 w 550333"/>
                <a:gd name="connsiteY6" fmla="*/ 395071 h 395071"/>
                <a:gd name="connsiteX7" fmla="*/ 16933 w 550333"/>
                <a:gd name="connsiteY7" fmla="*/ 329225 h 395071"/>
                <a:gd name="connsiteX8" fmla="*/ 16933 w 550333"/>
                <a:gd name="connsiteY8" fmla="*/ 65846 h 395071"/>
                <a:gd name="connsiteX0" fmla="*/ 16933 w 563033"/>
                <a:gd name="connsiteY0" fmla="*/ 65846 h 395071"/>
                <a:gd name="connsiteX1" fmla="*/ 82779 w 563033"/>
                <a:gd name="connsiteY1" fmla="*/ 0 h 395071"/>
                <a:gd name="connsiteX2" fmla="*/ 484487 w 563033"/>
                <a:gd name="connsiteY2" fmla="*/ 0 h 395071"/>
                <a:gd name="connsiteX3" fmla="*/ 550333 w 563033"/>
                <a:gd name="connsiteY3" fmla="*/ 65846 h 395071"/>
                <a:gd name="connsiteX4" fmla="*/ 550333 w 563033"/>
                <a:gd name="connsiteY4" fmla="*/ 329225 h 395071"/>
                <a:gd name="connsiteX5" fmla="*/ 484487 w 563033"/>
                <a:gd name="connsiteY5" fmla="*/ 395071 h 395071"/>
                <a:gd name="connsiteX6" fmla="*/ 82779 w 563033"/>
                <a:gd name="connsiteY6" fmla="*/ 395071 h 395071"/>
                <a:gd name="connsiteX7" fmla="*/ 16933 w 563033"/>
                <a:gd name="connsiteY7" fmla="*/ 329225 h 395071"/>
                <a:gd name="connsiteX8" fmla="*/ 16933 w 563033"/>
                <a:gd name="connsiteY8" fmla="*/ 65846 h 395071"/>
                <a:gd name="connsiteX0" fmla="*/ 16933 w 574443"/>
                <a:gd name="connsiteY0" fmla="*/ 65846 h 395071"/>
                <a:gd name="connsiteX1" fmla="*/ 82779 w 574443"/>
                <a:gd name="connsiteY1" fmla="*/ 0 h 395071"/>
                <a:gd name="connsiteX2" fmla="*/ 484487 w 574443"/>
                <a:gd name="connsiteY2" fmla="*/ 0 h 395071"/>
                <a:gd name="connsiteX3" fmla="*/ 564621 w 574443"/>
                <a:gd name="connsiteY3" fmla="*/ 63465 h 395071"/>
                <a:gd name="connsiteX4" fmla="*/ 550333 w 574443"/>
                <a:gd name="connsiteY4" fmla="*/ 329225 h 395071"/>
                <a:gd name="connsiteX5" fmla="*/ 484487 w 574443"/>
                <a:gd name="connsiteY5" fmla="*/ 395071 h 395071"/>
                <a:gd name="connsiteX6" fmla="*/ 82779 w 574443"/>
                <a:gd name="connsiteY6" fmla="*/ 395071 h 395071"/>
                <a:gd name="connsiteX7" fmla="*/ 16933 w 574443"/>
                <a:gd name="connsiteY7" fmla="*/ 329225 h 395071"/>
                <a:gd name="connsiteX8" fmla="*/ 16933 w 574443"/>
                <a:gd name="connsiteY8" fmla="*/ 65846 h 395071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9363 w 566873"/>
                <a:gd name="connsiteY0" fmla="*/ 72990 h 402215"/>
                <a:gd name="connsiteX1" fmla="*/ 75209 w 566873"/>
                <a:gd name="connsiteY1" fmla="*/ 7144 h 402215"/>
                <a:gd name="connsiteX2" fmla="*/ 476917 w 566873"/>
                <a:gd name="connsiteY2" fmla="*/ 0 h 402215"/>
                <a:gd name="connsiteX3" fmla="*/ 557051 w 566873"/>
                <a:gd name="connsiteY3" fmla="*/ 70609 h 402215"/>
                <a:gd name="connsiteX4" fmla="*/ 542763 w 566873"/>
                <a:gd name="connsiteY4" fmla="*/ 336369 h 402215"/>
                <a:gd name="connsiteX5" fmla="*/ 476917 w 566873"/>
                <a:gd name="connsiteY5" fmla="*/ 402215 h 402215"/>
                <a:gd name="connsiteX6" fmla="*/ 75209 w 566873"/>
                <a:gd name="connsiteY6" fmla="*/ 402215 h 402215"/>
                <a:gd name="connsiteX7" fmla="*/ 61750 w 566873"/>
                <a:gd name="connsiteY7" fmla="*/ 305413 h 402215"/>
                <a:gd name="connsiteX8" fmla="*/ 9363 w 566873"/>
                <a:gd name="connsiteY8" fmla="*/ 72990 h 402215"/>
                <a:gd name="connsiteX0" fmla="*/ 9363 w 566873"/>
                <a:gd name="connsiteY0" fmla="*/ 72990 h 402215"/>
                <a:gd name="connsiteX1" fmla="*/ 75209 w 566873"/>
                <a:gd name="connsiteY1" fmla="*/ 7144 h 402215"/>
                <a:gd name="connsiteX2" fmla="*/ 476917 w 566873"/>
                <a:gd name="connsiteY2" fmla="*/ 0 h 402215"/>
                <a:gd name="connsiteX3" fmla="*/ 557051 w 566873"/>
                <a:gd name="connsiteY3" fmla="*/ 70609 h 402215"/>
                <a:gd name="connsiteX4" fmla="*/ 542763 w 566873"/>
                <a:gd name="connsiteY4" fmla="*/ 336369 h 402215"/>
                <a:gd name="connsiteX5" fmla="*/ 476917 w 566873"/>
                <a:gd name="connsiteY5" fmla="*/ 402215 h 402215"/>
                <a:gd name="connsiteX6" fmla="*/ 75209 w 566873"/>
                <a:gd name="connsiteY6" fmla="*/ 402215 h 402215"/>
                <a:gd name="connsiteX7" fmla="*/ 61750 w 566873"/>
                <a:gd name="connsiteY7" fmla="*/ 305413 h 402215"/>
                <a:gd name="connsiteX8" fmla="*/ 9363 w 566873"/>
                <a:gd name="connsiteY8" fmla="*/ 72990 h 402215"/>
                <a:gd name="connsiteX0" fmla="*/ 9363 w 562085"/>
                <a:gd name="connsiteY0" fmla="*/ 72990 h 402215"/>
                <a:gd name="connsiteX1" fmla="*/ 75209 w 562085"/>
                <a:gd name="connsiteY1" fmla="*/ 7144 h 402215"/>
                <a:gd name="connsiteX2" fmla="*/ 476917 w 562085"/>
                <a:gd name="connsiteY2" fmla="*/ 0 h 402215"/>
                <a:gd name="connsiteX3" fmla="*/ 557051 w 562085"/>
                <a:gd name="connsiteY3" fmla="*/ 70609 h 402215"/>
                <a:gd name="connsiteX4" fmla="*/ 483232 w 562085"/>
                <a:gd name="connsiteY4" fmla="*/ 310176 h 402215"/>
                <a:gd name="connsiteX5" fmla="*/ 476917 w 562085"/>
                <a:gd name="connsiteY5" fmla="*/ 402215 h 402215"/>
                <a:gd name="connsiteX6" fmla="*/ 75209 w 562085"/>
                <a:gd name="connsiteY6" fmla="*/ 402215 h 402215"/>
                <a:gd name="connsiteX7" fmla="*/ 61750 w 562085"/>
                <a:gd name="connsiteY7" fmla="*/ 305413 h 402215"/>
                <a:gd name="connsiteX8" fmla="*/ 9363 w 562085"/>
                <a:gd name="connsiteY8" fmla="*/ 72990 h 402215"/>
                <a:gd name="connsiteX0" fmla="*/ 9363 w 563017"/>
                <a:gd name="connsiteY0" fmla="*/ 72990 h 402215"/>
                <a:gd name="connsiteX1" fmla="*/ 75209 w 563017"/>
                <a:gd name="connsiteY1" fmla="*/ 7144 h 402215"/>
                <a:gd name="connsiteX2" fmla="*/ 476917 w 563017"/>
                <a:gd name="connsiteY2" fmla="*/ 0 h 402215"/>
                <a:gd name="connsiteX3" fmla="*/ 557051 w 563017"/>
                <a:gd name="connsiteY3" fmla="*/ 70609 h 402215"/>
                <a:gd name="connsiteX4" fmla="*/ 502282 w 563017"/>
                <a:gd name="connsiteY4" fmla="*/ 317320 h 402215"/>
                <a:gd name="connsiteX5" fmla="*/ 476917 w 563017"/>
                <a:gd name="connsiteY5" fmla="*/ 402215 h 402215"/>
                <a:gd name="connsiteX6" fmla="*/ 75209 w 563017"/>
                <a:gd name="connsiteY6" fmla="*/ 402215 h 402215"/>
                <a:gd name="connsiteX7" fmla="*/ 61750 w 563017"/>
                <a:gd name="connsiteY7" fmla="*/ 305413 h 402215"/>
                <a:gd name="connsiteX8" fmla="*/ 9363 w 563017"/>
                <a:gd name="connsiteY8" fmla="*/ 72990 h 402215"/>
                <a:gd name="connsiteX0" fmla="*/ 11086 w 564740"/>
                <a:gd name="connsiteY0" fmla="*/ 72990 h 402215"/>
                <a:gd name="connsiteX1" fmla="*/ 76932 w 564740"/>
                <a:gd name="connsiteY1" fmla="*/ 7144 h 402215"/>
                <a:gd name="connsiteX2" fmla="*/ 478640 w 564740"/>
                <a:gd name="connsiteY2" fmla="*/ 0 h 402215"/>
                <a:gd name="connsiteX3" fmla="*/ 558774 w 564740"/>
                <a:gd name="connsiteY3" fmla="*/ 70609 h 402215"/>
                <a:gd name="connsiteX4" fmla="*/ 504005 w 564740"/>
                <a:gd name="connsiteY4" fmla="*/ 317320 h 402215"/>
                <a:gd name="connsiteX5" fmla="*/ 478640 w 564740"/>
                <a:gd name="connsiteY5" fmla="*/ 402215 h 402215"/>
                <a:gd name="connsiteX6" fmla="*/ 76932 w 564740"/>
                <a:gd name="connsiteY6" fmla="*/ 402215 h 402215"/>
                <a:gd name="connsiteX7" fmla="*/ 63473 w 564740"/>
                <a:gd name="connsiteY7" fmla="*/ 305413 h 402215"/>
                <a:gd name="connsiteX8" fmla="*/ 11086 w 564740"/>
                <a:gd name="connsiteY8" fmla="*/ 72990 h 402215"/>
                <a:gd name="connsiteX0" fmla="*/ 10678 w 569094"/>
                <a:gd name="connsiteY0" fmla="*/ 70609 h 402215"/>
                <a:gd name="connsiteX1" fmla="*/ 81286 w 569094"/>
                <a:gd name="connsiteY1" fmla="*/ 7144 h 402215"/>
                <a:gd name="connsiteX2" fmla="*/ 482994 w 569094"/>
                <a:gd name="connsiteY2" fmla="*/ 0 h 402215"/>
                <a:gd name="connsiteX3" fmla="*/ 563128 w 569094"/>
                <a:gd name="connsiteY3" fmla="*/ 70609 h 402215"/>
                <a:gd name="connsiteX4" fmla="*/ 508359 w 569094"/>
                <a:gd name="connsiteY4" fmla="*/ 317320 h 402215"/>
                <a:gd name="connsiteX5" fmla="*/ 482994 w 569094"/>
                <a:gd name="connsiteY5" fmla="*/ 402215 h 402215"/>
                <a:gd name="connsiteX6" fmla="*/ 81286 w 569094"/>
                <a:gd name="connsiteY6" fmla="*/ 402215 h 402215"/>
                <a:gd name="connsiteX7" fmla="*/ 67827 w 569094"/>
                <a:gd name="connsiteY7" fmla="*/ 305413 h 402215"/>
                <a:gd name="connsiteX8" fmla="*/ 10678 w 569094"/>
                <a:gd name="connsiteY8" fmla="*/ 70609 h 402215"/>
                <a:gd name="connsiteX0" fmla="*/ 10120 w 575680"/>
                <a:gd name="connsiteY0" fmla="*/ 82516 h 402215"/>
                <a:gd name="connsiteX1" fmla="*/ 87872 w 575680"/>
                <a:gd name="connsiteY1" fmla="*/ 7144 h 402215"/>
                <a:gd name="connsiteX2" fmla="*/ 489580 w 575680"/>
                <a:gd name="connsiteY2" fmla="*/ 0 h 402215"/>
                <a:gd name="connsiteX3" fmla="*/ 569714 w 575680"/>
                <a:gd name="connsiteY3" fmla="*/ 70609 h 402215"/>
                <a:gd name="connsiteX4" fmla="*/ 514945 w 575680"/>
                <a:gd name="connsiteY4" fmla="*/ 317320 h 402215"/>
                <a:gd name="connsiteX5" fmla="*/ 489580 w 575680"/>
                <a:gd name="connsiteY5" fmla="*/ 402215 h 402215"/>
                <a:gd name="connsiteX6" fmla="*/ 87872 w 575680"/>
                <a:gd name="connsiteY6" fmla="*/ 402215 h 402215"/>
                <a:gd name="connsiteX7" fmla="*/ 74413 w 575680"/>
                <a:gd name="connsiteY7" fmla="*/ 305413 h 402215"/>
                <a:gd name="connsiteX8" fmla="*/ 10120 w 575680"/>
                <a:gd name="connsiteY8" fmla="*/ 82516 h 402215"/>
                <a:gd name="connsiteX0" fmla="*/ 10120 w 575680"/>
                <a:gd name="connsiteY0" fmla="*/ 87489 h 407188"/>
                <a:gd name="connsiteX1" fmla="*/ 87872 w 575680"/>
                <a:gd name="connsiteY1" fmla="*/ 12117 h 407188"/>
                <a:gd name="connsiteX2" fmla="*/ 489580 w 575680"/>
                <a:gd name="connsiteY2" fmla="*/ 4973 h 407188"/>
                <a:gd name="connsiteX3" fmla="*/ 569714 w 575680"/>
                <a:gd name="connsiteY3" fmla="*/ 75582 h 407188"/>
                <a:gd name="connsiteX4" fmla="*/ 514945 w 575680"/>
                <a:gd name="connsiteY4" fmla="*/ 322293 h 407188"/>
                <a:gd name="connsiteX5" fmla="*/ 489580 w 575680"/>
                <a:gd name="connsiteY5" fmla="*/ 407188 h 407188"/>
                <a:gd name="connsiteX6" fmla="*/ 87872 w 575680"/>
                <a:gd name="connsiteY6" fmla="*/ 407188 h 407188"/>
                <a:gd name="connsiteX7" fmla="*/ 74413 w 575680"/>
                <a:gd name="connsiteY7" fmla="*/ 310386 h 407188"/>
                <a:gd name="connsiteX8" fmla="*/ 10120 w 575680"/>
                <a:gd name="connsiteY8" fmla="*/ 87489 h 407188"/>
                <a:gd name="connsiteX0" fmla="*/ 10120 w 575680"/>
                <a:gd name="connsiteY0" fmla="*/ 90569 h 410268"/>
                <a:gd name="connsiteX1" fmla="*/ 87872 w 575680"/>
                <a:gd name="connsiteY1" fmla="*/ 15197 h 410268"/>
                <a:gd name="connsiteX2" fmla="*/ 489580 w 575680"/>
                <a:gd name="connsiteY2" fmla="*/ 8053 h 410268"/>
                <a:gd name="connsiteX3" fmla="*/ 569714 w 575680"/>
                <a:gd name="connsiteY3" fmla="*/ 78662 h 410268"/>
                <a:gd name="connsiteX4" fmla="*/ 514945 w 575680"/>
                <a:gd name="connsiteY4" fmla="*/ 325373 h 410268"/>
                <a:gd name="connsiteX5" fmla="*/ 489580 w 575680"/>
                <a:gd name="connsiteY5" fmla="*/ 410268 h 410268"/>
                <a:gd name="connsiteX6" fmla="*/ 87872 w 575680"/>
                <a:gd name="connsiteY6" fmla="*/ 410268 h 410268"/>
                <a:gd name="connsiteX7" fmla="*/ 74413 w 575680"/>
                <a:gd name="connsiteY7" fmla="*/ 313466 h 410268"/>
                <a:gd name="connsiteX8" fmla="*/ 10120 w 575680"/>
                <a:gd name="connsiteY8" fmla="*/ 90569 h 41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5680" h="410268">
                  <a:moveTo>
                    <a:pt x="10120" y="90569"/>
                  </a:moveTo>
                  <a:cubicBezTo>
                    <a:pt x="10120" y="54203"/>
                    <a:pt x="51506" y="15197"/>
                    <a:pt x="87872" y="15197"/>
                  </a:cubicBezTo>
                  <a:cubicBezTo>
                    <a:pt x="176531" y="-8615"/>
                    <a:pt x="360440" y="909"/>
                    <a:pt x="489580" y="8053"/>
                  </a:cubicBezTo>
                  <a:cubicBezTo>
                    <a:pt x="525946" y="8053"/>
                    <a:pt x="569714" y="42296"/>
                    <a:pt x="569714" y="78662"/>
                  </a:cubicBezTo>
                  <a:cubicBezTo>
                    <a:pt x="598289" y="161692"/>
                    <a:pt x="514945" y="237580"/>
                    <a:pt x="514945" y="325373"/>
                  </a:cubicBezTo>
                  <a:cubicBezTo>
                    <a:pt x="514945" y="361739"/>
                    <a:pt x="525946" y="410268"/>
                    <a:pt x="489580" y="410268"/>
                  </a:cubicBezTo>
                  <a:lnTo>
                    <a:pt x="87872" y="410268"/>
                  </a:lnTo>
                  <a:cubicBezTo>
                    <a:pt x="51506" y="410268"/>
                    <a:pt x="105369" y="337926"/>
                    <a:pt x="74413" y="313466"/>
                  </a:cubicBezTo>
                  <a:cubicBezTo>
                    <a:pt x="74413" y="225673"/>
                    <a:pt x="-32743" y="175981"/>
                    <a:pt x="10120" y="90569"/>
                  </a:cubicBezTo>
                  <a:close/>
                </a:path>
              </a:pathLst>
            </a:custGeom>
            <a:solidFill>
              <a:srgbClr val="68498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/>
            <p:cNvSpPr/>
            <p:nvPr/>
          </p:nvSpPr>
          <p:spPr>
            <a:xfrm>
              <a:off x="3554456" y="3404136"/>
              <a:ext cx="164305" cy="135245"/>
            </a:xfrm>
            <a:custGeom>
              <a:avLst/>
              <a:gdLst>
                <a:gd name="connsiteX0" fmla="*/ 0 w 147638"/>
                <a:gd name="connsiteY0" fmla="*/ 4762 h 57150"/>
                <a:gd name="connsiteX1" fmla="*/ 147638 w 147638"/>
                <a:gd name="connsiteY1" fmla="*/ 0 h 57150"/>
                <a:gd name="connsiteX2" fmla="*/ 147638 w 147638"/>
                <a:gd name="connsiteY2" fmla="*/ 54769 h 57150"/>
                <a:gd name="connsiteX3" fmla="*/ 2382 w 147638"/>
                <a:gd name="connsiteY3" fmla="*/ 57150 h 57150"/>
                <a:gd name="connsiteX4" fmla="*/ 0 w 147638"/>
                <a:gd name="connsiteY4" fmla="*/ 4762 h 57150"/>
                <a:gd name="connsiteX0" fmla="*/ 0 w 147638"/>
                <a:gd name="connsiteY0" fmla="*/ 4762 h 83359"/>
                <a:gd name="connsiteX1" fmla="*/ 147638 w 147638"/>
                <a:gd name="connsiteY1" fmla="*/ 0 h 83359"/>
                <a:gd name="connsiteX2" fmla="*/ 147638 w 147638"/>
                <a:gd name="connsiteY2" fmla="*/ 54769 h 83359"/>
                <a:gd name="connsiteX3" fmla="*/ 73819 w 147638"/>
                <a:gd name="connsiteY3" fmla="*/ 83344 h 83359"/>
                <a:gd name="connsiteX4" fmla="*/ 2382 w 147638"/>
                <a:gd name="connsiteY4" fmla="*/ 57150 h 83359"/>
                <a:gd name="connsiteX5" fmla="*/ 0 w 147638"/>
                <a:gd name="connsiteY5" fmla="*/ 4762 h 83359"/>
                <a:gd name="connsiteX0" fmla="*/ 0 w 147638"/>
                <a:gd name="connsiteY0" fmla="*/ 4762 h 85057"/>
                <a:gd name="connsiteX1" fmla="*/ 147638 w 147638"/>
                <a:gd name="connsiteY1" fmla="*/ 0 h 85057"/>
                <a:gd name="connsiteX2" fmla="*/ 147638 w 147638"/>
                <a:gd name="connsiteY2" fmla="*/ 54769 h 85057"/>
                <a:gd name="connsiteX3" fmla="*/ 73819 w 147638"/>
                <a:gd name="connsiteY3" fmla="*/ 83344 h 85057"/>
                <a:gd name="connsiteX4" fmla="*/ 2382 w 147638"/>
                <a:gd name="connsiteY4" fmla="*/ 57150 h 85057"/>
                <a:gd name="connsiteX5" fmla="*/ 0 w 147638"/>
                <a:gd name="connsiteY5" fmla="*/ 4762 h 85057"/>
                <a:gd name="connsiteX0" fmla="*/ 0 w 147638"/>
                <a:gd name="connsiteY0" fmla="*/ 4762 h 85057"/>
                <a:gd name="connsiteX1" fmla="*/ 147638 w 147638"/>
                <a:gd name="connsiteY1" fmla="*/ 0 h 85057"/>
                <a:gd name="connsiteX2" fmla="*/ 147638 w 147638"/>
                <a:gd name="connsiteY2" fmla="*/ 54769 h 85057"/>
                <a:gd name="connsiteX3" fmla="*/ 73819 w 147638"/>
                <a:gd name="connsiteY3" fmla="*/ 83344 h 85057"/>
                <a:gd name="connsiteX4" fmla="*/ 2382 w 147638"/>
                <a:gd name="connsiteY4" fmla="*/ 57150 h 85057"/>
                <a:gd name="connsiteX5" fmla="*/ 0 w 147638"/>
                <a:gd name="connsiteY5" fmla="*/ 4762 h 85057"/>
                <a:gd name="connsiteX0" fmla="*/ 0 w 147638"/>
                <a:gd name="connsiteY0" fmla="*/ 4762 h 96296"/>
                <a:gd name="connsiteX1" fmla="*/ 147638 w 147638"/>
                <a:gd name="connsiteY1" fmla="*/ 0 h 96296"/>
                <a:gd name="connsiteX2" fmla="*/ 147638 w 147638"/>
                <a:gd name="connsiteY2" fmla="*/ 54769 h 96296"/>
                <a:gd name="connsiteX3" fmla="*/ 73819 w 147638"/>
                <a:gd name="connsiteY3" fmla="*/ 83344 h 96296"/>
                <a:gd name="connsiteX4" fmla="*/ 2382 w 147638"/>
                <a:gd name="connsiteY4" fmla="*/ 57150 h 96296"/>
                <a:gd name="connsiteX5" fmla="*/ 0 w 147638"/>
                <a:gd name="connsiteY5" fmla="*/ 4762 h 96296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11905 w 159543"/>
                <a:gd name="connsiteY0" fmla="*/ 4762 h 135245"/>
                <a:gd name="connsiteX1" fmla="*/ 159543 w 159543"/>
                <a:gd name="connsiteY1" fmla="*/ 0 h 135245"/>
                <a:gd name="connsiteX2" fmla="*/ 159543 w 159543"/>
                <a:gd name="connsiteY2" fmla="*/ 54769 h 135245"/>
                <a:gd name="connsiteX3" fmla="*/ 78581 w 159543"/>
                <a:gd name="connsiteY3" fmla="*/ 126206 h 135245"/>
                <a:gd name="connsiteX4" fmla="*/ 0 w 159543"/>
                <a:gd name="connsiteY4" fmla="*/ 57150 h 135245"/>
                <a:gd name="connsiteX5" fmla="*/ 11905 w 159543"/>
                <a:gd name="connsiteY5" fmla="*/ 4762 h 135245"/>
                <a:gd name="connsiteX0" fmla="*/ 11905 w 164305"/>
                <a:gd name="connsiteY0" fmla="*/ 4762 h 135245"/>
                <a:gd name="connsiteX1" fmla="*/ 159543 w 164305"/>
                <a:gd name="connsiteY1" fmla="*/ 0 h 135245"/>
                <a:gd name="connsiteX2" fmla="*/ 164305 w 164305"/>
                <a:gd name="connsiteY2" fmla="*/ 54769 h 135245"/>
                <a:gd name="connsiteX3" fmla="*/ 78581 w 164305"/>
                <a:gd name="connsiteY3" fmla="*/ 126206 h 135245"/>
                <a:gd name="connsiteX4" fmla="*/ 0 w 164305"/>
                <a:gd name="connsiteY4" fmla="*/ 57150 h 135245"/>
                <a:gd name="connsiteX5" fmla="*/ 11905 w 164305"/>
                <a:gd name="connsiteY5" fmla="*/ 4762 h 13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305" h="135245">
                  <a:moveTo>
                    <a:pt x="11905" y="4762"/>
                  </a:moveTo>
                  <a:cubicBezTo>
                    <a:pt x="65881" y="19844"/>
                    <a:pt x="115092" y="13493"/>
                    <a:pt x="159543" y="0"/>
                  </a:cubicBezTo>
                  <a:lnTo>
                    <a:pt x="164305" y="54769"/>
                  </a:lnTo>
                  <a:cubicBezTo>
                    <a:pt x="138905" y="53975"/>
                    <a:pt x="130175" y="167482"/>
                    <a:pt x="78581" y="126206"/>
                  </a:cubicBezTo>
                  <a:cubicBezTo>
                    <a:pt x="21432" y="141288"/>
                    <a:pt x="23812" y="65881"/>
                    <a:pt x="0" y="57150"/>
                  </a:cubicBezTo>
                  <a:lnTo>
                    <a:pt x="11905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Rectangle: Rounded Corners 2"/>
            <p:cNvSpPr/>
            <p:nvPr/>
          </p:nvSpPr>
          <p:spPr>
            <a:xfrm>
              <a:off x="3297008" y="3455169"/>
              <a:ext cx="709613" cy="471487"/>
            </a:xfrm>
            <a:custGeom>
              <a:avLst/>
              <a:gdLst>
                <a:gd name="connsiteX0" fmla="*/ 0 w 838200"/>
                <a:gd name="connsiteY0" fmla="*/ 139703 h 990600"/>
                <a:gd name="connsiteX1" fmla="*/ 139703 w 838200"/>
                <a:gd name="connsiteY1" fmla="*/ 0 h 990600"/>
                <a:gd name="connsiteX2" fmla="*/ 698497 w 838200"/>
                <a:gd name="connsiteY2" fmla="*/ 0 h 990600"/>
                <a:gd name="connsiteX3" fmla="*/ 838200 w 838200"/>
                <a:gd name="connsiteY3" fmla="*/ 139703 h 990600"/>
                <a:gd name="connsiteX4" fmla="*/ 838200 w 838200"/>
                <a:gd name="connsiteY4" fmla="*/ 850897 h 990600"/>
                <a:gd name="connsiteX5" fmla="*/ 698497 w 838200"/>
                <a:gd name="connsiteY5" fmla="*/ 990600 h 990600"/>
                <a:gd name="connsiteX6" fmla="*/ 139703 w 838200"/>
                <a:gd name="connsiteY6" fmla="*/ 990600 h 990600"/>
                <a:gd name="connsiteX7" fmla="*/ 0 w 838200"/>
                <a:gd name="connsiteY7" fmla="*/ 850897 h 990600"/>
                <a:gd name="connsiteX8" fmla="*/ 0 w 838200"/>
                <a:gd name="connsiteY8" fmla="*/ 139703 h 990600"/>
                <a:gd name="connsiteX0" fmla="*/ 0 w 838200"/>
                <a:gd name="connsiteY0" fmla="*/ 139703 h 990600"/>
                <a:gd name="connsiteX1" fmla="*/ 139703 w 838200"/>
                <a:gd name="connsiteY1" fmla="*/ 0 h 990600"/>
                <a:gd name="connsiteX2" fmla="*/ 698497 w 838200"/>
                <a:gd name="connsiteY2" fmla="*/ 0 h 990600"/>
                <a:gd name="connsiteX3" fmla="*/ 838200 w 838200"/>
                <a:gd name="connsiteY3" fmla="*/ 139703 h 990600"/>
                <a:gd name="connsiteX4" fmla="*/ 838200 w 838200"/>
                <a:gd name="connsiteY4" fmla="*/ 850897 h 990600"/>
                <a:gd name="connsiteX5" fmla="*/ 698497 w 838200"/>
                <a:gd name="connsiteY5" fmla="*/ 990600 h 990600"/>
                <a:gd name="connsiteX6" fmla="*/ 163516 w 838200"/>
                <a:gd name="connsiteY6" fmla="*/ 338137 h 990600"/>
                <a:gd name="connsiteX7" fmla="*/ 0 w 838200"/>
                <a:gd name="connsiteY7" fmla="*/ 850897 h 990600"/>
                <a:gd name="connsiteX8" fmla="*/ 0 w 838200"/>
                <a:gd name="connsiteY8" fmla="*/ 139703 h 990600"/>
                <a:gd name="connsiteX0" fmla="*/ 0 w 838200"/>
                <a:gd name="connsiteY0" fmla="*/ 139703 h 859362"/>
                <a:gd name="connsiteX1" fmla="*/ 139703 w 838200"/>
                <a:gd name="connsiteY1" fmla="*/ 0 h 859362"/>
                <a:gd name="connsiteX2" fmla="*/ 698497 w 838200"/>
                <a:gd name="connsiteY2" fmla="*/ 0 h 859362"/>
                <a:gd name="connsiteX3" fmla="*/ 838200 w 838200"/>
                <a:gd name="connsiteY3" fmla="*/ 139703 h 859362"/>
                <a:gd name="connsiteX4" fmla="*/ 838200 w 838200"/>
                <a:gd name="connsiteY4" fmla="*/ 850897 h 859362"/>
                <a:gd name="connsiteX5" fmla="*/ 579434 w 838200"/>
                <a:gd name="connsiteY5" fmla="*/ 452438 h 859362"/>
                <a:gd name="connsiteX6" fmla="*/ 163516 w 838200"/>
                <a:gd name="connsiteY6" fmla="*/ 338137 h 859362"/>
                <a:gd name="connsiteX7" fmla="*/ 0 w 838200"/>
                <a:gd name="connsiteY7" fmla="*/ 850897 h 859362"/>
                <a:gd name="connsiteX8" fmla="*/ 0 w 838200"/>
                <a:gd name="connsiteY8" fmla="*/ 139703 h 859362"/>
                <a:gd name="connsiteX0" fmla="*/ 0 w 885825"/>
                <a:gd name="connsiteY0" fmla="*/ 139703 h 857855"/>
                <a:gd name="connsiteX1" fmla="*/ 139703 w 885825"/>
                <a:gd name="connsiteY1" fmla="*/ 0 h 857855"/>
                <a:gd name="connsiteX2" fmla="*/ 698497 w 885825"/>
                <a:gd name="connsiteY2" fmla="*/ 0 h 857855"/>
                <a:gd name="connsiteX3" fmla="*/ 838200 w 885825"/>
                <a:gd name="connsiteY3" fmla="*/ 139703 h 857855"/>
                <a:gd name="connsiteX4" fmla="*/ 885825 w 885825"/>
                <a:gd name="connsiteY4" fmla="*/ 284159 h 857855"/>
                <a:gd name="connsiteX5" fmla="*/ 579434 w 885825"/>
                <a:gd name="connsiteY5" fmla="*/ 452438 h 857855"/>
                <a:gd name="connsiteX6" fmla="*/ 163516 w 885825"/>
                <a:gd name="connsiteY6" fmla="*/ 338137 h 857855"/>
                <a:gd name="connsiteX7" fmla="*/ 0 w 885825"/>
                <a:gd name="connsiteY7" fmla="*/ 850897 h 857855"/>
                <a:gd name="connsiteX8" fmla="*/ 0 w 885825"/>
                <a:gd name="connsiteY8" fmla="*/ 139703 h 857855"/>
                <a:gd name="connsiteX0" fmla="*/ 0 w 885825"/>
                <a:gd name="connsiteY0" fmla="*/ 139703 h 857855"/>
                <a:gd name="connsiteX1" fmla="*/ 139703 w 885825"/>
                <a:gd name="connsiteY1" fmla="*/ 0 h 857855"/>
                <a:gd name="connsiteX2" fmla="*/ 698497 w 885825"/>
                <a:gd name="connsiteY2" fmla="*/ 0 h 857855"/>
                <a:gd name="connsiteX3" fmla="*/ 838200 w 885825"/>
                <a:gd name="connsiteY3" fmla="*/ 139703 h 857855"/>
                <a:gd name="connsiteX4" fmla="*/ 885825 w 885825"/>
                <a:gd name="connsiteY4" fmla="*/ 284159 h 857855"/>
                <a:gd name="connsiteX5" fmla="*/ 688971 w 885825"/>
                <a:gd name="connsiteY5" fmla="*/ 490538 h 857855"/>
                <a:gd name="connsiteX6" fmla="*/ 163516 w 885825"/>
                <a:gd name="connsiteY6" fmla="*/ 338137 h 857855"/>
                <a:gd name="connsiteX7" fmla="*/ 0 w 885825"/>
                <a:gd name="connsiteY7" fmla="*/ 850897 h 857855"/>
                <a:gd name="connsiteX8" fmla="*/ 0 w 885825"/>
                <a:gd name="connsiteY8" fmla="*/ 139703 h 857855"/>
                <a:gd name="connsiteX0" fmla="*/ 0 w 885825"/>
                <a:gd name="connsiteY0" fmla="*/ 139703 h 859933"/>
                <a:gd name="connsiteX1" fmla="*/ 139703 w 885825"/>
                <a:gd name="connsiteY1" fmla="*/ 0 h 859933"/>
                <a:gd name="connsiteX2" fmla="*/ 698497 w 885825"/>
                <a:gd name="connsiteY2" fmla="*/ 0 h 859933"/>
                <a:gd name="connsiteX3" fmla="*/ 838200 w 885825"/>
                <a:gd name="connsiteY3" fmla="*/ 139703 h 859933"/>
                <a:gd name="connsiteX4" fmla="*/ 885825 w 885825"/>
                <a:gd name="connsiteY4" fmla="*/ 284159 h 859933"/>
                <a:gd name="connsiteX5" fmla="*/ 688971 w 885825"/>
                <a:gd name="connsiteY5" fmla="*/ 490538 h 859933"/>
                <a:gd name="connsiteX6" fmla="*/ 220666 w 885825"/>
                <a:gd name="connsiteY6" fmla="*/ 485775 h 859933"/>
                <a:gd name="connsiteX7" fmla="*/ 0 w 885825"/>
                <a:gd name="connsiteY7" fmla="*/ 850897 h 859933"/>
                <a:gd name="connsiteX8" fmla="*/ 0 w 885825"/>
                <a:gd name="connsiteY8" fmla="*/ 139703 h 859933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180975 w 885825"/>
                <a:gd name="connsiteY7" fmla="*/ 265109 h 490538"/>
                <a:gd name="connsiteX8" fmla="*/ 0 w 885825"/>
                <a:gd name="connsiteY8" fmla="*/ 139703 h 490538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295275 w 885825"/>
                <a:gd name="connsiteY7" fmla="*/ 169859 h 490538"/>
                <a:gd name="connsiteX8" fmla="*/ 0 w 885825"/>
                <a:gd name="connsiteY8" fmla="*/ 139703 h 490538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209550 w 885825"/>
                <a:gd name="connsiteY7" fmla="*/ 269872 h 490538"/>
                <a:gd name="connsiteX8" fmla="*/ 0 w 885825"/>
                <a:gd name="connsiteY8" fmla="*/ 139703 h 490538"/>
                <a:gd name="connsiteX0" fmla="*/ 6884 w 797459"/>
                <a:gd name="connsiteY0" fmla="*/ 215903 h 490538"/>
                <a:gd name="connsiteX1" fmla="*/ 51337 w 797459"/>
                <a:gd name="connsiteY1" fmla="*/ 0 h 490538"/>
                <a:gd name="connsiteX2" fmla="*/ 610131 w 797459"/>
                <a:gd name="connsiteY2" fmla="*/ 0 h 490538"/>
                <a:gd name="connsiteX3" fmla="*/ 749834 w 797459"/>
                <a:gd name="connsiteY3" fmla="*/ 139703 h 490538"/>
                <a:gd name="connsiteX4" fmla="*/ 797459 w 797459"/>
                <a:gd name="connsiteY4" fmla="*/ 284159 h 490538"/>
                <a:gd name="connsiteX5" fmla="*/ 600605 w 797459"/>
                <a:gd name="connsiteY5" fmla="*/ 490538 h 490538"/>
                <a:gd name="connsiteX6" fmla="*/ 132300 w 797459"/>
                <a:gd name="connsiteY6" fmla="*/ 485775 h 490538"/>
                <a:gd name="connsiteX7" fmla="*/ 121184 w 797459"/>
                <a:gd name="connsiteY7" fmla="*/ 269872 h 490538"/>
                <a:gd name="connsiteX8" fmla="*/ 6884 w 797459"/>
                <a:gd name="connsiteY8" fmla="*/ 215903 h 490538"/>
                <a:gd name="connsiteX0" fmla="*/ 0 w 790575"/>
                <a:gd name="connsiteY0" fmla="*/ 215903 h 490538"/>
                <a:gd name="connsiteX1" fmla="*/ 111128 w 790575"/>
                <a:gd name="connsiteY1" fmla="*/ 42863 h 490538"/>
                <a:gd name="connsiteX2" fmla="*/ 603247 w 790575"/>
                <a:gd name="connsiteY2" fmla="*/ 0 h 490538"/>
                <a:gd name="connsiteX3" fmla="*/ 742950 w 790575"/>
                <a:gd name="connsiteY3" fmla="*/ 139703 h 490538"/>
                <a:gd name="connsiteX4" fmla="*/ 790575 w 790575"/>
                <a:gd name="connsiteY4" fmla="*/ 284159 h 490538"/>
                <a:gd name="connsiteX5" fmla="*/ 593721 w 790575"/>
                <a:gd name="connsiteY5" fmla="*/ 490538 h 490538"/>
                <a:gd name="connsiteX6" fmla="*/ 125416 w 790575"/>
                <a:gd name="connsiteY6" fmla="*/ 485775 h 490538"/>
                <a:gd name="connsiteX7" fmla="*/ 114300 w 790575"/>
                <a:gd name="connsiteY7" fmla="*/ 269872 h 490538"/>
                <a:gd name="connsiteX8" fmla="*/ 0 w 790575"/>
                <a:gd name="connsiteY8" fmla="*/ 215903 h 490538"/>
                <a:gd name="connsiteX0" fmla="*/ 0 w 790575"/>
                <a:gd name="connsiteY0" fmla="*/ 215903 h 490538"/>
                <a:gd name="connsiteX1" fmla="*/ 254003 w 790575"/>
                <a:gd name="connsiteY1" fmla="*/ 19051 h 490538"/>
                <a:gd name="connsiteX2" fmla="*/ 603247 w 790575"/>
                <a:gd name="connsiteY2" fmla="*/ 0 h 490538"/>
                <a:gd name="connsiteX3" fmla="*/ 742950 w 790575"/>
                <a:gd name="connsiteY3" fmla="*/ 139703 h 490538"/>
                <a:gd name="connsiteX4" fmla="*/ 790575 w 790575"/>
                <a:gd name="connsiteY4" fmla="*/ 284159 h 490538"/>
                <a:gd name="connsiteX5" fmla="*/ 593721 w 790575"/>
                <a:gd name="connsiteY5" fmla="*/ 490538 h 490538"/>
                <a:gd name="connsiteX6" fmla="*/ 125416 w 790575"/>
                <a:gd name="connsiteY6" fmla="*/ 485775 h 490538"/>
                <a:gd name="connsiteX7" fmla="*/ 114300 w 790575"/>
                <a:gd name="connsiteY7" fmla="*/ 269872 h 490538"/>
                <a:gd name="connsiteX8" fmla="*/ 0 w 790575"/>
                <a:gd name="connsiteY8" fmla="*/ 215903 h 490538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03222 w 790575"/>
                <a:gd name="connsiteY2" fmla="*/ 90486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523875 w 790575"/>
                <a:gd name="connsiteY3" fmla="*/ 68265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523875 w 790575"/>
                <a:gd name="connsiteY3" fmla="*/ 68265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609938"/>
                <a:gd name="connsiteY0" fmla="*/ 196852 h 471487"/>
                <a:gd name="connsiteX1" fmla="*/ 254003 w 609938"/>
                <a:gd name="connsiteY1" fmla="*/ 0 h 471487"/>
                <a:gd name="connsiteX2" fmla="*/ 417510 w 609938"/>
                <a:gd name="connsiteY2" fmla="*/ 4761 h 471487"/>
                <a:gd name="connsiteX3" fmla="*/ 523875 w 609938"/>
                <a:gd name="connsiteY3" fmla="*/ 68265 h 471487"/>
                <a:gd name="connsiteX4" fmla="*/ 447675 w 609938"/>
                <a:gd name="connsiteY4" fmla="*/ 260345 h 471487"/>
                <a:gd name="connsiteX5" fmla="*/ 593721 w 609938"/>
                <a:gd name="connsiteY5" fmla="*/ 471487 h 471487"/>
                <a:gd name="connsiteX6" fmla="*/ 125416 w 609938"/>
                <a:gd name="connsiteY6" fmla="*/ 466724 h 471487"/>
                <a:gd name="connsiteX7" fmla="*/ 114300 w 609938"/>
                <a:gd name="connsiteY7" fmla="*/ 250821 h 471487"/>
                <a:gd name="connsiteX8" fmla="*/ 0 w 609938"/>
                <a:gd name="connsiteY8" fmla="*/ 196852 h 471487"/>
                <a:gd name="connsiteX0" fmla="*/ 0 w 707932"/>
                <a:gd name="connsiteY0" fmla="*/ 196852 h 471487"/>
                <a:gd name="connsiteX1" fmla="*/ 254003 w 707932"/>
                <a:gd name="connsiteY1" fmla="*/ 0 h 471487"/>
                <a:gd name="connsiteX2" fmla="*/ 417510 w 707932"/>
                <a:gd name="connsiteY2" fmla="*/ 4761 h 471487"/>
                <a:gd name="connsiteX3" fmla="*/ 676275 w 707932"/>
                <a:gd name="connsiteY3" fmla="*/ 192090 h 471487"/>
                <a:gd name="connsiteX4" fmla="*/ 447675 w 707932"/>
                <a:gd name="connsiteY4" fmla="*/ 260345 h 471487"/>
                <a:gd name="connsiteX5" fmla="*/ 593721 w 707932"/>
                <a:gd name="connsiteY5" fmla="*/ 471487 h 471487"/>
                <a:gd name="connsiteX6" fmla="*/ 125416 w 707932"/>
                <a:gd name="connsiteY6" fmla="*/ 466724 h 471487"/>
                <a:gd name="connsiteX7" fmla="*/ 114300 w 707932"/>
                <a:gd name="connsiteY7" fmla="*/ 250821 h 471487"/>
                <a:gd name="connsiteX8" fmla="*/ 0 w 707932"/>
                <a:gd name="connsiteY8" fmla="*/ 196852 h 471487"/>
                <a:gd name="connsiteX0" fmla="*/ 0 w 715906"/>
                <a:gd name="connsiteY0" fmla="*/ 196852 h 471487"/>
                <a:gd name="connsiteX1" fmla="*/ 254003 w 715906"/>
                <a:gd name="connsiteY1" fmla="*/ 0 h 471487"/>
                <a:gd name="connsiteX2" fmla="*/ 417510 w 715906"/>
                <a:gd name="connsiteY2" fmla="*/ 4761 h 471487"/>
                <a:gd name="connsiteX3" fmla="*/ 676275 w 715906"/>
                <a:gd name="connsiteY3" fmla="*/ 192090 h 471487"/>
                <a:gd name="connsiteX4" fmla="*/ 561975 w 715906"/>
                <a:gd name="connsiteY4" fmla="*/ 236533 h 471487"/>
                <a:gd name="connsiteX5" fmla="*/ 593721 w 715906"/>
                <a:gd name="connsiteY5" fmla="*/ 471487 h 471487"/>
                <a:gd name="connsiteX6" fmla="*/ 125416 w 715906"/>
                <a:gd name="connsiteY6" fmla="*/ 466724 h 471487"/>
                <a:gd name="connsiteX7" fmla="*/ 114300 w 715906"/>
                <a:gd name="connsiteY7" fmla="*/ 250821 h 471487"/>
                <a:gd name="connsiteX8" fmla="*/ 0 w 715906"/>
                <a:gd name="connsiteY8" fmla="*/ 196852 h 471487"/>
                <a:gd name="connsiteX0" fmla="*/ 0 w 728346"/>
                <a:gd name="connsiteY0" fmla="*/ 196852 h 471487"/>
                <a:gd name="connsiteX1" fmla="*/ 254003 w 728346"/>
                <a:gd name="connsiteY1" fmla="*/ 0 h 471487"/>
                <a:gd name="connsiteX2" fmla="*/ 417510 w 728346"/>
                <a:gd name="connsiteY2" fmla="*/ 4761 h 471487"/>
                <a:gd name="connsiteX3" fmla="*/ 676275 w 728346"/>
                <a:gd name="connsiteY3" fmla="*/ 192090 h 471487"/>
                <a:gd name="connsiteX4" fmla="*/ 561975 w 728346"/>
                <a:gd name="connsiteY4" fmla="*/ 236533 h 471487"/>
                <a:gd name="connsiteX5" fmla="*/ 593721 w 728346"/>
                <a:gd name="connsiteY5" fmla="*/ 471487 h 471487"/>
                <a:gd name="connsiteX6" fmla="*/ 125416 w 728346"/>
                <a:gd name="connsiteY6" fmla="*/ 466724 h 471487"/>
                <a:gd name="connsiteX7" fmla="*/ 114300 w 728346"/>
                <a:gd name="connsiteY7" fmla="*/ 250821 h 471487"/>
                <a:gd name="connsiteX8" fmla="*/ 0 w 728346"/>
                <a:gd name="connsiteY8" fmla="*/ 196852 h 471487"/>
                <a:gd name="connsiteX0" fmla="*/ 0 w 729053"/>
                <a:gd name="connsiteY0" fmla="*/ 196852 h 471487"/>
                <a:gd name="connsiteX1" fmla="*/ 254003 w 729053"/>
                <a:gd name="connsiteY1" fmla="*/ 0 h 471487"/>
                <a:gd name="connsiteX2" fmla="*/ 417510 w 729053"/>
                <a:gd name="connsiteY2" fmla="*/ 4761 h 471487"/>
                <a:gd name="connsiteX3" fmla="*/ 676275 w 729053"/>
                <a:gd name="connsiteY3" fmla="*/ 192090 h 471487"/>
                <a:gd name="connsiteX4" fmla="*/ 566738 w 729053"/>
                <a:gd name="connsiteY4" fmla="*/ 269871 h 471487"/>
                <a:gd name="connsiteX5" fmla="*/ 593721 w 729053"/>
                <a:gd name="connsiteY5" fmla="*/ 471487 h 471487"/>
                <a:gd name="connsiteX6" fmla="*/ 125416 w 729053"/>
                <a:gd name="connsiteY6" fmla="*/ 466724 h 471487"/>
                <a:gd name="connsiteX7" fmla="*/ 114300 w 729053"/>
                <a:gd name="connsiteY7" fmla="*/ 250821 h 471487"/>
                <a:gd name="connsiteX8" fmla="*/ 0 w 729053"/>
                <a:gd name="connsiteY8" fmla="*/ 196852 h 471487"/>
                <a:gd name="connsiteX0" fmla="*/ 0 w 676275"/>
                <a:gd name="connsiteY0" fmla="*/ 196852 h 471487"/>
                <a:gd name="connsiteX1" fmla="*/ 254003 w 676275"/>
                <a:gd name="connsiteY1" fmla="*/ 0 h 471487"/>
                <a:gd name="connsiteX2" fmla="*/ 417510 w 676275"/>
                <a:gd name="connsiteY2" fmla="*/ 4761 h 471487"/>
                <a:gd name="connsiteX3" fmla="*/ 676275 w 676275"/>
                <a:gd name="connsiteY3" fmla="*/ 192090 h 471487"/>
                <a:gd name="connsiteX4" fmla="*/ 566738 w 676275"/>
                <a:gd name="connsiteY4" fmla="*/ 269871 h 471487"/>
                <a:gd name="connsiteX5" fmla="*/ 593721 w 676275"/>
                <a:gd name="connsiteY5" fmla="*/ 471487 h 471487"/>
                <a:gd name="connsiteX6" fmla="*/ 125416 w 676275"/>
                <a:gd name="connsiteY6" fmla="*/ 466724 h 471487"/>
                <a:gd name="connsiteX7" fmla="*/ 114300 w 676275"/>
                <a:gd name="connsiteY7" fmla="*/ 250821 h 471487"/>
                <a:gd name="connsiteX8" fmla="*/ 0 w 676275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9613" h="471487">
                  <a:moveTo>
                    <a:pt x="0" y="196852"/>
                  </a:moveTo>
                  <a:cubicBezTo>
                    <a:pt x="0" y="119696"/>
                    <a:pt x="176847" y="0"/>
                    <a:pt x="254003" y="0"/>
                  </a:cubicBezTo>
                  <a:cubicBezTo>
                    <a:pt x="313268" y="53974"/>
                    <a:pt x="363008" y="46037"/>
                    <a:pt x="417510" y="4761"/>
                  </a:cubicBezTo>
                  <a:cubicBezTo>
                    <a:pt x="494666" y="4761"/>
                    <a:pt x="657225" y="119697"/>
                    <a:pt x="709613" y="187328"/>
                  </a:cubicBezTo>
                  <a:cubicBezTo>
                    <a:pt x="622300" y="229130"/>
                    <a:pt x="596901" y="223307"/>
                    <a:pt x="566738" y="269871"/>
                  </a:cubicBezTo>
                  <a:cubicBezTo>
                    <a:pt x="566738" y="347027"/>
                    <a:pt x="670877" y="471487"/>
                    <a:pt x="593721" y="471487"/>
                  </a:cubicBezTo>
                  <a:cubicBezTo>
                    <a:pt x="407456" y="471487"/>
                    <a:pt x="311681" y="466724"/>
                    <a:pt x="125416" y="466724"/>
                  </a:cubicBezTo>
                  <a:cubicBezTo>
                    <a:pt x="48260" y="466724"/>
                    <a:pt x="114300" y="327977"/>
                    <a:pt x="114300" y="250821"/>
                  </a:cubicBezTo>
                  <a:lnTo>
                    <a:pt x="0" y="1968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88"/>
            <p:cNvSpPr/>
            <p:nvPr/>
          </p:nvSpPr>
          <p:spPr>
            <a:xfrm>
              <a:off x="3394603" y="3452788"/>
              <a:ext cx="121443" cy="334485"/>
            </a:xfrm>
            <a:custGeom>
              <a:avLst/>
              <a:gdLst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3" h="400050">
                  <a:moveTo>
                    <a:pt x="42862" y="16668"/>
                  </a:moveTo>
                  <a:lnTo>
                    <a:pt x="121443" y="0"/>
                  </a:lnTo>
                  <a:lnTo>
                    <a:pt x="21431" y="400050"/>
                  </a:lnTo>
                  <a:lnTo>
                    <a:pt x="0" y="390525"/>
                  </a:lnTo>
                  <a:lnTo>
                    <a:pt x="19050" y="335756"/>
                  </a:lnTo>
                  <a:cubicBezTo>
                    <a:pt x="15081" y="227012"/>
                    <a:pt x="8731" y="113506"/>
                    <a:pt x="42862" y="16668"/>
                  </a:cubicBezTo>
                  <a:close/>
                </a:path>
              </a:pathLst>
            </a:custGeom>
            <a:solidFill>
              <a:srgbClr val="754F9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89"/>
            <p:cNvSpPr/>
            <p:nvPr/>
          </p:nvSpPr>
          <p:spPr>
            <a:xfrm flipH="1">
              <a:off x="3763150" y="3452788"/>
              <a:ext cx="121443" cy="334485"/>
            </a:xfrm>
            <a:custGeom>
              <a:avLst/>
              <a:gdLst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3" h="400050">
                  <a:moveTo>
                    <a:pt x="42862" y="16668"/>
                  </a:moveTo>
                  <a:lnTo>
                    <a:pt x="121443" y="0"/>
                  </a:lnTo>
                  <a:lnTo>
                    <a:pt x="21431" y="400050"/>
                  </a:lnTo>
                  <a:lnTo>
                    <a:pt x="0" y="390525"/>
                  </a:lnTo>
                  <a:lnTo>
                    <a:pt x="19050" y="335756"/>
                  </a:lnTo>
                  <a:cubicBezTo>
                    <a:pt x="15081" y="227012"/>
                    <a:pt x="8731" y="113506"/>
                    <a:pt x="42862" y="16668"/>
                  </a:cubicBezTo>
                  <a:close/>
                </a:path>
              </a:pathLst>
            </a:custGeom>
            <a:solidFill>
              <a:srgbClr val="754F9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Oval 36"/>
            <p:cNvSpPr/>
            <p:nvPr/>
          </p:nvSpPr>
          <p:spPr>
            <a:xfrm>
              <a:off x="3038517" y="3015642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Oval 36"/>
            <p:cNvSpPr/>
            <p:nvPr/>
          </p:nvSpPr>
          <p:spPr>
            <a:xfrm flipH="1">
              <a:off x="4035185" y="2996803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Oval 33"/>
            <p:cNvSpPr/>
            <p:nvPr/>
          </p:nvSpPr>
          <p:spPr>
            <a:xfrm>
              <a:off x="3119549" y="2572390"/>
              <a:ext cx="990601" cy="851629"/>
            </a:xfrm>
            <a:custGeom>
              <a:avLst/>
              <a:gdLst>
                <a:gd name="connsiteX0" fmla="*/ 0 w 990600"/>
                <a:gd name="connsiteY0" fmla="*/ 411509 h 823018"/>
                <a:gd name="connsiteX1" fmla="*/ 495300 w 990600"/>
                <a:gd name="connsiteY1" fmla="*/ 0 h 823018"/>
                <a:gd name="connsiteX2" fmla="*/ 990600 w 990600"/>
                <a:gd name="connsiteY2" fmla="*/ 411509 h 823018"/>
                <a:gd name="connsiteX3" fmla="*/ 495300 w 990600"/>
                <a:gd name="connsiteY3" fmla="*/ 823018 h 823018"/>
                <a:gd name="connsiteX4" fmla="*/ 0 w 990600"/>
                <a:gd name="connsiteY4" fmla="*/ 411509 h 823018"/>
                <a:gd name="connsiteX0" fmla="*/ 0 w 990600"/>
                <a:gd name="connsiteY0" fmla="*/ 411509 h 829292"/>
                <a:gd name="connsiteX1" fmla="*/ 495300 w 990600"/>
                <a:gd name="connsiteY1" fmla="*/ 0 h 829292"/>
                <a:gd name="connsiteX2" fmla="*/ 990600 w 990600"/>
                <a:gd name="connsiteY2" fmla="*/ 411509 h 829292"/>
                <a:gd name="connsiteX3" fmla="*/ 495300 w 990600"/>
                <a:gd name="connsiteY3" fmla="*/ 823018 h 829292"/>
                <a:gd name="connsiteX4" fmla="*/ 0 w 990600"/>
                <a:gd name="connsiteY4" fmla="*/ 411509 h 829292"/>
                <a:gd name="connsiteX0" fmla="*/ 0 w 990600"/>
                <a:gd name="connsiteY0" fmla="*/ 411509 h 823986"/>
                <a:gd name="connsiteX1" fmla="*/ 495300 w 990600"/>
                <a:gd name="connsiteY1" fmla="*/ 0 h 823986"/>
                <a:gd name="connsiteX2" fmla="*/ 990600 w 990600"/>
                <a:gd name="connsiteY2" fmla="*/ 411509 h 823986"/>
                <a:gd name="connsiteX3" fmla="*/ 495300 w 990600"/>
                <a:gd name="connsiteY3" fmla="*/ 823018 h 823986"/>
                <a:gd name="connsiteX4" fmla="*/ 0 w 990600"/>
                <a:gd name="connsiteY4" fmla="*/ 411509 h 823986"/>
                <a:gd name="connsiteX0" fmla="*/ 0 w 990600"/>
                <a:gd name="connsiteY0" fmla="*/ 411509 h 845332"/>
                <a:gd name="connsiteX1" fmla="*/ 495300 w 990600"/>
                <a:gd name="connsiteY1" fmla="*/ 0 h 845332"/>
                <a:gd name="connsiteX2" fmla="*/ 990600 w 990600"/>
                <a:gd name="connsiteY2" fmla="*/ 411509 h 845332"/>
                <a:gd name="connsiteX3" fmla="*/ 495300 w 990600"/>
                <a:gd name="connsiteY3" fmla="*/ 844450 h 845332"/>
                <a:gd name="connsiteX4" fmla="*/ 0 w 990600"/>
                <a:gd name="connsiteY4" fmla="*/ 411509 h 845332"/>
                <a:gd name="connsiteX0" fmla="*/ 0 w 990600"/>
                <a:gd name="connsiteY0" fmla="*/ 411509 h 844470"/>
                <a:gd name="connsiteX1" fmla="*/ 495300 w 990600"/>
                <a:gd name="connsiteY1" fmla="*/ 0 h 844470"/>
                <a:gd name="connsiteX2" fmla="*/ 990600 w 990600"/>
                <a:gd name="connsiteY2" fmla="*/ 411509 h 844470"/>
                <a:gd name="connsiteX3" fmla="*/ 495300 w 990600"/>
                <a:gd name="connsiteY3" fmla="*/ 844450 h 844470"/>
                <a:gd name="connsiteX4" fmla="*/ 0 w 990600"/>
                <a:gd name="connsiteY4" fmla="*/ 411509 h 844470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68 h 851629"/>
                <a:gd name="connsiteX1" fmla="*/ 497682 w 990601"/>
                <a:gd name="connsiteY1" fmla="*/ 15 h 851629"/>
                <a:gd name="connsiteX2" fmla="*/ 990601 w 990601"/>
                <a:gd name="connsiteY2" fmla="*/ 418668 h 851629"/>
                <a:gd name="connsiteX3" fmla="*/ 495301 w 990601"/>
                <a:gd name="connsiteY3" fmla="*/ 851609 h 851629"/>
                <a:gd name="connsiteX4" fmla="*/ 1 w 990601"/>
                <a:gd name="connsiteY4" fmla="*/ 418668 h 85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1" h="851629">
                  <a:moveTo>
                    <a:pt x="1" y="418668"/>
                  </a:moveTo>
                  <a:cubicBezTo>
                    <a:pt x="398" y="276736"/>
                    <a:pt x="97929" y="-2366"/>
                    <a:pt x="497682" y="15"/>
                  </a:cubicBezTo>
                  <a:cubicBezTo>
                    <a:pt x="897435" y="2396"/>
                    <a:pt x="990601" y="191398"/>
                    <a:pt x="990601" y="418668"/>
                  </a:cubicBezTo>
                  <a:cubicBezTo>
                    <a:pt x="990601" y="645938"/>
                    <a:pt x="873623" y="853991"/>
                    <a:pt x="495301" y="851609"/>
                  </a:cubicBezTo>
                  <a:cubicBezTo>
                    <a:pt x="116979" y="849227"/>
                    <a:pt x="-396" y="560600"/>
                    <a:pt x="1" y="418668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>
              <a:outerShdw blurRad="25400" dist="25400" dir="5400000" algn="t" rotWithShape="0">
                <a:srgbClr val="DA9E6F">
                  <a:alpha val="56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Teardrop 93"/>
            <p:cNvSpPr/>
            <p:nvPr/>
          </p:nvSpPr>
          <p:spPr>
            <a:xfrm rot="16200000">
              <a:off x="3629049" y="3189968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Moon 94"/>
            <p:cNvSpPr/>
            <p:nvPr/>
          </p:nvSpPr>
          <p:spPr>
            <a:xfrm rot="16200000">
              <a:off x="3594859" y="3273025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6" name="Group 95"/>
            <p:cNvGrpSpPr/>
            <p:nvPr/>
          </p:nvGrpSpPr>
          <p:grpSpPr>
            <a:xfrm>
              <a:off x="3439868" y="2956552"/>
              <a:ext cx="455745" cy="187081"/>
              <a:chOff x="7261929" y="1088663"/>
              <a:chExt cx="455745" cy="187081"/>
            </a:xfrm>
          </p:grpSpPr>
          <p:sp>
            <p:nvSpPr>
              <p:cNvPr id="98" name="Oval 97"/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Oval 98"/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2" name="Picture 101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103" name="Oval 102"/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Oval 103"/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Oval 104"/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Oval 105"/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7" name="Picture 106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sp>
          <p:nvSpPr>
            <p:cNvPr id="97" name="Oval 1"/>
            <p:cNvSpPr/>
            <p:nvPr/>
          </p:nvSpPr>
          <p:spPr>
            <a:xfrm>
              <a:off x="3089039" y="2464754"/>
              <a:ext cx="1051620" cy="613369"/>
            </a:xfrm>
            <a:custGeom>
              <a:avLst/>
              <a:gdLst>
                <a:gd name="connsiteX0" fmla="*/ 0 w 966374"/>
                <a:gd name="connsiteY0" fmla="*/ 266700 h 533400"/>
                <a:gd name="connsiteX1" fmla="*/ 483187 w 966374"/>
                <a:gd name="connsiteY1" fmla="*/ 0 h 533400"/>
                <a:gd name="connsiteX2" fmla="*/ 966374 w 966374"/>
                <a:gd name="connsiteY2" fmla="*/ 266700 h 533400"/>
                <a:gd name="connsiteX3" fmla="*/ 483187 w 966374"/>
                <a:gd name="connsiteY3" fmla="*/ 533400 h 533400"/>
                <a:gd name="connsiteX4" fmla="*/ 0 w 966374"/>
                <a:gd name="connsiteY4" fmla="*/ 266700 h 533400"/>
                <a:gd name="connsiteX0" fmla="*/ 119 w 966493"/>
                <a:gd name="connsiteY0" fmla="*/ 309562 h 576262"/>
                <a:gd name="connsiteX1" fmla="*/ 449968 w 966493"/>
                <a:gd name="connsiteY1" fmla="*/ 0 h 576262"/>
                <a:gd name="connsiteX2" fmla="*/ 966493 w 966493"/>
                <a:gd name="connsiteY2" fmla="*/ 309562 h 576262"/>
                <a:gd name="connsiteX3" fmla="*/ 483306 w 966493"/>
                <a:gd name="connsiteY3" fmla="*/ 576262 h 576262"/>
                <a:gd name="connsiteX4" fmla="*/ 119 w 966493"/>
                <a:gd name="connsiteY4" fmla="*/ 309562 h 576262"/>
                <a:gd name="connsiteX0" fmla="*/ 11 w 966385"/>
                <a:gd name="connsiteY0" fmla="*/ 309562 h 384946"/>
                <a:gd name="connsiteX1" fmla="*/ 449860 w 966385"/>
                <a:gd name="connsiteY1" fmla="*/ 0 h 384946"/>
                <a:gd name="connsiteX2" fmla="*/ 966385 w 966385"/>
                <a:gd name="connsiteY2" fmla="*/ 309562 h 384946"/>
                <a:gd name="connsiteX3" fmla="*/ 459385 w 966385"/>
                <a:gd name="connsiteY3" fmla="*/ 342899 h 384946"/>
                <a:gd name="connsiteX4" fmla="*/ 11 w 966385"/>
                <a:gd name="connsiteY4" fmla="*/ 309562 h 384946"/>
                <a:gd name="connsiteX0" fmla="*/ 22 w 966396"/>
                <a:gd name="connsiteY0" fmla="*/ 309562 h 390148"/>
                <a:gd name="connsiteX1" fmla="*/ 449871 w 966396"/>
                <a:gd name="connsiteY1" fmla="*/ 0 h 390148"/>
                <a:gd name="connsiteX2" fmla="*/ 966396 w 966396"/>
                <a:gd name="connsiteY2" fmla="*/ 309562 h 390148"/>
                <a:gd name="connsiteX3" fmla="*/ 464158 w 966396"/>
                <a:gd name="connsiteY3" fmla="*/ 357187 h 390148"/>
                <a:gd name="connsiteX4" fmla="*/ 22 w 966396"/>
                <a:gd name="connsiteY4" fmla="*/ 309562 h 390148"/>
                <a:gd name="connsiteX0" fmla="*/ 22 w 1007037"/>
                <a:gd name="connsiteY0" fmla="*/ 309562 h 389630"/>
                <a:gd name="connsiteX1" fmla="*/ 449871 w 1007037"/>
                <a:gd name="connsiteY1" fmla="*/ 0 h 389630"/>
                <a:gd name="connsiteX2" fmla="*/ 966396 w 1007037"/>
                <a:gd name="connsiteY2" fmla="*/ 309562 h 389630"/>
                <a:gd name="connsiteX3" fmla="*/ 940203 w 1007037"/>
                <a:gd name="connsiteY3" fmla="*/ 388143 h 389630"/>
                <a:gd name="connsiteX4" fmla="*/ 464158 w 1007037"/>
                <a:gd name="connsiteY4" fmla="*/ 357187 h 389630"/>
                <a:gd name="connsiteX5" fmla="*/ 22 w 1007037"/>
                <a:gd name="connsiteY5" fmla="*/ 309562 h 389630"/>
                <a:gd name="connsiteX0" fmla="*/ 14 w 968149"/>
                <a:gd name="connsiteY0" fmla="*/ 315583 h 395651"/>
                <a:gd name="connsiteX1" fmla="*/ 449863 w 968149"/>
                <a:gd name="connsiteY1" fmla="*/ 6021 h 395651"/>
                <a:gd name="connsiteX2" fmla="*/ 840182 w 968149"/>
                <a:gd name="connsiteY2" fmla="*/ 132227 h 395651"/>
                <a:gd name="connsiteX3" fmla="*/ 940195 w 968149"/>
                <a:gd name="connsiteY3" fmla="*/ 394164 h 395651"/>
                <a:gd name="connsiteX4" fmla="*/ 464150 w 968149"/>
                <a:gd name="connsiteY4" fmla="*/ 363208 h 395651"/>
                <a:gd name="connsiteX5" fmla="*/ 14 w 968149"/>
                <a:gd name="connsiteY5" fmla="*/ 315583 h 395651"/>
                <a:gd name="connsiteX0" fmla="*/ 8897 w 977032"/>
                <a:gd name="connsiteY0" fmla="*/ 311701 h 391769"/>
                <a:gd name="connsiteX1" fmla="*/ 189460 w 977032"/>
                <a:gd name="connsiteY1" fmla="*/ 68815 h 391769"/>
                <a:gd name="connsiteX2" fmla="*/ 458746 w 977032"/>
                <a:gd name="connsiteY2" fmla="*/ 2139 h 391769"/>
                <a:gd name="connsiteX3" fmla="*/ 849065 w 977032"/>
                <a:gd name="connsiteY3" fmla="*/ 128345 h 391769"/>
                <a:gd name="connsiteX4" fmla="*/ 949078 w 977032"/>
                <a:gd name="connsiteY4" fmla="*/ 390282 h 391769"/>
                <a:gd name="connsiteX5" fmla="*/ 473033 w 977032"/>
                <a:gd name="connsiteY5" fmla="*/ 359326 h 391769"/>
                <a:gd name="connsiteX6" fmla="*/ 8897 w 977032"/>
                <a:gd name="connsiteY6" fmla="*/ 311701 h 391769"/>
                <a:gd name="connsiteX0" fmla="*/ 8579 w 983857"/>
                <a:gd name="connsiteY0" fmla="*/ 399807 h 414416"/>
                <a:gd name="connsiteX1" fmla="*/ 196285 w 983857"/>
                <a:gd name="connsiteY1" fmla="*/ 68815 h 414416"/>
                <a:gd name="connsiteX2" fmla="*/ 465571 w 983857"/>
                <a:gd name="connsiteY2" fmla="*/ 2139 h 414416"/>
                <a:gd name="connsiteX3" fmla="*/ 855890 w 983857"/>
                <a:gd name="connsiteY3" fmla="*/ 128345 h 414416"/>
                <a:gd name="connsiteX4" fmla="*/ 955903 w 983857"/>
                <a:gd name="connsiteY4" fmla="*/ 390282 h 414416"/>
                <a:gd name="connsiteX5" fmla="*/ 479858 w 983857"/>
                <a:gd name="connsiteY5" fmla="*/ 359326 h 414416"/>
                <a:gd name="connsiteX6" fmla="*/ 8579 w 983857"/>
                <a:gd name="connsiteY6" fmla="*/ 399807 h 414416"/>
                <a:gd name="connsiteX0" fmla="*/ 9609 w 963455"/>
                <a:gd name="connsiteY0" fmla="*/ 380757 h 397615"/>
                <a:gd name="connsiteX1" fmla="*/ 175883 w 963455"/>
                <a:gd name="connsiteY1" fmla="*/ 68815 h 397615"/>
                <a:gd name="connsiteX2" fmla="*/ 445169 w 963455"/>
                <a:gd name="connsiteY2" fmla="*/ 2139 h 397615"/>
                <a:gd name="connsiteX3" fmla="*/ 835488 w 963455"/>
                <a:gd name="connsiteY3" fmla="*/ 128345 h 397615"/>
                <a:gd name="connsiteX4" fmla="*/ 935501 w 963455"/>
                <a:gd name="connsiteY4" fmla="*/ 390282 h 397615"/>
                <a:gd name="connsiteX5" fmla="*/ 459456 w 963455"/>
                <a:gd name="connsiteY5" fmla="*/ 359326 h 397615"/>
                <a:gd name="connsiteX6" fmla="*/ 9609 w 963455"/>
                <a:gd name="connsiteY6" fmla="*/ 380757 h 397615"/>
                <a:gd name="connsiteX0" fmla="*/ 629 w 954475"/>
                <a:gd name="connsiteY0" fmla="*/ 380757 h 392126"/>
                <a:gd name="connsiteX1" fmla="*/ 166903 w 954475"/>
                <a:gd name="connsiteY1" fmla="*/ 68815 h 392126"/>
                <a:gd name="connsiteX2" fmla="*/ 436189 w 954475"/>
                <a:gd name="connsiteY2" fmla="*/ 2139 h 392126"/>
                <a:gd name="connsiteX3" fmla="*/ 826508 w 954475"/>
                <a:gd name="connsiteY3" fmla="*/ 128345 h 392126"/>
                <a:gd name="connsiteX4" fmla="*/ 926521 w 954475"/>
                <a:gd name="connsiteY4" fmla="*/ 390282 h 392126"/>
                <a:gd name="connsiteX5" fmla="*/ 450476 w 954475"/>
                <a:gd name="connsiteY5" fmla="*/ 359326 h 392126"/>
                <a:gd name="connsiteX6" fmla="*/ 224054 w 954475"/>
                <a:gd name="connsiteY6" fmla="*/ 271221 h 392126"/>
                <a:gd name="connsiteX7" fmla="*/ 629 w 954475"/>
                <a:gd name="connsiteY7" fmla="*/ 380757 h 392126"/>
                <a:gd name="connsiteX0" fmla="*/ 1989 w 955835"/>
                <a:gd name="connsiteY0" fmla="*/ 380757 h 392053"/>
                <a:gd name="connsiteX1" fmla="*/ 168263 w 955835"/>
                <a:gd name="connsiteY1" fmla="*/ 68815 h 392053"/>
                <a:gd name="connsiteX2" fmla="*/ 437549 w 955835"/>
                <a:gd name="connsiteY2" fmla="*/ 2139 h 392053"/>
                <a:gd name="connsiteX3" fmla="*/ 827868 w 955835"/>
                <a:gd name="connsiteY3" fmla="*/ 128345 h 392053"/>
                <a:gd name="connsiteX4" fmla="*/ 927881 w 955835"/>
                <a:gd name="connsiteY4" fmla="*/ 390282 h 392053"/>
                <a:gd name="connsiteX5" fmla="*/ 451836 w 955835"/>
                <a:gd name="connsiteY5" fmla="*/ 359326 h 392053"/>
                <a:gd name="connsiteX6" fmla="*/ 101589 w 955835"/>
                <a:gd name="connsiteY6" fmla="*/ 278365 h 392053"/>
                <a:gd name="connsiteX7" fmla="*/ 1989 w 955835"/>
                <a:gd name="connsiteY7" fmla="*/ 380757 h 392053"/>
                <a:gd name="connsiteX0" fmla="*/ 340 w 954186"/>
                <a:gd name="connsiteY0" fmla="*/ 380757 h 392481"/>
                <a:gd name="connsiteX1" fmla="*/ 166614 w 954186"/>
                <a:gd name="connsiteY1" fmla="*/ 68815 h 392481"/>
                <a:gd name="connsiteX2" fmla="*/ 435900 w 954186"/>
                <a:gd name="connsiteY2" fmla="*/ 2139 h 392481"/>
                <a:gd name="connsiteX3" fmla="*/ 826219 w 954186"/>
                <a:gd name="connsiteY3" fmla="*/ 128345 h 392481"/>
                <a:gd name="connsiteX4" fmla="*/ 926232 w 954186"/>
                <a:gd name="connsiteY4" fmla="*/ 390282 h 392481"/>
                <a:gd name="connsiteX5" fmla="*/ 450187 w 954186"/>
                <a:gd name="connsiteY5" fmla="*/ 359326 h 392481"/>
                <a:gd name="connsiteX6" fmla="*/ 133278 w 954186"/>
                <a:gd name="connsiteY6" fmla="*/ 242646 h 392481"/>
                <a:gd name="connsiteX7" fmla="*/ 340 w 954186"/>
                <a:gd name="connsiteY7" fmla="*/ 380757 h 392481"/>
                <a:gd name="connsiteX0" fmla="*/ 8999 w 962845"/>
                <a:gd name="connsiteY0" fmla="*/ 380410 h 392134"/>
                <a:gd name="connsiteX1" fmla="*/ 30016 w 962845"/>
                <a:gd name="connsiteY1" fmla="*/ 228012 h 392134"/>
                <a:gd name="connsiteX2" fmla="*/ 175273 w 962845"/>
                <a:gd name="connsiteY2" fmla="*/ 68468 h 392134"/>
                <a:gd name="connsiteX3" fmla="*/ 444559 w 962845"/>
                <a:gd name="connsiteY3" fmla="*/ 1792 h 392134"/>
                <a:gd name="connsiteX4" fmla="*/ 834878 w 962845"/>
                <a:gd name="connsiteY4" fmla="*/ 127998 h 392134"/>
                <a:gd name="connsiteX5" fmla="*/ 934891 w 962845"/>
                <a:gd name="connsiteY5" fmla="*/ 389935 h 392134"/>
                <a:gd name="connsiteX6" fmla="*/ 458846 w 962845"/>
                <a:gd name="connsiteY6" fmla="*/ 358979 h 392134"/>
                <a:gd name="connsiteX7" fmla="*/ 141937 w 962845"/>
                <a:gd name="connsiteY7" fmla="*/ 242299 h 392134"/>
                <a:gd name="connsiteX8" fmla="*/ 8999 w 962845"/>
                <a:gd name="connsiteY8" fmla="*/ 380410 h 392134"/>
                <a:gd name="connsiteX0" fmla="*/ 6178 w 960024"/>
                <a:gd name="connsiteY0" fmla="*/ 380410 h 392437"/>
                <a:gd name="connsiteX1" fmla="*/ 27195 w 960024"/>
                <a:gd name="connsiteY1" fmla="*/ 228012 h 392437"/>
                <a:gd name="connsiteX2" fmla="*/ 172452 w 960024"/>
                <a:gd name="connsiteY2" fmla="*/ 68468 h 392437"/>
                <a:gd name="connsiteX3" fmla="*/ 441738 w 960024"/>
                <a:gd name="connsiteY3" fmla="*/ 1792 h 392437"/>
                <a:gd name="connsiteX4" fmla="*/ 832057 w 960024"/>
                <a:gd name="connsiteY4" fmla="*/ 127998 h 392437"/>
                <a:gd name="connsiteX5" fmla="*/ 932070 w 960024"/>
                <a:gd name="connsiteY5" fmla="*/ 389935 h 392437"/>
                <a:gd name="connsiteX6" fmla="*/ 456025 w 960024"/>
                <a:gd name="connsiteY6" fmla="*/ 358979 h 392437"/>
                <a:gd name="connsiteX7" fmla="*/ 101016 w 960024"/>
                <a:gd name="connsiteY7" fmla="*/ 223249 h 392437"/>
                <a:gd name="connsiteX8" fmla="*/ 6178 w 960024"/>
                <a:gd name="connsiteY8" fmla="*/ 380410 h 392437"/>
                <a:gd name="connsiteX0" fmla="*/ 6002 w 959848"/>
                <a:gd name="connsiteY0" fmla="*/ 380410 h 393080"/>
                <a:gd name="connsiteX1" fmla="*/ 27019 w 959848"/>
                <a:gd name="connsiteY1" fmla="*/ 228012 h 393080"/>
                <a:gd name="connsiteX2" fmla="*/ 172276 w 959848"/>
                <a:gd name="connsiteY2" fmla="*/ 68468 h 393080"/>
                <a:gd name="connsiteX3" fmla="*/ 441562 w 959848"/>
                <a:gd name="connsiteY3" fmla="*/ 1792 h 393080"/>
                <a:gd name="connsiteX4" fmla="*/ 831881 w 959848"/>
                <a:gd name="connsiteY4" fmla="*/ 127998 h 393080"/>
                <a:gd name="connsiteX5" fmla="*/ 931894 w 959848"/>
                <a:gd name="connsiteY5" fmla="*/ 389935 h 393080"/>
                <a:gd name="connsiteX6" fmla="*/ 455849 w 959848"/>
                <a:gd name="connsiteY6" fmla="*/ 358979 h 393080"/>
                <a:gd name="connsiteX7" fmla="*/ 98459 w 959848"/>
                <a:gd name="connsiteY7" fmla="*/ 192293 h 393080"/>
                <a:gd name="connsiteX8" fmla="*/ 6002 w 959848"/>
                <a:gd name="connsiteY8" fmla="*/ 380410 h 393080"/>
                <a:gd name="connsiteX0" fmla="*/ 5473 w 959319"/>
                <a:gd name="connsiteY0" fmla="*/ 380410 h 392568"/>
                <a:gd name="connsiteX1" fmla="*/ 26490 w 959319"/>
                <a:gd name="connsiteY1" fmla="*/ 228012 h 392568"/>
                <a:gd name="connsiteX2" fmla="*/ 171747 w 959319"/>
                <a:gd name="connsiteY2" fmla="*/ 68468 h 392568"/>
                <a:gd name="connsiteX3" fmla="*/ 441033 w 959319"/>
                <a:gd name="connsiteY3" fmla="*/ 1792 h 392568"/>
                <a:gd name="connsiteX4" fmla="*/ 831352 w 959319"/>
                <a:gd name="connsiteY4" fmla="*/ 127998 h 392568"/>
                <a:gd name="connsiteX5" fmla="*/ 931365 w 959319"/>
                <a:gd name="connsiteY5" fmla="*/ 389935 h 392568"/>
                <a:gd name="connsiteX6" fmla="*/ 455320 w 959319"/>
                <a:gd name="connsiteY6" fmla="*/ 358979 h 392568"/>
                <a:gd name="connsiteX7" fmla="*/ 90786 w 959319"/>
                <a:gd name="connsiteY7" fmla="*/ 216105 h 392568"/>
                <a:gd name="connsiteX8" fmla="*/ 5473 w 959319"/>
                <a:gd name="connsiteY8" fmla="*/ 380410 h 392568"/>
                <a:gd name="connsiteX0" fmla="*/ 5473 w 959319"/>
                <a:gd name="connsiteY0" fmla="*/ 380410 h 391325"/>
                <a:gd name="connsiteX1" fmla="*/ 26490 w 959319"/>
                <a:gd name="connsiteY1" fmla="*/ 228012 h 391325"/>
                <a:gd name="connsiteX2" fmla="*/ 171747 w 959319"/>
                <a:gd name="connsiteY2" fmla="*/ 68468 h 391325"/>
                <a:gd name="connsiteX3" fmla="*/ 441033 w 959319"/>
                <a:gd name="connsiteY3" fmla="*/ 1792 h 391325"/>
                <a:gd name="connsiteX4" fmla="*/ 831352 w 959319"/>
                <a:gd name="connsiteY4" fmla="*/ 127998 h 391325"/>
                <a:gd name="connsiteX5" fmla="*/ 931365 w 959319"/>
                <a:gd name="connsiteY5" fmla="*/ 389935 h 391325"/>
                <a:gd name="connsiteX6" fmla="*/ 455320 w 959319"/>
                <a:gd name="connsiteY6" fmla="*/ 358979 h 391325"/>
                <a:gd name="connsiteX7" fmla="*/ 240803 w 959319"/>
                <a:gd name="connsiteY7" fmla="*/ 325642 h 391325"/>
                <a:gd name="connsiteX8" fmla="*/ 90786 w 959319"/>
                <a:gd name="connsiteY8" fmla="*/ 216105 h 391325"/>
                <a:gd name="connsiteX9" fmla="*/ 5473 w 959319"/>
                <a:gd name="connsiteY9" fmla="*/ 380410 h 391325"/>
                <a:gd name="connsiteX0" fmla="*/ 5473 w 931868"/>
                <a:gd name="connsiteY0" fmla="*/ 380410 h 401695"/>
                <a:gd name="connsiteX1" fmla="*/ 26490 w 931868"/>
                <a:gd name="connsiteY1" fmla="*/ 228012 h 401695"/>
                <a:gd name="connsiteX2" fmla="*/ 171747 w 931868"/>
                <a:gd name="connsiteY2" fmla="*/ 68468 h 401695"/>
                <a:gd name="connsiteX3" fmla="*/ 441033 w 931868"/>
                <a:gd name="connsiteY3" fmla="*/ 1792 h 401695"/>
                <a:gd name="connsiteX4" fmla="*/ 831352 w 931868"/>
                <a:gd name="connsiteY4" fmla="*/ 127998 h 401695"/>
                <a:gd name="connsiteX5" fmla="*/ 931365 w 931868"/>
                <a:gd name="connsiteY5" fmla="*/ 389935 h 401695"/>
                <a:gd name="connsiteX6" fmla="*/ 786109 w 931868"/>
                <a:gd name="connsiteY6" fmla="*/ 339930 h 401695"/>
                <a:gd name="connsiteX7" fmla="*/ 455320 w 931868"/>
                <a:gd name="connsiteY7" fmla="*/ 358979 h 401695"/>
                <a:gd name="connsiteX8" fmla="*/ 240803 w 931868"/>
                <a:gd name="connsiteY8" fmla="*/ 325642 h 401695"/>
                <a:gd name="connsiteX9" fmla="*/ 90786 w 931868"/>
                <a:gd name="connsiteY9" fmla="*/ 216105 h 401695"/>
                <a:gd name="connsiteX10" fmla="*/ 5473 w 931868"/>
                <a:gd name="connsiteY10" fmla="*/ 380410 h 401695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095 h 404163"/>
                <a:gd name="connsiteX1" fmla="*/ 42746 w 948124"/>
                <a:gd name="connsiteY1" fmla="*/ 227884 h 404163"/>
                <a:gd name="connsiteX2" fmla="*/ 188003 w 948124"/>
                <a:gd name="connsiteY2" fmla="*/ 68340 h 404163"/>
                <a:gd name="connsiteX3" fmla="*/ 457289 w 948124"/>
                <a:gd name="connsiteY3" fmla="*/ 1664 h 404163"/>
                <a:gd name="connsiteX4" fmla="*/ 847608 w 948124"/>
                <a:gd name="connsiteY4" fmla="*/ 127870 h 404163"/>
                <a:gd name="connsiteX5" fmla="*/ 947621 w 948124"/>
                <a:gd name="connsiteY5" fmla="*/ 389807 h 404163"/>
                <a:gd name="connsiteX6" fmla="*/ 816652 w 948124"/>
                <a:gd name="connsiteY6" fmla="*/ 361233 h 404163"/>
                <a:gd name="connsiteX7" fmla="*/ 471576 w 948124"/>
                <a:gd name="connsiteY7" fmla="*/ 358851 h 404163"/>
                <a:gd name="connsiteX8" fmla="*/ 257059 w 948124"/>
                <a:gd name="connsiteY8" fmla="*/ 325514 h 404163"/>
                <a:gd name="connsiteX9" fmla="*/ 107042 w 948124"/>
                <a:gd name="connsiteY9" fmla="*/ 215977 h 404163"/>
                <a:gd name="connsiteX10" fmla="*/ 2679 w 948124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68376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49272"/>
                <a:gd name="connsiteY0" fmla="*/ 404095 h 404118"/>
                <a:gd name="connsiteX1" fmla="*/ 42746 w 949272"/>
                <a:gd name="connsiteY1" fmla="*/ 227884 h 404118"/>
                <a:gd name="connsiteX2" fmla="*/ 188003 w 949272"/>
                <a:gd name="connsiteY2" fmla="*/ 68340 h 404118"/>
                <a:gd name="connsiteX3" fmla="*/ 457289 w 949272"/>
                <a:gd name="connsiteY3" fmla="*/ 1664 h 404118"/>
                <a:gd name="connsiteX4" fmla="*/ 847608 w 949272"/>
                <a:gd name="connsiteY4" fmla="*/ 127870 h 404118"/>
                <a:gd name="connsiteX5" fmla="*/ 945239 w 949272"/>
                <a:gd name="connsiteY5" fmla="*/ 349326 h 404118"/>
                <a:gd name="connsiteX6" fmla="*/ 816652 w 949272"/>
                <a:gd name="connsiteY6" fmla="*/ 361233 h 404118"/>
                <a:gd name="connsiteX7" fmla="*/ 471576 w 949272"/>
                <a:gd name="connsiteY7" fmla="*/ 368376 h 404118"/>
                <a:gd name="connsiteX8" fmla="*/ 257059 w 949272"/>
                <a:gd name="connsiteY8" fmla="*/ 325514 h 404118"/>
                <a:gd name="connsiteX9" fmla="*/ 107042 w 949272"/>
                <a:gd name="connsiteY9" fmla="*/ 215977 h 404118"/>
                <a:gd name="connsiteX10" fmla="*/ 2679 w 94927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95318 h 495341"/>
                <a:gd name="connsiteX1" fmla="*/ 42746 w 960652"/>
                <a:gd name="connsiteY1" fmla="*/ 319107 h 495341"/>
                <a:gd name="connsiteX2" fmla="*/ 188003 w 960652"/>
                <a:gd name="connsiteY2" fmla="*/ 159563 h 495341"/>
                <a:gd name="connsiteX3" fmla="*/ 504914 w 960652"/>
                <a:gd name="connsiteY3" fmla="*/ 812 h 495341"/>
                <a:gd name="connsiteX4" fmla="*/ 847608 w 960652"/>
                <a:gd name="connsiteY4" fmla="*/ 219093 h 495341"/>
                <a:gd name="connsiteX5" fmla="*/ 957146 w 960652"/>
                <a:gd name="connsiteY5" fmla="*/ 476268 h 495341"/>
                <a:gd name="connsiteX6" fmla="*/ 816652 w 960652"/>
                <a:gd name="connsiteY6" fmla="*/ 452456 h 495341"/>
                <a:gd name="connsiteX7" fmla="*/ 471576 w 960652"/>
                <a:gd name="connsiteY7" fmla="*/ 459599 h 495341"/>
                <a:gd name="connsiteX8" fmla="*/ 257059 w 960652"/>
                <a:gd name="connsiteY8" fmla="*/ 416737 h 495341"/>
                <a:gd name="connsiteX9" fmla="*/ 107042 w 960652"/>
                <a:gd name="connsiteY9" fmla="*/ 307200 h 495341"/>
                <a:gd name="connsiteX10" fmla="*/ 2679 w 960652"/>
                <a:gd name="connsiteY10" fmla="*/ 495318 h 495341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88003 w 960652"/>
                <a:gd name="connsiteY2" fmla="*/ 164719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38778 w 960652"/>
                <a:gd name="connsiteY2" fmla="*/ 28194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14300 w 960652"/>
                <a:gd name="connsiteY2" fmla="*/ 140275 h 500497"/>
                <a:gd name="connsiteX3" fmla="*/ 38778 w 960652"/>
                <a:gd name="connsiteY3" fmla="*/ 28194 h 500497"/>
                <a:gd name="connsiteX4" fmla="*/ 504825 w 960652"/>
                <a:gd name="connsiteY4" fmla="*/ 70425 h 500497"/>
                <a:gd name="connsiteX5" fmla="*/ 504914 w 960652"/>
                <a:gd name="connsiteY5" fmla="*/ 5968 h 500497"/>
                <a:gd name="connsiteX6" fmla="*/ 847608 w 960652"/>
                <a:gd name="connsiteY6" fmla="*/ 224249 h 500497"/>
                <a:gd name="connsiteX7" fmla="*/ 957146 w 960652"/>
                <a:gd name="connsiteY7" fmla="*/ 481424 h 500497"/>
                <a:gd name="connsiteX8" fmla="*/ 816652 w 960652"/>
                <a:gd name="connsiteY8" fmla="*/ 457612 h 500497"/>
                <a:gd name="connsiteX9" fmla="*/ 471576 w 960652"/>
                <a:gd name="connsiteY9" fmla="*/ 464755 h 500497"/>
                <a:gd name="connsiteX10" fmla="*/ 257059 w 960652"/>
                <a:gd name="connsiteY10" fmla="*/ 421893 h 500497"/>
                <a:gd name="connsiteX11" fmla="*/ 107042 w 960652"/>
                <a:gd name="connsiteY11" fmla="*/ 312356 h 500497"/>
                <a:gd name="connsiteX12" fmla="*/ 2679 w 960652"/>
                <a:gd name="connsiteY12" fmla="*/ 500474 h 500497"/>
                <a:gd name="connsiteX0" fmla="*/ 17909 w 975882"/>
                <a:gd name="connsiteY0" fmla="*/ 500474 h 504534"/>
                <a:gd name="connsiteX1" fmla="*/ 16701 w 975882"/>
                <a:gd name="connsiteY1" fmla="*/ 140113 h 504534"/>
                <a:gd name="connsiteX2" fmla="*/ 129530 w 975882"/>
                <a:gd name="connsiteY2" fmla="*/ 140275 h 504534"/>
                <a:gd name="connsiteX3" fmla="*/ 54008 w 975882"/>
                <a:gd name="connsiteY3" fmla="*/ 28194 h 504534"/>
                <a:gd name="connsiteX4" fmla="*/ 520055 w 975882"/>
                <a:gd name="connsiteY4" fmla="*/ 70425 h 504534"/>
                <a:gd name="connsiteX5" fmla="*/ 520144 w 975882"/>
                <a:gd name="connsiteY5" fmla="*/ 5968 h 504534"/>
                <a:gd name="connsiteX6" fmla="*/ 862838 w 975882"/>
                <a:gd name="connsiteY6" fmla="*/ 224249 h 504534"/>
                <a:gd name="connsiteX7" fmla="*/ 972376 w 975882"/>
                <a:gd name="connsiteY7" fmla="*/ 481424 h 504534"/>
                <a:gd name="connsiteX8" fmla="*/ 831882 w 975882"/>
                <a:gd name="connsiteY8" fmla="*/ 457612 h 504534"/>
                <a:gd name="connsiteX9" fmla="*/ 486806 w 975882"/>
                <a:gd name="connsiteY9" fmla="*/ 464755 h 504534"/>
                <a:gd name="connsiteX10" fmla="*/ 272289 w 975882"/>
                <a:gd name="connsiteY10" fmla="*/ 421893 h 504534"/>
                <a:gd name="connsiteX11" fmla="*/ 122272 w 975882"/>
                <a:gd name="connsiteY11" fmla="*/ 312356 h 504534"/>
                <a:gd name="connsiteX12" fmla="*/ 17909 w 975882"/>
                <a:gd name="connsiteY12" fmla="*/ 500474 h 504534"/>
                <a:gd name="connsiteX0" fmla="*/ 17909 w 988647"/>
                <a:gd name="connsiteY0" fmla="*/ 499069 h 503129"/>
                <a:gd name="connsiteX1" fmla="*/ 16701 w 988647"/>
                <a:gd name="connsiteY1" fmla="*/ 138708 h 503129"/>
                <a:gd name="connsiteX2" fmla="*/ 129530 w 988647"/>
                <a:gd name="connsiteY2" fmla="*/ 138870 h 503129"/>
                <a:gd name="connsiteX3" fmla="*/ 54008 w 988647"/>
                <a:gd name="connsiteY3" fmla="*/ 26789 h 503129"/>
                <a:gd name="connsiteX4" fmla="*/ 520055 w 988647"/>
                <a:gd name="connsiteY4" fmla="*/ 69020 h 503129"/>
                <a:gd name="connsiteX5" fmla="*/ 520144 w 988647"/>
                <a:gd name="connsiteY5" fmla="*/ 4563 h 503129"/>
                <a:gd name="connsiteX6" fmla="*/ 945388 w 988647"/>
                <a:gd name="connsiteY6" fmla="*/ 197444 h 503129"/>
                <a:gd name="connsiteX7" fmla="*/ 972376 w 988647"/>
                <a:gd name="connsiteY7" fmla="*/ 480019 h 503129"/>
                <a:gd name="connsiteX8" fmla="*/ 831882 w 988647"/>
                <a:gd name="connsiteY8" fmla="*/ 456207 h 503129"/>
                <a:gd name="connsiteX9" fmla="*/ 486806 w 988647"/>
                <a:gd name="connsiteY9" fmla="*/ 463350 h 503129"/>
                <a:gd name="connsiteX10" fmla="*/ 272289 w 988647"/>
                <a:gd name="connsiteY10" fmla="*/ 420488 h 503129"/>
                <a:gd name="connsiteX11" fmla="*/ 122272 w 988647"/>
                <a:gd name="connsiteY11" fmla="*/ 310951 h 503129"/>
                <a:gd name="connsiteX12" fmla="*/ 17909 w 988647"/>
                <a:gd name="connsiteY12" fmla="*/ 499069 h 50312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06442"/>
                <a:gd name="connsiteY0" fmla="*/ 499069 h 613369"/>
                <a:gd name="connsiteX1" fmla="*/ 16701 w 1006442"/>
                <a:gd name="connsiteY1" fmla="*/ 138708 h 613369"/>
                <a:gd name="connsiteX2" fmla="*/ 129530 w 1006442"/>
                <a:gd name="connsiteY2" fmla="*/ 138870 h 613369"/>
                <a:gd name="connsiteX3" fmla="*/ 54008 w 1006442"/>
                <a:gd name="connsiteY3" fmla="*/ 26789 h 613369"/>
                <a:gd name="connsiteX4" fmla="*/ 520055 w 1006442"/>
                <a:gd name="connsiteY4" fmla="*/ 69020 h 613369"/>
                <a:gd name="connsiteX5" fmla="*/ 520144 w 1006442"/>
                <a:gd name="connsiteY5" fmla="*/ 4563 h 613369"/>
                <a:gd name="connsiteX6" fmla="*/ 945388 w 1006442"/>
                <a:gd name="connsiteY6" fmla="*/ 197444 h 613369"/>
                <a:gd name="connsiteX7" fmla="*/ 997776 w 1006442"/>
                <a:gd name="connsiteY7" fmla="*/ 613369 h 613369"/>
                <a:gd name="connsiteX8" fmla="*/ 831882 w 1006442"/>
                <a:gd name="connsiteY8" fmla="*/ 456207 h 613369"/>
                <a:gd name="connsiteX9" fmla="*/ 486806 w 1006442"/>
                <a:gd name="connsiteY9" fmla="*/ 463350 h 613369"/>
                <a:gd name="connsiteX10" fmla="*/ 272289 w 1006442"/>
                <a:gd name="connsiteY10" fmla="*/ 420488 h 613369"/>
                <a:gd name="connsiteX11" fmla="*/ 122272 w 1006442"/>
                <a:gd name="connsiteY11" fmla="*/ 310951 h 613369"/>
                <a:gd name="connsiteX12" fmla="*/ 17909 w 1006442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56207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3673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12832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2276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946182 w 1016207"/>
                <a:gd name="connsiteY8" fmla="*/ 17363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524906 w 1016207"/>
                <a:gd name="connsiteY9" fmla="*/ 2919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524906 w 1016207"/>
                <a:gd name="connsiteY10" fmla="*/ 2919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307214 w 1016207"/>
                <a:gd name="connsiteY11" fmla="*/ 3315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53249 w 1007097"/>
                <a:gd name="connsiteY0" fmla="*/ 594319 h 613369"/>
                <a:gd name="connsiteX1" fmla="*/ 7591 w 1007097"/>
                <a:gd name="connsiteY1" fmla="*/ 138708 h 613369"/>
                <a:gd name="connsiteX2" fmla="*/ 120420 w 1007097"/>
                <a:gd name="connsiteY2" fmla="*/ 138870 h 613369"/>
                <a:gd name="connsiteX3" fmla="*/ 44898 w 1007097"/>
                <a:gd name="connsiteY3" fmla="*/ 26789 h 613369"/>
                <a:gd name="connsiteX4" fmla="*/ 510945 w 1007097"/>
                <a:gd name="connsiteY4" fmla="*/ 69020 h 613369"/>
                <a:gd name="connsiteX5" fmla="*/ 511034 w 1007097"/>
                <a:gd name="connsiteY5" fmla="*/ 4563 h 613369"/>
                <a:gd name="connsiteX6" fmla="*/ 936278 w 1007097"/>
                <a:gd name="connsiteY6" fmla="*/ 197444 h 613369"/>
                <a:gd name="connsiteX7" fmla="*/ 988666 w 1007097"/>
                <a:gd name="connsiteY7" fmla="*/ 613369 h 613369"/>
                <a:gd name="connsiteX8" fmla="*/ 864047 w 1007097"/>
                <a:gd name="connsiteY8" fmla="*/ 332382 h 613369"/>
                <a:gd name="connsiteX9" fmla="*/ 625244 w 1007097"/>
                <a:gd name="connsiteY9" fmla="*/ 399219 h 613369"/>
                <a:gd name="connsiteX10" fmla="*/ 633271 w 1007097"/>
                <a:gd name="connsiteY10" fmla="*/ 342700 h 613369"/>
                <a:gd name="connsiteX11" fmla="*/ 272704 w 1007097"/>
                <a:gd name="connsiteY11" fmla="*/ 404613 h 613369"/>
                <a:gd name="connsiteX12" fmla="*/ 113162 w 1007097"/>
                <a:gd name="connsiteY12" fmla="*/ 310951 h 613369"/>
                <a:gd name="connsiteX13" fmla="*/ 53249 w 1007097"/>
                <a:gd name="connsiteY13" fmla="*/ 594319 h 613369"/>
                <a:gd name="connsiteX0" fmla="*/ 53596 w 1007444"/>
                <a:gd name="connsiteY0" fmla="*/ 594319 h 613369"/>
                <a:gd name="connsiteX1" fmla="*/ 7938 w 1007444"/>
                <a:gd name="connsiteY1" fmla="*/ 138708 h 613369"/>
                <a:gd name="connsiteX2" fmla="*/ 120767 w 1007444"/>
                <a:gd name="connsiteY2" fmla="*/ 138870 h 613369"/>
                <a:gd name="connsiteX3" fmla="*/ 45245 w 1007444"/>
                <a:gd name="connsiteY3" fmla="*/ 26789 h 613369"/>
                <a:gd name="connsiteX4" fmla="*/ 511292 w 1007444"/>
                <a:gd name="connsiteY4" fmla="*/ 69020 h 613369"/>
                <a:gd name="connsiteX5" fmla="*/ 511381 w 1007444"/>
                <a:gd name="connsiteY5" fmla="*/ 4563 h 613369"/>
                <a:gd name="connsiteX6" fmla="*/ 936625 w 1007444"/>
                <a:gd name="connsiteY6" fmla="*/ 197444 h 613369"/>
                <a:gd name="connsiteX7" fmla="*/ 989013 w 1007444"/>
                <a:gd name="connsiteY7" fmla="*/ 613369 h 613369"/>
                <a:gd name="connsiteX8" fmla="*/ 864394 w 1007444"/>
                <a:gd name="connsiteY8" fmla="*/ 332382 h 613369"/>
                <a:gd name="connsiteX9" fmla="*/ 625591 w 1007444"/>
                <a:gd name="connsiteY9" fmla="*/ 399219 h 613369"/>
                <a:gd name="connsiteX10" fmla="*/ 633618 w 1007444"/>
                <a:gd name="connsiteY10" fmla="*/ 342700 h 613369"/>
                <a:gd name="connsiteX11" fmla="*/ 273051 w 1007444"/>
                <a:gd name="connsiteY11" fmla="*/ 404613 h 613369"/>
                <a:gd name="connsiteX12" fmla="*/ 135734 w 1007444"/>
                <a:gd name="connsiteY12" fmla="*/ 361751 h 613369"/>
                <a:gd name="connsiteX13" fmla="*/ 53596 w 1007444"/>
                <a:gd name="connsiteY13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267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521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55541 w 1005040"/>
                <a:gd name="connsiteY4" fmla="*/ 394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5040" h="613369">
                  <a:moveTo>
                    <a:pt x="51192" y="594319"/>
                  </a:moveTo>
                  <a:cubicBezTo>
                    <a:pt x="38643" y="582572"/>
                    <a:pt x="33897" y="364029"/>
                    <a:pt x="58037" y="291269"/>
                  </a:cubicBezTo>
                  <a:cubicBezTo>
                    <a:pt x="21852" y="231209"/>
                    <a:pt x="-14045" y="169400"/>
                    <a:pt x="5534" y="138708"/>
                  </a:cubicBezTo>
                  <a:cubicBezTo>
                    <a:pt x="7733" y="79204"/>
                    <a:pt x="119024" y="188215"/>
                    <a:pt x="118363" y="138870"/>
                  </a:cubicBezTo>
                  <a:cubicBezTo>
                    <a:pt x="117702" y="89525"/>
                    <a:pt x="-16426" y="45310"/>
                    <a:pt x="65066" y="33139"/>
                  </a:cubicBezTo>
                  <a:cubicBezTo>
                    <a:pt x="146558" y="20968"/>
                    <a:pt x="443370" y="38329"/>
                    <a:pt x="508888" y="69020"/>
                  </a:cubicBezTo>
                  <a:cubicBezTo>
                    <a:pt x="561707" y="42561"/>
                    <a:pt x="438088" y="-16841"/>
                    <a:pt x="508977" y="4563"/>
                  </a:cubicBezTo>
                  <a:cubicBezTo>
                    <a:pt x="579866" y="25967"/>
                    <a:pt x="875915" y="133150"/>
                    <a:pt x="934221" y="197444"/>
                  </a:cubicBezTo>
                  <a:cubicBezTo>
                    <a:pt x="992527" y="261738"/>
                    <a:pt x="1029074" y="480813"/>
                    <a:pt x="986609" y="613369"/>
                  </a:cubicBezTo>
                  <a:cubicBezTo>
                    <a:pt x="960019" y="516532"/>
                    <a:pt x="943713" y="339922"/>
                    <a:pt x="861990" y="332382"/>
                  </a:cubicBezTo>
                  <a:cubicBezTo>
                    <a:pt x="813591" y="282403"/>
                    <a:pt x="681229" y="405966"/>
                    <a:pt x="623187" y="399219"/>
                  </a:cubicBezTo>
                  <a:cubicBezTo>
                    <a:pt x="565145" y="392472"/>
                    <a:pt x="689971" y="341801"/>
                    <a:pt x="631214" y="342700"/>
                  </a:cubicBezTo>
                  <a:cubicBezTo>
                    <a:pt x="572457" y="343599"/>
                    <a:pt x="356803" y="403025"/>
                    <a:pt x="270647" y="404613"/>
                  </a:cubicBezTo>
                  <a:cubicBezTo>
                    <a:pt x="209891" y="380801"/>
                    <a:pt x="185648" y="405407"/>
                    <a:pt x="133330" y="361751"/>
                  </a:cubicBezTo>
                  <a:cubicBezTo>
                    <a:pt x="98838" y="448667"/>
                    <a:pt x="63741" y="606066"/>
                    <a:pt x="51192" y="594319"/>
                  </a:cubicBezTo>
                  <a:close/>
                </a:path>
              </a:pathLst>
            </a:custGeom>
            <a:solidFill>
              <a:srgbClr val="654122"/>
            </a:solidFill>
            <a:ln>
              <a:noFill/>
            </a:ln>
            <a:effectLst>
              <a:outerShdw dist="38100" dir="4200000" sx="96000" sy="96000" algn="t" rotWithShape="0">
                <a:srgbClr val="DA9E6F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" name="Blk Boy"/>
          <p:cNvGrpSpPr/>
          <p:nvPr/>
        </p:nvGrpSpPr>
        <p:grpSpPr>
          <a:xfrm>
            <a:off x="363022" y="2170740"/>
            <a:ext cx="875381" cy="1413437"/>
            <a:chOff x="5479687" y="4293783"/>
            <a:chExt cx="1167175" cy="1884582"/>
          </a:xfrm>
        </p:grpSpPr>
        <p:grpSp>
          <p:nvGrpSpPr>
            <p:cNvPr id="5" name="Group 4"/>
            <p:cNvGrpSpPr/>
            <p:nvPr/>
          </p:nvGrpSpPr>
          <p:grpSpPr>
            <a:xfrm>
              <a:off x="5624937" y="5414299"/>
              <a:ext cx="861710" cy="444635"/>
              <a:chOff x="6783868" y="4995224"/>
              <a:chExt cx="861710" cy="444635"/>
            </a:xfrm>
            <a:solidFill>
              <a:srgbClr val="97663B"/>
            </a:solidFill>
          </p:grpSpPr>
          <p:sp>
            <p:nvSpPr>
              <p:cNvPr id="37" name="Freeform: Shape 36"/>
              <p:cNvSpPr/>
              <p:nvPr/>
            </p:nvSpPr>
            <p:spPr>
              <a:xfrm>
                <a:off x="6783868" y="4999747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 flipH="1">
                <a:off x="7433995" y="4995224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5782186" y="5897049"/>
              <a:ext cx="570707" cy="281316"/>
              <a:chOff x="8321137" y="5334839"/>
              <a:chExt cx="570707" cy="281316"/>
            </a:xfrm>
          </p:grpSpPr>
          <p:sp>
            <p:nvSpPr>
              <p:cNvPr id="33" name="Rectangle 19"/>
              <p:cNvSpPr/>
              <p:nvPr/>
            </p:nvSpPr>
            <p:spPr>
              <a:xfrm>
                <a:off x="8388972" y="5334840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Rectangle 19"/>
              <p:cNvSpPr/>
              <p:nvPr/>
            </p:nvSpPr>
            <p:spPr>
              <a:xfrm flipH="1">
                <a:off x="8658740" y="5334839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Rectangle 19"/>
              <p:cNvSpPr/>
              <p:nvPr/>
            </p:nvSpPr>
            <p:spPr>
              <a:xfrm flipH="1">
                <a:off x="8321137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45413E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Rectangle 19"/>
              <p:cNvSpPr/>
              <p:nvPr/>
            </p:nvSpPr>
            <p:spPr>
              <a:xfrm>
                <a:off x="8660264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45413E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" name="Rectangle 17"/>
            <p:cNvSpPr/>
            <p:nvPr/>
          </p:nvSpPr>
          <p:spPr>
            <a:xfrm>
              <a:off x="5838667" y="5712295"/>
              <a:ext cx="439737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5719083" y="5212358"/>
              <a:ext cx="709613" cy="522520"/>
              <a:chOff x="1916909" y="3505263"/>
              <a:chExt cx="709613" cy="522520"/>
            </a:xfrm>
          </p:grpSpPr>
          <p:sp>
            <p:nvSpPr>
              <p:cNvPr id="28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08A15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699A1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699A1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479687" y="4407012"/>
              <a:ext cx="1167175" cy="851629"/>
              <a:chOff x="7389463" y="2893265"/>
              <a:chExt cx="1167175" cy="851629"/>
            </a:xfrm>
          </p:grpSpPr>
          <p:sp>
            <p:nvSpPr>
              <p:cNvPr id="25" name="Oval 36"/>
              <p:cNvSpPr/>
              <p:nvPr/>
            </p:nvSpPr>
            <p:spPr>
              <a:xfrm>
                <a:off x="7389463" y="3336516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Oval 36"/>
              <p:cNvSpPr/>
              <p:nvPr/>
            </p:nvSpPr>
            <p:spPr>
              <a:xfrm flipH="1">
                <a:off x="8386131" y="3317677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Oval 33"/>
              <p:cNvSpPr/>
              <p:nvPr/>
            </p:nvSpPr>
            <p:spPr>
              <a:xfrm>
                <a:off x="7470495" y="2893265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>
                <a:outerShdw blurRad="25400" dist="25400" dir="5400000" algn="t" rotWithShape="0">
                  <a:srgbClr val="7E502C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" name="Freeform: Shape 9"/>
            <p:cNvSpPr/>
            <p:nvPr/>
          </p:nvSpPr>
          <p:spPr>
            <a:xfrm>
              <a:off x="5552447" y="4293783"/>
              <a:ext cx="999945" cy="490538"/>
            </a:xfrm>
            <a:custGeom>
              <a:avLst/>
              <a:gdLst>
                <a:gd name="connsiteX0" fmla="*/ 0 w 947737"/>
                <a:gd name="connsiteY0" fmla="*/ 481013 h 481013"/>
                <a:gd name="connsiteX1" fmla="*/ 80962 w 947737"/>
                <a:gd name="connsiteY1" fmla="*/ 428625 h 481013"/>
                <a:gd name="connsiteX2" fmla="*/ 71437 w 947737"/>
                <a:gd name="connsiteY2" fmla="*/ 338138 h 481013"/>
                <a:gd name="connsiteX3" fmla="*/ 161925 w 947737"/>
                <a:gd name="connsiteY3" fmla="*/ 309563 h 481013"/>
                <a:gd name="connsiteX4" fmla="*/ 219075 w 947737"/>
                <a:gd name="connsiteY4" fmla="*/ 233363 h 481013"/>
                <a:gd name="connsiteX5" fmla="*/ 319087 w 947737"/>
                <a:gd name="connsiteY5" fmla="*/ 257175 h 481013"/>
                <a:gd name="connsiteX6" fmla="*/ 404812 w 947737"/>
                <a:gd name="connsiteY6" fmla="*/ 204788 h 481013"/>
                <a:gd name="connsiteX7" fmla="*/ 461962 w 947737"/>
                <a:gd name="connsiteY7" fmla="*/ 242888 h 481013"/>
                <a:gd name="connsiteX8" fmla="*/ 581025 w 947737"/>
                <a:gd name="connsiteY8" fmla="*/ 209550 h 481013"/>
                <a:gd name="connsiteX9" fmla="*/ 657225 w 947737"/>
                <a:gd name="connsiteY9" fmla="*/ 261938 h 481013"/>
                <a:gd name="connsiteX10" fmla="*/ 738187 w 947737"/>
                <a:gd name="connsiteY10" fmla="*/ 242888 h 481013"/>
                <a:gd name="connsiteX11" fmla="*/ 790575 w 947737"/>
                <a:gd name="connsiteY11" fmla="*/ 304800 h 481013"/>
                <a:gd name="connsiteX12" fmla="*/ 852487 w 947737"/>
                <a:gd name="connsiteY12" fmla="*/ 328613 h 481013"/>
                <a:gd name="connsiteX13" fmla="*/ 881062 w 947737"/>
                <a:gd name="connsiteY13" fmla="*/ 457200 h 481013"/>
                <a:gd name="connsiteX14" fmla="*/ 947737 w 947737"/>
                <a:gd name="connsiteY14" fmla="*/ 481013 h 481013"/>
                <a:gd name="connsiteX15" fmla="*/ 885825 w 947737"/>
                <a:gd name="connsiteY15" fmla="*/ 176213 h 481013"/>
                <a:gd name="connsiteX16" fmla="*/ 519112 w 947737"/>
                <a:gd name="connsiteY16" fmla="*/ 0 h 481013"/>
                <a:gd name="connsiteX17" fmla="*/ 85725 w 947737"/>
                <a:gd name="connsiteY17" fmla="*/ 123825 h 481013"/>
                <a:gd name="connsiteX18" fmla="*/ 0 w 947737"/>
                <a:gd name="connsiteY18" fmla="*/ 481013 h 481013"/>
                <a:gd name="connsiteX0" fmla="*/ 923 w 948660"/>
                <a:gd name="connsiteY0" fmla="*/ 481013 h 481013"/>
                <a:gd name="connsiteX1" fmla="*/ 81885 w 948660"/>
                <a:gd name="connsiteY1" fmla="*/ 428625 h 481013"/>
                <a:gd name="connsiteX2" fmla="*/ 72360 w 948660"/>
                <a:gd name="connsiteY2" fmla="*/ 338138 h 481013"/>
                <a:gd name="connsiteX3" fmla="*/ 162848 w 948660"/>
                <a:gd name="connsiteY3" fmla="*/ 309563 h 481013"/>
                <a:gd name="connsiteX4" fmla="*/ 219998 w 948660"/>
                <a:gd name="connsiteY4" fmla="*/ 233363 h 481013"/>
                <a:gd name="connsiteX5" fmla="*/ 320010 w 948660"/>
                <a:gd name="connsiteY5" fmla="*/ 257175 h 481013"/>
                <a:gd name="connsiteX6" fmla="*/ 405735 w 948660"/>
                <a:gd name="connsiteY6" fmla="*/ 204788 h 481013"/>
                <a:gd name="connsiteX7" fmla="*/ 462885 w 948660"/>
                <a:gd name="connsiteY7" fmla="*/ 242888 h 481013"/>
                <a:gd name="connsiteX8" fmla="*/ 581948 w 948660"/>
                <a:gd name="connsiteY8" fmla="*/ 209550 h 481013"/>
                <a:gd name="connsiteX9" fmla="*/ 658148 w 948660"/>
                <a:gd name="connsiteY9" fmla="*/ 261938 h 481013"/>
                <a:gd name="connsiteX10" fmla="*/ 739110 w 948660"/>
                <a:gd name="connsiteY10" fmla="*/ 242888 h 481013"/>
                <a:gd name="connsiteX11" fmla="*/ 791498 w 948660"/>
                <a:gd name="connsiteY11" fmla="*/ 304800 h 481013"/>
                <a:gd name="connsiteX12" fmla="*/ 853410 w 948660"/>
                <a:gd name="connsiteY12" fmla="*/ 328613 h 481013"/>
                <a:gd name="connsiteX13" fmla="*/ 881985 w 948660"/>
                <a:gd name="connsiteY13" fmla="*/ 457200 h 481013"/>
                <a:gd name="connsiteX14" fmla="*/ 948660 w 948660"/>
                <a:gd name="connsiteY14" fmla="*/ 481013 h 481013"/>
                <a:gd name="connsiteX15" fmla="*/ 886748 w 948660"/>
                <a:gd name="connsiteY15" fmla="*/ 176213 h 481013"/>
                <a:gd name="connsiteX16" fmla="*/ 520035 w 948660"/>
                <a:gd name="connsiteY16" fmla="*/ 0 h 481013"/>
                <a:gd name="connsiteX17" fmla="*/ 86648 w 948660"/>
                <a:gd name="connsiteY17" fmla="*/ 123825 h 481013"/>
                <a:gd name="connsiteX18" fmla="*/ 923 w 948660"/>
                <a:gd name="connsiteY18" fmla="*/ 481013 h 481013"/>
                <a:gd name="connsiteX0" fmla="*/ 1333 w 949070"/>
                <a:gd name="connsiteY0" fmla="*/ 481013 h 481013"/>
                <a:gd name="connsiteX1" fmla="*/ 82295 w 949070"/>
                <a:gd name="connsiteY1" fmla="*/ 428625 h 481013"/>
                <a:gd name="connsiteX2" fmla="*/ 72770 w 949070"/>
                <a:gd name="connsiteY2" fmla="*/ 338138 h 481013"/>
                <a:gd name="connsiteX3" fmla="*/ 163258 w 949070"/>
                <a:gd name="connsiteY3" fmla="*/ 309563 h 481013"/>
                <a:gd name="connsiteX4" fmla="*/ 220408 w 949070"/>
                <a:gd name="connsiteY4" fmla="*/ 233363 h 481013"/>
                <a:gd name="connsiteX5" fmla="*/ 320420 w 949070"/>
                <a:gd name="connsiteY5" fmla="*/ 257175 h 481013"/>
                <a:gd name="connsiteX6" fmla="*/ 406145 w 949070"/>
                <a:gd name="connsiteY6" fmla="*/ 204788 h 481013"/>
                <a:gd name="connsiteX7" fmla="*/ 463295 w 949070"/>
                <a:gd name="connsiteY7" fmla="*/ 242888 h 481013"/>
                <a:gd name="connsiteX8" fmla="*/ 582358 w 949070"/>
                <a:gd name="connsiteY8" fmla="*/ 209550 h 481013"/>
                <a:gd name="connsiteX9" fmla="*/ 658558 w 949070"/>
                <a:gd name="connsiteY9" fmla="*/ 261938 h 481013"/>
                <a:gd name="connsiteX10" fmla="*/ 739520 w 949070"/>
                <a:gd name="connsiteY10" fmla="*/ 242888 h 481013"/>
                <a:gd name="connsiteX11" fmla="*/ 791908 w 949070"/>
                <a:gd name="connsiteY11" fmla="*/ 304800 h 481013"/>
                <a:gd name="connsiteX12" fmla="*/ 853820 w 949070"/>
                <a:gd name="connsiteY12" fmla="*/ 328613 h 481013"/>
                <a:gd name="connsiteX13" fmla="*/ 882395 w 949070"/>
                <a:gd name="connsiteY13" fmla="*/ 457200 h 481013"/>
                <a:gd name="connsiteX14" fmla="*/ 949070 w 949070"/>
                <a:gd name="connsiteY14" fmla="*/ 481013 h 481013"/>
                <a:gd name="connsiteX15" fmla="*/ 887158 w 949070"/>
                <a:gd name="connsiteY15" fmla="*/ 176213 h 481013"/>
                <a:gd name="connsiteX16" fmla="*/ 520445 w 949070"/>
                <a:gd name="connsiteY16" fmla="*/ 0 h 481013"/>
                <a:gd name="connsiteX17" fmla="*/ 87058 w 949070"/>
                <a:gd name="connsiteY17" fmla="*/ 123825 h 481013"/>
                <a:gd name="connsiteX18" fmla="*/ 1333 w 949070"/>
                <a:gd name="connsiteY18" fmla="*/ 481013 h 481013"/>
                <a:gd name="connsiteX0" fmla="*/ 1333 w 949070"/>
                <a:gd name="connsiteY0" fmla="*/ 481013 h 481013"/>
                <a:gd name="connsiteX1" fmla="*/ 82295 w 949070"/>
                <a:gd name="connsiteY1" fmla="*/ 428625 h 481013"/>
                <a:gd name="connsiteX2" fmla="*/ 72770 w 949070"/>
                <a:gd name="connsiteY2" fmla="*/ 338138 h 481013"/>
                <a:gd name="connsiteX3" fmla="*/ 163258 w 949070"/>
                <a:gd name="connsiteY3" fmla="*/ 309563 h 481013"/>
                <a:gd name="connsiteX4" fmla="*/ 220408 w 949070"/>
                <a:gd name="connsiteY4" fmla="*/ 233363 h 481013"/>
                <a:gd name="connsiteX5" fmla="*/ 320420 w 949070"/>
                <a:gd name="connsiteY5" fmla="*/ 257175 h 481013"/>
                <a:gd name="connsiteX6" fmla="*/ 406145 w 949070"/>
                <a:gd name="connsiteY6" fmla="*/ 204788 h 481013"/>
                <a:gd name="connsiteX7" fmla="*/ 463295 w 949070"/>
                <a:gd name="connsiteY7" fmla="*/ 242888 h 481013"/>
                <a:gd name="connsiteX8" fmla="*/ 582358 w 949070"/>
                <a:gd name="connsiteY8" fmla="*/ 209550 h 481013"/>
                <a:gd name="connsiteX9" fmla="*/ 658558 w 949070"/>
                <a:gd name="connsiteY9" fmla="*/ 261938 h 481013"/>
                <a:gd name="connsiteX10" fmla="*/ 739520 w 949070"/>
                <a:gd name="connsiteY10" fmla="*/ 242888 h 481013"/>
                <a:gd name="connsiteX11" fmla="*/ 791908 w 949070"/>
                <a:gd name="connsiteY11" fmla="*/ 304800 h 481013"/>
                <a:gd name="connsiteX12" fmla="*/ 853820 w 949070"/>
                <a:gd name="connsiteY12" fmla="*/ 328613 h 481013"/>
                <a:gd name="connsiteX13" fmla="*/ 882395 w 949070"/>
                <a:gd name="connsiteY13" fmla="*/ 457200 h 481013"/>
                <a:gd name="connsiteX14" fmla="*/ 949070 w 949070"/>
                <a:gd name="connsiteY14" fmla="*/ 481013 h 481013"/>
                <a:gd name="connsiteX15" fmla="*/ 887158 w 949070"/>
                <a:gd name="connsiteY15" fmla="*/ 176213 h 481013"/>
                <a:gd name="connsiteX16" fmla="*/ 520445 w 949070"/>
                <a:gd name="connsiteY16" fmla="*/ 0 h 481013"/>
                <a:gd name="connsiteX17" fmla="*/ 87058 w 949070"/>
                <a:gd name="connsiteY17" fmla="*/ 123825 h 481013"/>
                <a:gd name="connsiteX18" fmla="*/ 1333 w 949070"/>
                <a:gd name="connsiteY18" fmla="*/ 481013 h 481013"/>
                <a:gd name="connsiteX0" fmla="*/ 1333 w 949070"/>
                <a:gd name="connsiteY0" fmla="*/ 481013 h 481013"/>
                <a:gd name="connsiteX1" fmla="*/ 82295 w 949070"/>
                <a:gd name="connsiteY1" fmla="*/ 428625 h 481013"/>
                <a:gd name="connsiteX2" fmla="*/ 72770 w 949070"/>
                <a:gd name="connsiteY2" fmla="*/ 338138 h 481013"/>
                <a:gd name="connsiteX3" fmla="*/ 163258 w 949070"/>
                <a:gd name="connsiteY3" fmla="*/ 309563 h 481013"/>
                <a:gd name="connsiteX4" fmla="*/ 220408 w 949070"/>
                <a:gd name="connsiteY4" fmla="*/ 233363 h 481013"/>
                <a:gd name="connsiteX5" fmla="*/ 320420 w 949070"/>
                <a:gd name="connsiteY5" fmla="*/ 257175 h 481013"/>
                <a:gd name="connsiteX6" fmla="*/ 406145 w 949070"/>
                <a:gd name="connsiteY6" fmla="*/ 204788 h 481013"/>
                <a:gd name="connsiteX7" fmla="*/ 463295 w 949070"/>
                <a:gd name="connsiteY7" fmla="*/ 242888 h 481013"/>
                <a:gd name="connsiteX8" fmla="*/ 582358 w 949070"/>
                <a:gd name="connsiteY8" fmla="*/ 209550 h 481013"/>
                <a:gd name="connsiteX9" fmla="*/ 658558 w 949070"/>
                <a:gd name="connsiteY9" fmla="*/ 261938 h 481013"/>
                <a:gd name="connsiteX10" fmla="*/ 739520 w 949070"/>
                <a:gd name="connsiteY10" fmla="*/ 242888 h 481013"/>
                <a:gd name="connsiteX11" fmla="*/ 791908 w 949070"/>
                <a:gd name="connsiteY11" fmla="*/ 304800 h 481013"/>
                <a:gd name="connsiteX12" fmla="*/ 853820 w 949070"/>
                <a:gd name="connsiteY12" fmla="*/ 328613 h 481013"/>
                <a:gd name="connsiteX13" fmla="*/ 882395 w 949070"/>
                <a:gd name="connsiteY13" fmla="*/ 457200 h 481013"/>
                <a:gd name="connsiteX14" fmla="*/ 949070 w 949070"/>
                <a:gd name="connsiteY14" fmla="*/ 481013 h 481013"/>
                <a:gd name="connsiteX15" fmla="*/ 887158 w 949070"/>
                <a:gd name="connsiteY15" fmla="*/ 176213 h 481013"/>
                <a:gd name="connsiteX16" fmla="*/ 520445 w 949070"/>
                <a:gd name="connsiteY16" fmla="*/ 0 h 481013"/>
                <a:gd name="connsiteX17" fmla="*/ 87058 w 949070"/>
                <a:gd name="connsiteY17" fmla="*/ 123825 h 481013"/>
                <a:gd name="connsiteX18" fmla="*/ 1333 w 949070"/>
                <a:gd name="connsiteY18" fmla="*/ 481013 h 481013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6402" h="490538">
                  <a:moveTo>
                    <a:pt x="1521" y="490538"/>
                  </a:moveTo>
                  <a:cubicBezTo>
                    <a:pt x="57084" y="479425"/>
                    <a:pt x="84071" y="463550"/>
                    <a:pt x="89627" y="428625"/>
                  </a:cubicBezTo>
                  <a:cubicBezTo>
                    <a:pt x="103120" y="398463"/>
                    <a:pt x="102327" y="370681"/>
                    <a:pt x="80102" y="338138"/>
                  </a:cubicBezTo>
                  <a:cubicBezTo>
                    <a:pt x="122172" y="338138"/>
                    <a:pt x="147570" y="326231"/>
                    <a:pt x="170590" y="309563"/>
                  </a:cubicBezTo>
                  <a:cubicBezTo>
                    <a:pt x="199165" y="296069"/>
                    <a:pt x="213452" y="273050"/>
                    <a:pt x="227740" y="233363"/>
                  </a:cubicBezTo>
                  <a:cubicBezTo>
                    <a:pt x="265839" y="255587"/>
                    <a:pt x="287271" y="256382"/>
                    <a:pt x="327752" y="257175"/>
                  </a:cubicBezTo>
                  <a:cubicBezTo>
                    <a:pt x="368233" y="251619"/>
                    <a:pt x="394427" y="227012"/>
                    <a:pt x="413477" y="204788"/>
                  </a:cubicBezTo>
                  <a:cubicBezTo>
                    <a:pt x="434908" y="243682"/>
                    <a:pt x="449196" y="242094"/>
                    <a:pt x="470627" y="242888"/>
                  </a:cubicBezTo>
                  <a:cubicBezTo>
                    <a:pt x="517458" y="236538"/>
                    <a:pt x="557146" y="232569"/>
                    <a:pt x="589690" y="209550"/>
                  </a:cubicBezTo>
                  <a:cubicBezTo>
                    <a:pt x="615090" y="241301"/>
                    <a:pt x="623821" y="256382"/>
                    <a:pt x="665890" y="261938"/>
                  </a:cubicBezTo>
                  <a:cubicBezTo>
                    <a:pt x="695258" y="262732"/>
                    <a:pt x="731771" y="261144"/>
                    <a:pt x="746852" y="242888"/>
                  </a:cubicBezTo>
                  <a:cubicBezTo>
                    <a:pt x="757172" y="275431"/>
                    <a:pt x="772252" y="286544"/>
                    <a:pt x="799240" y="304800"/>
                  </a:cubicBezTo>
                  <a:cubicBezTo>
                    <a:pt x="822258" y="324644"/>
                    <a:pt x="840515" y="327818"/>
                    <a:pt x="861152" y="328613"/>
                  </a:cubicBezTo>
                  <a:cubicBezTo>
                    <a:pt x="858770" y="371475"/>
                    <a:pt x="861152" y="414338"/>
                    <a:pt x="889727" y="457200"/>
                  </a:cubicBezTo>
                  <a:cubicBezTo>
                    <a:pt x="914333" y="479425"/>
                    <a:pt x="929415" y="484981"/>
                    <a:pt x="956402" y="481013"/>
                  </a:cubicBezTo>
                  <a:cubicBezTo>
                    <a:pt x="952434" y="367507"/>
                    <a:pt x="946083" y="275431"/>
                    <a:pt x="894490" y="176213"/>
                  </a:cubicBezTo>
                  <a:cubicBezTo>
                    <a:pt x="796064" y="84138"/>
                    <a:pt x="707165" y="13495"/>
                    <a:pt x="527777" y="0"/>
                  </a:cubicBezTo>
                  <a:cubicBezTo>
                    <a:pt x="366646" y="12700"/>
                    <a:pt x="269809" y="8731"/>
                    <a:pt x="94390" y="123825"/>
                  </a:cubicBezTo>
                  <a:cubicBezTo>
                    <a:pt x="27714" y="183357"/>
                    <a:pt x="-8004" y="214313"/>
                    <a:pt x="1521" y="490538"/>
                  </a:cubicBezTo>
                  <a:close/>
                </a:path>
              </a:pathLst>
            </a:custGeom>
            <a:solidFill>
              <a:srgbClr val="472A18"/>
            </a:solidFill>
            <a:ln>
              <a:noFill/>
            </a:ln>
            <a:effectLst>
              <a:outerShdw dist="23000" dir="5400000" rotWithShape="0">
                <a:srgbClr val="7E502E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5845884" y="4728862"/>
              <a:ext cx="455745" cy="187081"/>
              <a:chOff x="7261929" y="1088663"/>
              <a:chExt cx="455745" cy="187081"/>
            </a:xfrm>
          </p:grpSpPr>
          <p:sp>
            <p:nvSpPr>
              <p:cNvPr id="15" name="Oval 14"/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9" name="Picture 1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20" name="Oval 19"/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" name="Picture 2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grpSp>
          <p:nvGrpSpPr>
            <p:cNvPr id="12" name="Group 11"/>
            <p:cNvGrpSpPr/>
            <p:nvPr/>
          </p:nvGrpSpPr>
          <p:grpSpPr>
            <a:xfrm>
              <a:off x="6004623" y="4964934"/>
              <a:ext cx="117302" cy="190794"/>
              <a:chOff x="5382449" y="4491694"/>
              <a:chExt cx="117302" cy="190794"/>
            </a:xfrm>
          </p:grpSpPr>
          <p:sp>
            <p:nvSpPr>
              <p:cNvPr id="13" name="Teardrop 12"/>
              <p:cNvSpPr/>
              <p:nvPr/>
            </p:nvSpPr>
            <p:spPr>
              <a:xfrm rot="16200000">
                <a:off x="5432641" y="4498133"/>
                <a:ext cx="58597" cy="45719"/>
              </a:xfrm>
              <a:prstGeom prst="teardrop">
                <a:avLst/>
              </a:prstGeom>
              <a:solidFill>
                <a:srgbClr val="8255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Moon 13"/>
              <p:cNvSpPr/>
              <p:nvPr/>
            </p:nvSpPr>
            <p:spPr>
              <a:xfrm rot="16200000">
                <a:off x="5398451" y="4581189"/>
                <a:ext cx="85297" cy="117302"/>
              </a:xfrm>
              <a:prstGeom prst="moon">
                <a:avLst>
                  <a:gd name="adj" fmla="val 47096"/>
                </a:avLst>
              </a:prstGeom>
              <a:solidFill>
                <a:srgbClr val="824E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" name="Bro Girl"/>
          <p:cNvGrpSpPr/>
          <p:nvPr/>
        </p:nvGrpSpPr>
        <p:grpSpPr>
          <a:xfrm>
            <a:off x="1415108" y="2819480"/>
            <a:ext cx="875381" cy="1506830"/>
            <a:chOff x="3015923" y="1769723"/>
            <a:chExt cx="1167175" cy="2009107"/>
          </a:xfrm>
        </p:grpSpPr>
        <p:sp>
          <p:nvSpPr>
            <p:cNvPr id="40" name="Freeform: Shape 39"/>
            <p:cNvSpPr/>
            <p:nvPr/>
          </p:nvSpPr>
          <p:spPr>
            <a:xfrm>
              <a:off x="3186430" y="3020566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40"/>
            <p:cNvSpPr/>
            <p:nvPr/>
          </p:nvSpPr>
          <p:spPr>
            <a:xfrm flipH="1">
              <a:off x="3836557" y="3016043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Rectangle 19"/>
            <p:cNvSpPr/>
            <p:nvPr/>
          </p:nvSpPr>
          <p:spPr>
            <a:xfrm>
              <a:off x="3420127" y="3497515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Rectangle 19"/>
            <p:cNvSpPr/>
            <p:nvPr/>
          </p:nvSpPr>
          <p:spPr>
            <a:xfrm flipH="1">
              <a:off x="3689895" y="34975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ectangle 17"/>
            <p:cNvSpPr/>
            <p:nvPr/>
          </p:nvSpPr>
          <p:spPr>
            <a:xfrm>
              <a:off x="3400605" y="3304855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ectangle 19"/>
            <p:cNvSpPr/>
            <p:nvPr/>
          </p:nvSpPr>
          <p:spPr>
            <a:xfrm flipH="1">
              <a:off x="3352292" y="3694884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ectangle 19"/>
            <p:cNvSpPr/>
            <p:nvPr/>
          </p:nvSpPr>
          <p:spPr>
            <a:xfrm>
              <a:off x="3691419" y="3694884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3274414" y="2805035"/>
              <a:ext cx="709613" cy="522520"/>
              <a:chOff x="1916909" y="3505263"/>
              <a:chExt cx="709613" cy="522520"/>
            </a:xfrm>
          </p:grpSpPr>
          <p:sp>
            <p:nvSpPr>
              <p:cNvPr id="73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8498E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FFCC9A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rgbClr val="79CFE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754F9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754F9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8" name="Oval 36"/>
            <p:cNvSpPr/>
            <p:nvPr/>
          </p:nvSpPr>
          <p:spPr>
            <a:xfrm>
              <a:off x="3015923" y="2416541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Oval 36"/>
            <p:cNvSpPr/>
            <p:nvPr/>
          </p:nvSpPr>
          <p:spPr>
            <a:xfrm flipH="1">
              <a:off x="4012591" y="2397702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Oval 33"/>
            <p:cNvSpPr/>
            <p:nvPr/>
          </p:nvSpPr>
          <p:spPr>
            <a:xfrm>
              <a:off x="3096955" y="1973290"/>
              <a:ext cx="990601" cy="851629"/>
            </a:xfrm>
            <a:custGeom>
              <a:avLst/>
              <a:gdLst>
                <a:gd name="connsiteX0" fmla="*/ 0 w 990600"/>
                <a:gd name="connsiteY0" fmla="*/ 411509 h 823018"/>
                <a:gd name="connsiteX1" fmla="*/ 495300 w 990600"/>
                <a:gd name="connsiteY1" fmla="*/ 0 h 823018"/>
                <a:gd name="connsiteX2" fmla="*/ 990600 w 990600"/>
                <a:gd name="connsiteY2" fmla="*/ 411509 h 823018"/>
                <a:gd name="connsiteX3" fmla="*/ 495300 w 990600"/>
                <a:gd name="connsiteY3" fmla="*/ 823018 h 823018"/>
                <a:gd name="connsiteX4" fmla="*/ 0 w 990600"/>
                <a:gd name="connsiteY4" fmla="*/ 411509 h 823018"/>
                <a:gd name="connsiteX0" fmla="*/ 0 w 990600"/>
                <a:gd name="connsiteY0" fmla="*/ 411509 h 829292"/>
                <a:gd name="connsiteX1" fmla="*/ 495300 w 990600"/>
                <a:gd name="connsiteY1" fmla="*/ 0 h 829292"/>
                <a:gd name="connsiteX2" fmla="*/ 990600 w 990600"/>
                <a:gd name="connsiteY2" fmla="*/ 411509 h 829292"/>
                <a:gd name="connsiteX3" fmla="*/ 495300 w 990600"/>
                <a:gd name="connsiteY3" fmla="*/ 823018 h 829292"/>
                <a:gd name="connsiteX4" fmla="*/ 0 w 990600"/>
                <a:gd name="connsiteY4" fmla="*/ 411509 h 829292"/>
                <a:gd name="connsiteX0" fmla="*/ 0 w 990600"/>
                <a:gd name="connsiteY0" fmla="*/ 411509 h 823986"/>
                <a:gd name="connsiteX1" fmla="*/ 495300 w 990600"/>
                <a:gd name="connsiteY1" fmla="*/ 0 h 823986"/>
                <a:gd name="connsiteX2" fmla="*/ 990600 w 990600"/>
                <a:gd name="connsiteY2" fmla="*/ 411509 h 823986"/>
                <a:gd name="connsiteX3" fmla="*/ 495300 w 990600"/>
                <a:gd name="connsiteY3" fmla="*/ 823018 h 823986"/>
                <a:gd name="connsiteX4" fmla="*/ 0 w 990600"/>
                <a:gd name="connsiteY4" fmla="*/ 411509 h 823986"/>
                <a:gd name="connsiteX0" fmla="*/ 0 w 990600"/>
                <a:gd name="connsiteY0" fmla="*/ 411509 h 845332"/>
                <a:gd name="connsiteX1" fmla="*/ 495300 w 990600"/>
                <a:gd name="connsiteY1" fmla="*/ 0 h 845332"/>
                <a:gd name="connsiteX2" fmla="*/ 990600 w 990600"/>
                <a:gd name="connsiteY2" fmla="*/ 411509 h 845332"/>
                <a:gd name="connsiteX3" fmla="*/ 495300 w 990600"/>
                <a:gd name="connsiteY3" fmla="*/ 844450 h 845332"/>
                <a:gd name="connsiteX4" fmla="*/ 0 w 990600"/>
                <a:gd name="connsiteY4" fmla="*/ 411509 h 845332"/>
                <a:gd name="connsiteX0" fmla="*/ 0 w 990600"/>
                <a:gd name="connsiteY0" fmla="*/ 411509 h 844470"/>
                <a:gd name="connsiteX1" fmla="*/ 495300 w 990600"/>
                <a:gd name="connsiteY1" fmla="*/ 0 h 844470"/>
                <a:gd name="connsiteX2" fmla="*/ 990600 w 990600"/>
                <a:gd name="connsiteY2" fmla="*/ 411509 h 844470"/>
                <a:gd name="connsiteX3" fmla="*/ 495300 w 990600"/>
                <a:gd name="connsiteY3" fmla="*/ 844450 h 844470"/>
                <a:gd name="connsiteX4" fmla="*/ 0 w 990600"/>
                <a:gd name="connsiteY4" fmla="*/ 411509 h 844470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68 h 851629"/>
                <a:gd name="connsiteX1" fmla="*/ 497682 w 990601"/>
                <a:gd name="connsiteY1" fmla="*/ 15 h 851629"/>
                <a:gd name="connsiteX2" fmla="*/ 990601 w 990601"/>
                <a:gd name="connsiteY2" fmla="*/ 418668 h 851629"/>
                <a:gd name="connsiteX3" fmla="*/ 495301 w 990601"/>
                <a:gd name="connsiteY3" fmla="*/ 851609 h 851629"/>
                <a:gd name="connsiteX4" fmla="*/ 1 w 990601"/>
                <a:gd name="connsiteY4" fmla="*/ 418668 h 85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1" h="851629">
                  <a:moveTo>
                    <a:pt x="1" y="418668"/>
                  </a:moveTo>
                  <a:cubicBezTo>
                    <a:pt x="398" y="276736"/>
                    <a:pt x="97929" y="-2366"/>
                    <a:pt x="497682" y="15"/>
                  </a:cubicBezTo>
                  <a:cubicBezTo>
                    <a:pt x="897435" y="2396"/>
                    <a:pt x="990601" y="191398"/>
                    <a:pt x="990601" y="418668"/>
                  </a:cubicBezTo>
                  <a:cubicBezTo>
                    <a:pt x="990601" y="645938"/>
                    <a:pt x="873623" y="853991"/>
                    <a:pt x="495301" y="851609"/>
                  </a:cubicBezTo>
                  <a:cubicBezTo>
                    <a:pt x="116979" y="849227"/>
                    <a:pt x="-396" y="560600"/>
                    <a:pt x="1" y="418668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>
              <a:outerShdw blurRad="25400" dist="25400" dir="5400000" algn="t" rotWithShape="0">
                <a:srgbClr val="DA9E6F">
                  <a:alpha val="56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Teardrop 50"/>
            <p:cNvSpPr/>
            <p:nvPr/>
          </p:nvSpPr>
          <p:spPr>
            <a:xfrm rot="16200000">
              <a:off x="3606455" y="2590868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Moon 51"/>
            <p:cNvSpPr/>
            <p:nvPr/>
          </p:nvSpPr>
          <p:spPr>
            <a:xfrm rot="16200000">
              <a:off x="3572265" y="2673924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3059986" y="1769723"/>
              <a:ext cx="1052511" cy="663682"/>
              <a:chOff x="2852560" y="1338006"/>
              <a:chExt cx="976524" cy="663682"/>
            </a:xfrm>
          </p:grpSpPr>
          <p:sp>
            <p:nvSpPr>
              <p:cNvPr id="71" name="Oval 1"/>
              <p:cNvSpPr/>
              <p:nvPr/>
            </p:nvSpPr>
            <p:spPr>
              <a:xfrm>
                <a:off x="2852560" y="1338006"/>
                <a:ext cx="976524" cy="663682"/>
              </a:xfrm>
              <a:custGeom>
                <a:avLst/>
                <a:gdLst>
                  <a:gd name="connsiteX0" fmla="*/ 0 w 966374"/>
                  <a:gd name="connsiteY0" fmla="*/ 266700 h 533400"/>
                  <a:gd name="connsiteX1" fmla="*/ 483187 w 966374"/>
                  <a:gd name="connsiteY1" fmla="*/ 0 h 533400"/>
                  <a:gd name="connsiteX2" fmla="*/ 966374 w 966374"/>
                  <a:gd name="connsiteY2" fmla="*/ 266700 h 533400"/>
                  <a:gd name="connsiteX3" fmla="*/ 483187 w 966374"/>
                  <a:gd name="connsiteY3" fmla="*/ 533400 h 533400"/>
                  <a:gd name="connsiteX4" fmla="*/ 0 w 966374"/>
                  <a:gd name="connsiteY4" fmla="*/ 266700 h 533400"/>
                  <a:gd name="connsiteX0" fmla="*/ 119 w 966493"/>
                  <a:gd name="connsiteY0" fmla="*/ 309562 h 576262"/>
                  <a:gd name="connsiteX1" fmla="*/ 449968 w 966493"/>
                  <a:gd name="connsiteY1" fmla="*/ 0 h 576262"/>
                  <a:gd name="connsiteX2" fmla="*/ 966493 w 966493"/>
                  <a:gd name="connsiteY2" fmla="*/ 309562 h 576262"/>
                  <a:gd name="connsiteX3" fmla="*/ 483306 w 966493"/>
                  <a:gd name="connsiteY3" fmla="*/ 576262 h 576262"/>
                  <a:gd name="connsiteX4" fmla="*/ 119 w 966493"/>
                  <a:gd name="connsiteY4" fmla="*/ 309562 h 576262"/>
                  <a:gd name="connsiteX0" fmla="*/ 11 w 966385"/>
                  <a:gd name="connsiteY0" fmla="*/ 309562 h 384946"/>
                  <a:gd name="connsiteX1" fmla="*/ 449860 w 966385"/>
                  <a:gd name="connsiteY1" fmla="*/ 0 h 384946"/>
                  <a:gd name="connsiteX2" fmla="*/ 966385 w 966385"/>
                  <a:gd name="connsiteY2" fmla="*/ 309562 h 384946"/>
                  <a:gd name="connsiteX3" fmla="*/ 459385 w 966385"/>
                  <a:gd name="connsiteY3" fmla="*/ 342899 h 384946"/>
                  <a:gd name="connsiteX4" fmla="*/ 11 w 966385"/>
                  <a:gd name="connsiteY4" fmla="*/ 309562 h 384946"/>
                  <a:gd name="connsiteX0" fmla="*/ 22 w 966396"/>
                  <a:gd name="connsiteY0" fmla="*/ 309562 h 390148"/>
                  <a:gd name="connsiteX1" fmla="*/ 449871 w 966396"/>
                  <a:gd name="connsiteY1" fmla="*/ 0 h 390148"/>
                  <a:gd name="connsiteX2" fmla="*/ 966396 w 966396"/>
                  <a:gd name="connsiteY2" fmla="*/ 309562 h 390148"/>
                  <a:gd name="connsiteX3" fmla="*/ 464158 w 966396"/>
                  <a:gd name="connsiteY3" fmla="*/ 357187 h 390148"/>
                  <a:gd name="connsiteX4" fmla="*/ 22 w 966396"/>
                  <a:gd name="connsiteY4" fmla="*/ 309562 h 390148"/>
                  <a:gd name="connsiteX0" fmla="*/ 22 w 1007037"/>
                  <a:gd name="connsiteY0" fmla="*/ 309562 h 389630"/>
                  <a:gd name="connsiteX1" fmla="*/ 449871 w 1007037"/>
                  <a:gd name="connsiteY1" fmla="*/ 0 h 389630"/>
                  <a:gd name="connsiteX2" fmla="*/ 966396 w 1007037"/>
                  <a:gd name="connsiteY2" fmla="*/ 309562 h 389630"/>
                  <a:gd name="connsiteX3" fmla="*/ 940203 w 1007037"/>
                  <a:gd name="connsiteY3" fmla="*/ 388143 h 389630"/>
                  <a:gd name="connsiteX4" fmla="*/ 464158 w 1007037"/>
                  <a:gd name="connsiteY4" fmla="*/ 357187 h 389630"/>
                  <a:gd name="connsiteX5" fmla="*/ 22 w 1007037"/>
                  <a:gd name="connsiteY5" fmla="*/ 309562 h 389630"/>
                  <a:gd name="connsiteX0" fmla="*/ 14 w 968149"/>
                  <a:gd name="connsiteY0" fmla="*/ 315583 h 395651"/>
                  <a:gd name="connsiteX1" fmla="*/ 449863 w 968149"/>
                  <a:gd name="connsiteY1" fmla="*/ 6021 h 395651"/>
                  <a:gd name="connsiteX2" fmla="*/ 840182 w 968149"/>
                  <a:gd name="connsiteY2" fmla="*/ 132227 h 395651"/>
                  <a:gd name="connsiteX3" fmla="*/ 940195 w 968149"/>
                  <a:gd name="connsiteY3" fmla="*/ 394164 h 395651"/>
                  <a:gd name="connsiteX4" fmla="*/ 464150 w 968149"/>
                  <a:gd name="connsiteY4" fmla="*/ 363208 h 395651"/>
                  <a:gd name="connsiteX5" fmla="*/ 14 w 968149"/>
                  <a:gd name="connsiteY5" fmla="*/ 315583 h 395651"/>
                  <a:gd name="connsiteX0" fmla="*/ 8897 w 977032"/>
                  <a:gd name="connsiteY0" fmla="*/ 311701 h 391769"/>
                  <a:gd name="connsiteX1" fmla="*/ 189460 w 977032"/>
                  <a:gd name="connsiteY1" fmla="*/ 68815 h 391769"/>
                  <a:gd name="connsiteX2" fmla="*/ 458746 w 977032"/>
                  <a:gd name="connsiteY2" fmla="*/ 2139 h 391769"/>
                  <a:gd name="connsiteX3" fmla="*/ 849065 w 977032"/>
                  <a:gd name="connsiteY3" fmla="*/ 128345 h 391769"/>
                  <a:gd name="connsiteX4" fmla="*/ 949078 w 977032"/>
                  <a:gd name="connsiteY4" fmla="*/ 390282 h 391769"/>
                  <a:gd name="connsiteX5" fmla="*/ 473033 w 977032"/>
                  <a:gd name="connsiteY5" fmla="*/ 359326 h 391769"/>
                  <a:gd name="connsiteX6" fmla="*/ 8897 w 977032"/>
                  <a:gd name="connsiteY6" fmla="*/ 311701 h 391769"/>
                  <a:gd name="connsiteX0" fmla="*/ 8579 w 983857"/>
                  <a:gd name="connsiteY0" fmla="*/ 399807 h 414416"/>
                  <a:gd name="connsiteX1" fmla="*/ 196285 w 983857"/>
                  <a:gd name="connsiteY1" fmla="*/ 68815 h 414416"/>
                  <a:gd name="connsiteX2" fmla="*/ 465571 w 983857"/>
                  <a:gd name="connsiteY2" fmla="*/ 2139 h 414416"/>
                  <a:gd name="connsiteX3" fmla="*/ 855890 w 983857"/>
                  <a:gd name="connsiteY3" fmla="*/ 128345 h 414416"/>
                  <a:gd name="connsiteX4" fmla="*/ 955903 w 983857"/>
                  <a:gd name="connsiteY4" fmla="*/ 390282 h 414416"/>
                  <a:gd name="connsiteX5" fmla="*/ 479858 w 983857"/>
                  <a:gd name="connsiteY5" fmla="*/ 359326 h 414416"/>
                  <a:gd name="connsiteX6" fmla="*/ 8579 w 983857"/>
                  <a:gd name="connsiteY6" fmla="*/ 399807 h 414416"/>
                  <a:gd name="connsiteX0" fmla="*/ 9609 w 963455"/>
                  <a:gd name="connsiteY0" fmla="*/ 380757 h 397615"/>
                  <a:gd name="connsiteX1" fmla="*/ 175883 w 963455"/>
                  <a:gd name="connsiteY1" fmla="*/ 68815 h 397615"/>
                  <a:gd name="connsiteX2" fmla="*/ 445169 w 963455"/>
                  <a:gd name="connsiteY2" fmla="*/ 2139 h 397615"/>
                  <a:gd name="connsiteX3" fmla="*/ 835488 w 963455"/>
                  <a:gd name="connsiteY3" fmla="*/ 128345 h 397615"/>
                  <a:gd name="connsiteX4" fmla="*/ 935501 w 963455"/>
                  <a:gd name="connsiteY4" fmla="*/ 390282 h 397615"/>
                  <a:gd name="connsiteX5" fmla="*/ 459456 w 963455"/>
                  <a:gd name="connsiteY5" fmla="*/ 359326 h 397615"/>
                  <a:gd name="connsiteX6" fmla="*/ 9609 w 963455"/>
                  <a:gd name="connsiteY6" fmla="*/ 380757 h 397615"/>
                  <a:gd name="connsiteX0" fmla="*/ 629 w 954475"/>
                  <a:gd name="connsiteY0" fmla="*/ 380757 h 392126"/>
                  <a:gd name="connsiteX1" fmla="*/ 166903 w 954475"/>
                  <a:gd name="connsiteY1" fmla="*/ 68815 h 392126"/>
                  <a:gd name="connsiteX2" fmla="*/ 436189 w 954475"/>
                  <a:gd name="connsiteY2" fmla="*/ 2139 h 392126"/>
                  <a:gd name="connsiteX3" fmla="*/ 826508 w 954475"/>
                  <a:gd name="connsiteY3" fmla="*/ 128345 h 392126"/>
                  <a:gd name="connsiteX4" fmla="*/ 926521 w 954475"/>
                  <a:gd name="connsiteY4" fmla="*/ 390282 h 392126"/>
                  <a:gd name="connsiteX5" fmla="*/ 450476 w 954475"/>
                  <a:gd name="connsiteY5" fmla="*/ 359326 h 392126"/>
                  <a:gd name="connsiteX6" fmla="*/ 224054 w 954475"/>
                  <a:gd name="connsiteY6" fmla="*/ 271221 h 392126"/>
                  <a:gd name="connsiteX7" fmla="*/ 629 w 954475"/>
                  <a:gd name="connsiteY7" fmla="*/ 380757 h 392126"/>
                  <a:gd name="connsiteX0" fmla="*/ 1989 w 955835"/>
                  <a:gd name="connsiteY0" fmla="*/ 380757 h 392053"/>
                  <a:gd name="connsiteX1" fmla="*/ 168263 w 955835"/>
                  <a:gd name="connsiteY1" fmla="*/ 68815 h 392053"/>
                  <a:gd name="connsiteX2" fmla="*/ 437549 w 955835"/>
                  <a:gd name="connsiteY2" fmla="*/ 2139 h 392053"/>
                  <a:gd name="connsiteX3" fmla="*/ 827868 w 955835"/>
                  <a:gd name="connsiteY3" fmla="*/ 128345 h 392053"/>
                  <a:gd name="connsiteX4" fmla="*/ 927881 w 955835"/>
                  <a:gd name="connsiteY4" fmla="*/ 390282 h 392053"/>
                  <a:gd name="connsiteX5" fmla="*/ 451836 w 955835"/>
                  <a:gd name="connsiteY5" fmla="*/ 359326 h 392053"/>
                  <a:gd name="connsiteX6" fmla="*/ 101589 w 955835"/>
                  <a:gd name="connsiteY6" fmla="*/ 278365 h 392053"/>
                  <a:gd name="connsiteX7" fmla="*/ 1989 w 955835"/>
                  <a:gd name="connsiteY7" fmla="*/ 380757 h 392053"/>
                  <a:gd name="connsiteX0" fmla="*/ 340 w 954186"/>
                  <a:gd name="connsiteY0" fmla="*/ 380757 h 392481"/>
                  <a:gd name="connsiteX1" fmla="*/ 166614 w 954186"/>
                  <a:gd name="connsiteY1" fmla="*/ 68815 h 392481"/>
                  <a:gd name="connsiteX2" fmla="*/ 435900 w 954186"/>
                  <a:gd name="connsiteY2" fmla="*/ 2139 h 392481"/>
                  <a:gd name="connsiteX3" fmla="*/ 826219 w 954186"/>
                  <a:gd name="connsiteY3" fmla="*/ 128345 h 392481"/>
                  <a:gd name="connsiteX4" fmla="*/ 926232 w 954186"/>
                  <a:gd name="connsiteY4" fmla="*/ 390282 h 392481"/>
                  <a:gd name="connsiteX5" fmla="*/ 450187 w 954186"/>
                  <a:gd name="connsiteY5" fmla="*/ 359326 h 392481"/>
                  <a:gd name="connsiteX6" fmla="*/ 133278 w 954186"/>
                  <a:gd name="connsiteY6" fmla="*/ 242646 h 392481"/>
                  <a:gd name="connsiteX7" fmla="*/ 340 w 954186"/>
                  <a:gd name="connsiteY7" fmla="*/ 380757 h 392481"/>
                  <a:gd name="connsiteX0" fmla="*/ 8999 w 962845"/>
                  <a:gd name="connsiteY0" fmla="*/ 380410 h 392134"/>
                  <a:gd name="connsiteX1" fmla="*/ 30016 w 962845"/>
                  <a:gd name="connsiteY1" fmla="*/ 228012 h 392134"/>
                  <a:gd name="connsiteX2" fmla="*/ 175273 w 962845"/>
                  <a:gd name="connsiteY2" fmla="*/ 68468 h 392134"/>
                  <a:gd name="connsiteX3" fmla="*/ 444559 w 962845"/>
                  <a:gd name="connsiteY3" fmla="*/ 1792 h 392134"/>
                  <a:gd name="connsiteX4" fmla="*/ 834878 w 962845"/>
                  <a:gd name="connsiteY4" fmla="*/ 127998 h 392134"/>
                  <a:gd name="connsiteX5" fmla="*/ 934891 w 962845"/>
                  <a:gd name="connsiteY5" fmla="*/ 389935 h 392134"/>
                  <a:gd name="connsiteX6" fmla="*/ 458846 w 962845"/>
                  <a:gd name="connsiteY6" fmla="*/ 358979 h 392134"/>
                  <a:gd name="connsiteX7" fmla="*/ 141937 w 962845"/>
                  <a:gd name="connsiteY7" fmla="*/ 242299 h 392134"/>
                  <a:gd name="connsiteX8" fmla="*/ 8999 w 962845"/>
                  <a:gd name="connsiteY8" fmla="*/ 380410 h 392134"/>
                  <a:gd name="connsiteX0" fmla="*/ 6178 w 960024"/>
                  <a:gd name="connsiteY0" fmla="*/ 380410 h 392437"/>
                  <a:gd name="connsiteX1" fmla="*/ 27195 w 960024"/>
                  <a:gd name="connsiteY1" fmla="*/ 228012 h 392437"/>
                  <a:gd name="connsiteX2" fmla="*/ 172452 w 960024"/>
                  <a:gd name="connsiteY2" fmla="*/ 68468 h 392437"/>
                  <a:gd name="connsiteX3" fmla="*/ 441738 w 960024"/>
                  <a:gd name="connsiteY3" fmla="*/ 1792 h 392437"/>
                  <a:gd name="connsiteX4" fmla="*/ 832057 w 960024"/>
                  <a:gd name="connsiteY4" fmla="*/ 127998 h 392437"/>
                  <a:gd name="connsiteX5" fmla="*/ 932070 w 960024"/>
                  <a:gd name="connsiteY5" fmla="*/ 389935 h 392437"/>
                  <a:gd name="connsiteX6" fmla="*/ 456025 w 960024"/>
                  <a:gd name="connsiteY6" fmla="*/ 358979 h 392437"/>
                  <a:gd name="connsiteX7" fmla="*/ 101016 w 960024"/>
                  <a:gd name="connsiteY7" fmla="*/ 223249 h 392437"/>
                  <a:gd name="connsiteX8" fmla="*/ 6178 w 960024"/>
                  <a:gd name="connsiteY8" fmla="*/ 380410 h 392437"/>
                  <a:gd name="connsiteX0" fmla="*/ 6002 w 959848"/>
                  <a:gd name="connsiteY0" fmla="*/ 380410 h 393080"/>
                  <a:gd name="connsiteX1" fmla="*/ 27019 w 959848"/>
                  <a:gd name="connsiteY1" fmla="*/ 228012 h 393080"/>
                  <a:gd name="connsiteX2" fmla="*/ 172276 w 959848"/>
                  <a:gd name="connsiteY2" fmla="*/ 68468 h 393080"/>
                  <a:gd name="connsiteX3" fmla="*/ 441562 w 959848"/>
                  <a:gd name="connsiteY3" fmla="*/ 1792 h 393080"/>
                  <a:gd name="connsiteX4" fmla="*/ 831881 w 959848"/>
                  <a:gd name="connsiteY4" fmla="*/ 127998 h 393080"/>
                  <a:gd name="connsiteX5" fmla="*/ 931894 w 959848"/>
                  <a:gd name="connsiteY5" fmla="*/ 389935 h 393080"/>
                  <a:gd name="connsiteX6" fmla="*/ 455849 w 959848"/>
                  <a:gd name="connsiteY6" fmla="*/ 358979 h 393080"/>
                  <a:gd name="connsiteX7" fmla="*/ 98459 w 959848"/>
                  <a:gd name="connsiteY7" fmla="*/ 192293 h 393080"/>
                  <a:gd name="connsiteX8" fmla="*/ 6002 w 959848"/>
                  <a:gd name="connsiteY8" fmla="*/ 380410 h 393080"/>
                  <a:gd name="connsiteX0" fmla="*/ 5473 w 959319"/>
                  <a:gd name="connsiteY0" fmla="*/ 380410 h 392568"/>
                  <a:gd name="connsiteX1" fmla="*/ 26490 w 959319"/>
                  <a:gd name="connsiteY1" fmla="*/ 228012 h 392568"/>
                  <a:gd name="connsiteX2" fmla="*/ 171747 w 959319"/>
                  <a:gd name="connsiteY2" fmla="*/ 68468 h 392568"/>
                  <a:gd name="connsiteX3" fmla="*/ 441033 w 959319"/>
                  <a:gd name="connsiteY3" fmla="*/ 1792 h 392568"/>
                  <a:gd name="connsiteX4" fmla="*/ 831352 w 959319"/>
                  <a:gd name="connsiteY4" fmla="*/ 127998 h 392568"/>
                  <a:gd name="connsiteX5" fmla="*/ 931365 w 959319"/>
                  <a:gd name="connsiteY5" fmla="*/ 389935 h 392568"/>
                  <a:gd name="connsiteX6" fmla="*/ 455320 w 959319"/>
                  <a:gd name="connsiteY6" fmla="*/ 358979 h 392568"/>
                  <a:gd name="connsiteX7" fmla="*/ 90786 w 959319"/>
                  <a:gd name="connsiteY7" fmla="*/ 216105 h 392568"/>
                  <a:gd name="connsiteX8" fmla="*/ 5473 w 959319"/>
                  <a:gd name="connsiteY8" fmla="*/ 380410 h 392568"/>
                  <a:gd name="connsiteX0" fmla="*/ 5473 w 959319"/>
                  <a:gd name="connsiteY0" fmla="*/ 380410 h 391325"/>
                  <a:gd name="connsiteX1" fmla="*/ 26490 w 959319"/>
                  <a:gd name="connsiteY1" fmla="*/ 228012 h 391325"/>
                  <a:gd name="connsiteX2" fmla="*/ 171747 w 959319"/>
                  <a:gd name="connsiteY2" fmla="*/ 68468 h 391325"/>
                  <a:gd name="connsiteX3" fmla="*/ 441033 w 959319"/>
                  <a:gd name="connsiteY3" fmla="*/ 1792 h 391325"/>
                  <a:gd name="connsiteX4" fmla="*/ 831352 w 959319"/>
                  <a:gd name="connsiteY4" fmla="*/ 127998 h 391325"/>
                  <a:gd name="connsiteX5" fmla="*/ 931365 w 959319"/>
                  <a:gd name="connsiteY5" fmla="*/ 389935 h 391325"/>
                  <a:gd name="connsiteX6" fmla="*/ 455320 w 959319"/>
                  <a:gd name="connsiteY6" fmla="*/ 358979 h 391325"/>
                  <a:gd name="connsiteX7" fmla="*/ 240803 w 959319"/>
                  <a:gd name="connsiteY7" fmla="*/ 325642 h 391325"/>
                  <a:gd name="connsiteX8" fmla="*/ 90786 w 959319"/>
                  <a:gd name="connsiteY8" fmla="*/ 216105 h 391325"/>
                  <a:gd name="connsiteX9" fmla="*/ 5473 w 959319"/>
                  <a:gd name="connsiteY9" fmla="*/ 380410 h 391325"/>
                  <a:gd name="connsiteX0" fmla="*/ 5473 w 931868"/>
                  <a:gd name="connsiteY0" fmla="*/ 380410 h 401695"/>
                  <a:gd name="connsiteX1" fmla="*/ 26490 w 931868"/>
                  <a:gd name="connsiteY1" fmla="*/ 228012 h 401695"/>
                  <a:gd name="connsiteX2" fmla="*/ 171747 w 931868"/>
                  <a:gd name="connsiteY2" fmla="*/ 68468 h 401695"/>
                  <a:gd name="connsiteX3" fmla="*/ 441033 w 931868"/>
                  <a:gd name="connsiteY3" fmla="*/ 1792 h 401695"/>
                  <a:gd name="connsiteX4" fmla="*/ 831352 w 931868"/>
                  <a:gd name="connsiteY4" fmla="*/ 127998 h 401695"/>
                  <a:gd name="connsiteX5" fmla="*/ 931365 w 931868"/>
                  <a:gd name="connsiteY5" fmla="*/ 389935 h 401695"/>
                  <a:gd name="connsiteX6" fmla="*/ 786109 w 931868"/>
                  <a:gd name="connsiteY6" fmla="*/ 339930 h 401695"/>
                  <a:gd name="connsiteX7" fmla="*/ 455320 w 931868"/>
                  <a:gd name="connsiteY7" fmla="*/ 358979 h 401695"/>
                  <a:gd name="connsiteX8" fmla="*/ 240803 w 931868"/>
                  <a:gd name="connsiteY8" fmla="*/ 325642 h 401695"/>
                  <a:gd name="connsiteX9" fmla="*/ 90786 w 931868"/>
                  <a:gd name="connsiteY9" fmla="*/ 216105 h 401695"/>
                  <a:gd name="connsiteX10" fmla="*/ 5473 w 931868"/>
                  <a:gd name="connsiteY10" fmla="*/ 380410 h 401695"/>
                  <a:gd name="connsiteX0" fmla="*/ 5473 w 931868"/>
                  <a:gd name="connsiteY0" fmla="*/ 380410 h 404291"/>
                  <a:gd name="connsiteX1" fmla="*/ 26490 w 931868"/>
                  <a:gd name="connsiteY1" fmla="*/ 228012 h 404291"/>
                  <a:gd name="connsiteX2" fmla="*/ 171747 w 931868"/>
                  <a:gd name="connsiteY2" fmla="*/ 68468 h 404291"/>
                  <a:gd name="connsiteX3" fmla="*/ 441033 w 931868"/>
                  <a:gd name="connsiteY3" fmla="*/ 1792 h 404291"/>
                  <a:gd name="connsiteX4" fmla="*/ 831352 w 931868"/>
                  <a:gd name="connsiteY4" fmla="*/ 127998 h 404291"/>
                  <a:gd name="connsiteX5" fmla="*/ 931365 w 931868"/>
                  <a:gd name="connsiteY5" fmla="*/ 389935 h 404291"/>
                  <a:gd name="connsiteX6" fmla="*/ 800396 w 931868"/>
                  <a:gd name="connsiteY6" fmla="*/ 361361 h 404291"/>
                  <a:gd name="connsiteX7" fmla="*/ 455320 w 931868"/>
                  <a:gd name="connsiteY7" fmla="*/ 358979 h 404291"/>
                  <a:gd name="connsiteX8" fmla="*/ 240803 w 931868"/>
                  <a:gd name="connsiteY8" fmla="*/ 325642 h 404291"/>
                  <a:gd name="connsiteX9" fmla="*/ 90786 w 931868"/>
                  <a:gd name="connsiteY9" fmla="*/ 216105 h 404291"/>
                  <a:gd name="connsiteX10" fmla="*/ 5473 w 931868"/>
                  <a:gd name="connsiteY10" fmla="*/ 380410 h 404291"/>
                  <a:gd name="connsiteX0" fmla="*/ 5473 w 931868"/>
                  <a:gd name="connsiteY0" fmla="*/ 380410 h 404291"/>
                  <a:gd name="connsiteX1" fmla="*/ 26490 w 931868"/>
                  <a:gd name="connsiteY1" fmla="*/ 228012 h 404291"/>
                  <a:gd name="connsiteX2" fmla="*/ 171747 w 931868"/>
                  <a:gd name="connsiteY2" fmla="*/ 68468 h 404291"/>
                  <a:gd name="connsiteX3" fmla="*/ 441033 w 931868"/>
                  <a:gd name="connsiteY3" fmla="*/ 1792 h 404291"/>
                  <a:gd name="connsiteX4" fmla="*/ 831352 w 931868"/>
                  <a:gd name="connsiteY4" fmla="*/ 127998 h 404291"/>
                  <a:gd name="connsiteX5" fmla="*/ 931365 w 931868"/>
                  <a:gd name="connsiteY5" fmla="*/ 389935 h 404291"/>
                  <a:gd name="connsiteX6" fmla="*/ 800396 w 931868"/>
                  <a:gd name="connsiteY6" fmla="*/ 361361 h 404291"/>
                  <a:gd name="connsiteX7" fmla="*/ 455320 w 931868"/>
                  <a:gd name="connsiteY7" fmla="*/ 358979 h 404291"/>
                  <a:gd name="connsiteX8" fmla="*/ 240803 w 931868"/>
                  <a:gd name="connsiteY8" fmla="*/ 325642 h 404291"/>
                  <a:gd name="connsiteX9" fmla="*/ 90786 w 931868"/>
                  <a:gd name="connsiteY9" fmla="*/ 216105 h 404291"/>
                  <a:gd name="connsiteX10" fmla="*/ 5473 w 931868"/>
                  <a:gd name="connsiteY10" fmla="*/ 380410 h 404291"/>
                  <a:gd name="connsiteX0" fmla="*/ 2679 w 948124"/>
                  <a:gd name="connsiteY0" fmla="*/ 404223 h 404291"/>
                  <a:gd name="connsiteX1" fmla="*/ 42746 w 948124"/>
                  <a:gd name="connsiteY1" fmla="*/ 228012 h 404291"/>
                  <a:gd name="connsiteX2" fmla="*/ 188003 w 948124"/>
                  <a:gd name="connsiteY2" fmla="*/ 68468 h 404291"/>
                  <a:gd name="connsiteX3" fmla="*/ 457289 w 948124"/>
                  <a:gd name="connsiteY3" fmla="*/ 1792 h 404291"/>
                  <a:gd name="connsiteX4" fmla="*/ 847608 w 948124"/>
                  <a:gd name="connsiteY4" fmla="*/ 127998 h 404291"/>
                  <a:gd name="connsiteX5" fmla="*/ 947621 w 948124"/>
                  <a:gd name="connsiteY5" fmla="*/ 389935 h 404291"/>
                  <a:gd name="connsiteX6" fmla="*/ 816652 w 948124"/>
                  <a:gd name="connsiteY6" fmla="*/ 361361 h 404291"/>
                  <a:gd name="connsiteX7" fmla="*/ 471576 w 948124"/>
                  <a:gd name="connsiteY7" fmla="*/ 358979 h 404291"/>
                  <a:gd name="connsiteX8" fmla="*/ 257059 w 948124"/>
                  <a:gd name="connsiteY8" fmla="*/ 325642 h 404291"/>
                  <a:gd name="connsiteX9" fmla="*/ 107042 w 948124"/>
                  <a:gd name="connsiteY9" fmla="*/ 216105 h 404291"/>
                  <a:gd name="connsiteX10" fmla="*/ 2679 w 948124"/>
                  <a:gd name="connsiteY10" fmla="*/ 404223 h 404291"/>
                  <a:gd name="connsiteX0" fmla="*/ 2679 w 948124"/>
                  <a:gd name="connsiteY0" fmla="*/ 404223 h 404291"/>
                  <a:gd name="connsiteX1" fmla="*/ 42746 w 948124"/>
                  <a:gd name="connsiteY1" fmla="*/ 228012 h 404291"/>
                  <a:gd name="connsiteX2" fmla="*/ 188003 w 948124"/>
                  <a:gd name="connsiteY2" fmla="*/ 68468 h 404291"/>
                  <a:gd name="connsiteX3" fmla="*/ 457289 w 948124"/>
                  <a:gd name="connsiteY3" fmla="*/ 1792 h 404291"/>
                  <a:gd name="connsiteX4" fmla="*/ 847608 w 948124"/>
                  <a:gd name="connsiteY4" fmla="*/ 127998 h 404291"/>
                  <a:gd name="connsiteX5" fmla="*/ 947621 w 948124"/>
                  <a:gd name="connsiteY5" fmla="*/ 389935 h 404291"/>
                  <a:gd name="connsiteX6" fmla="*/ 816652 w 948124"/>
                  <a:gd name="connsiteY6" fmla="*/ 361361 h 404291"/>
                  <a:gd name="connsiteX7" fmla="*/ 471576 w 948124"/>
                  <a:gd name="connsiteY7" fmla="*/ 358979 h 404291"/>
                  <a:gd name="connsiteX8" fmla="*/ 257059 w 948124"/>
                  <a:gd name="connsiteY8" fmla="*/ 325642 h 404291"/>
                  <a:gd name="connsiteX9" fmla="*/ 107042 w 948124"/>
                  <a:gd name="connsiteY9" fmla="*/ 216105 h 404291"/>
                  <a:gd name="connsiteX10" fmla="*/ 2679 w 948124"/>
                  <a:gd name="connsiteY10" fmla="*/ 404223 h 404291"/>
                  <a:gd name="connsiteX0" fmla="*/ 2679 w 948124"/>
                  <a:gd name="connsiteY0" fmla="*/ 404095 h 404163"/>
                  <a:gd name="connsiteX1" fmla="*/ 42746 w 948124"/>
                  <a:gd name="connsiteY1" fmla="*/ 227884 h 404163"/>
                  <a:gd name="connsiteX2" fmla="*/ 188003 w 948124"/>
                  <a:gd name="connsiteY2" fmla="*/ 68340 h 404163"/>
                  <a:gd name="connsiteX3" fmla="*/ 457289 w 948124"/>
                  <a:gd name="connsiteY3" fmla="*/ 1664 h 404163"/>
                  <a:gd name="connsiteX4" fmla="*/ 847608 w 948124"/>
                  <a:gd name="connsiteY4" fmla="*/ 127870 h 404163"/>
                  <a:gd name="connsiteX5" fmla="*/ 947621 w 948124"/>
                  <a:gd name="connsiteY5" fmla="*/ 389807 h 404163"/>
                  <a:gd name="connsiteX6" fmla="*/ 816652 w 948124"/>
                  <a:gd name="connsiteY6" fmla="*/ 361233 h 404163"/>
                  <a:gd name="connsiteX7" fmla="*/ 471576 w 948124"/>
                  <a:gd name="connsiteY7" fmla="*/ 358851 h 404163"/>
                  <a:gd name="connsiteX8" fmla="*/ 257059 w 948124"/>
                  <a:gd name="connsiteY8" fmla="*/ 325514 h 404163"/>
                  <a:gd name="connsiteX9" fmla="*/ 107042 w 948124"/>
                  <a:gd name="connsiteY9" fmla="*/ 215977 h 404163"/>
                  <a:gd name="connsiteX10" fmla="*/ 2679 w 948124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68376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49272"/>
                  <a:gd name="connsiteY0" fmla="*/ 404095 h 404118"/>
                  <a:gd name="connsiteX1" fmla="*/ 42746 w 949272"/>
                  <a:gd name="connsiteY1" fmla="*/ 227884 h 404118"/>
                  <a:gd name="connsiteX2" fmla="*/ 188003 w 949272"/>
                  <a:gd name="connsiteY2" fmla="*/ 68340 h 404118"/>
                  <a:gd name="connsiteX3" fmla="*/ 457289 w 949272"/>
                  <a:gd name="connsiteY3" fmla="*/ 1664 h 404118"/>
                  <a:gd name="connsiteX4" fmla="*/ 847608 w 949272"/>
                  <a:gd name="connsiteY4" fmla="*/ 127870 h 404118"/>
                  <a:gd name="connsiteX5" fmla="*/ 945239 w 949272"/>
                  <a:gd name="connsiteY5" fmla="*/ 349326 h 404118"/>
                  <a:gd name="connsiteX6" fmla="*/ 816652 w 949272"/>
                  <a:gd name="connsiteY6" fmla="*/ 361233 h 404118"/>
                  <a:gd name="connsiteX7" fmla="*/ 471576 w 949272"/>
                  <a:gd name="connsiteY7" fmla="*/ 368376 h 404118"/>
                  <a:gd name="connsiteX8" fmla="*/ 257059 w 949272"/>
                  <a:gd name="connsiteY8" fmla="*/ 325514 h 404118"/>
                  <a:gd name="connsiteX9" fmla="*/ 107042 w 949272"/>
                  <a:gd name="connsiteY9" fmla="*/ 215977 h 404118"/>
                  <a:gd name="connsiteX10" fmla="*/ 2679 w 94927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95318 h 495341"/>
                  <a:gd name="connsiteX1" fmla="*/ 42746 w 960652"/>
                  <a:gd name="connsiteY1" fmla="*/ 319107 h 495341"/>
                  <a:gd name="connsiteX2" fmla="*/ 188003 w 960652"/>
                  <a:gd name="connsiteY2" fmla="*/ 159563 h 495341"/>
                  <a:gd name="connsiteX3" fmla="*/ 504914 w 960652"/>
                  <a:gd name="connsiteY3" fmla="*/ 812 h 495341"/>
                  <a:gd name="connsiteX4" fmla="*/ 847608 w 960652"/>
                  <a:gd name="connsiteY4" fmla="*/ 219093 h 495341"/>
                  <a:gd name="connsiteX5" fmla="*/ 957146 w 960652"/>
                  <a:gd name="connsiteY5" fmla="*/ 476268 h 495341"/>
                  <a:gd name="connsiteX6" fmla="*/ 816652 w 960652"/>
                  <a:gd name="connsiteY6" fmla="*/ 452456 h 495341"/>
                  <a:gd name="connsiteX7" fmla="*/ 471576 w 960652"/>
                  <a:gd name="connsiteY7" fmla="*/ 459599 h 495341"/>
                  <a:gd name="connsiteX8" fmla="*/ 257059 w 960652"/>
                  <a:gd name="connsiteY8" fmla="*/ 416737 h 495341"/>
                  <a:gd name="connsiteX9" fmla="*/ 107042 w 960652"/>
                  <a:gd name="connsiteY9" fmla="*/ 307200 h 495341"/>
                  <a:gd name="connsiteX10" fmla="*/ 2679 w 960652"/>
                  <a:gd name="connsiteY10" fmla="*/ 495318 h 495341"/>
                  <a:gd name="connsiteX0" fmla="*/ 2679 w 960652"/>
                  <a:gd name="connsiteY0" fmla="*/ 500474 h 500497"/>
                  <a:gd name="connsiteX1" fmla="*/ 42746 w 960652"/>
                  <a:gd name="connsiteY1" fmla="*/ 324263 h 500497"/>
                  <a:gd name="connsiteX2" fmla="*/ 188003 w 960652"/>
                  <a:gd name="connsiteY2" fmla="*/ 164719 h 500497"/>
                  <a:gd name="connsiteX3" fmla="*/ 504825 w 960652"/>
                  <a:gd name="connsiteY3" fmla="*/ 70425 h 500497"/>
                  <a:gd name="connsiteX4" fmla="*/ 504914 w 960652"/>
                  <a:gd name="connsiteY4" fmla="*/ 5968 h 500497"/>
                  <a:gd name="connsiteX5" fmla="*/ 847608 w 960652"/>
                  <a:gd name="connsiteY5" fmla="*/ 224249 h 500497"/>
                  <a:gd name="connsiteX6" fmla="*/ 957146 w 960652"/>
                  <a:gd name="connsiteY6" fmla="*/ 481424 h 500497"/>
                  <a:gd name="connsiteX7" fmla="*/ 816652 w 960652"/>
                  <a:gd name="connsiteY7" fmla="*/ 457612 h 500497"/>
                  <a:gd name="connsiteX8" fmla="*/ 471576 w 960652"/>
                  <a:gd name="connsiteY8" fmla="*/ 464755 h 500497"/>
                  <a:gd name="connsiteX9" fmla="*/ 257059 w 960652"/>
                  <a:gd name="connsiteY9" fmla="*/ 421893 h 500497"/>
                  <a:gd name="connsiteX10" fmla="*/ 107042 w 960652"/>
                  <a:gd name="connsiteY10" fmla="*/ 312356 h 500497"/>
                  <a:gd name="connsiteX11" fmla="*/ 2679 w 960652"/>
                  <a:gd name="connsiteY11" fmla="*/ 500474 h 500497"/>
                  <a:gd name="connsiteX0" fmla="*/ 2679 w 960652"/>
                  <a:gd name="connsiteY0" fmla="*/ 500474 h 500497"/>
                  <a:gd name="connsiteX1" fmla="*/ 42746 w 960652"/>
                  <a:gd name="connsiteY1" fmla="*/ 324263 h 500497"/>
                  <a:gd name="connsiteX2" fmla="*/ 38778 w 960652"/>
                  <a:gd name="connsiteY2" fmla="*/ 28194 h 500497"/>
                  <a:gd name="connsiteX3" fmla="*/ 504825 w 960652"/>
                  <a:gd name="connsiteY3" fmla="*/ 70425 h 500497"/>
                  <a:gd name="connsiteX4" fmla="*/ 504914 w 960652"/>
                  <a:gd name="connsiteY4" fmla="*/ 5968 h 500497"/>
                  <a:gd name="connsiteX5" fmla="*/ 847608 w 960652"/>
                  <a:gd name="connsiteY5" fmla="*/ 224249 h 500497"/>
                  <a:gd name="connsiteX6" fmla="*/ 957146 w 960652"/>
                  <a:gd name="connsiteY6" fmla="*/ 481424 h 500497"/>
                  <a:gd name="connsiteX7" fmla="*/ 816652 w 960652"/>
                  <a:gd name="connsiteY7" fmla="*/ 457612 h 500497"/>
                  <a:gd name="connsiteX8" fmla="*/ 471576 w 960652"/>
                  <a:gd name="connsiteY8" fmla="*/ 464755 h 500497"/>
                  <a:gd name="connsiteX9" fmla="*/ 257059 w 960652"/>
                  <a:gd name="connsiteY9" fmla="*/ 421893 h 500497"/>
                  <a:gd name="connsiteX10" fmla="*/ 107042 w 960652"/>
                  <a:gd name="connsiteY10" fmla="*/ 312356 h 500497"/>
                  <a:gd name="connsiteX11" fmla="*/ 2679 w 960652"/>
                  <a:gd name="connsiteY11" fmla="*/ 500474 h 500497"/>
                  <a:gd name="connsiteX0" fmla="*/ 2679 w 960652"/>
                  <a:gd name="connsiteY0" fmla="*/ 500474 h 500497"/>
                  <a:gd name="connsiteX1" fmla="*/ 42746 w 960652"/>
                  <a:gd name="connsiteY1" fmla="*/ 324263 h 500497"/>
                  <a:gd name="connsiteX2" fmla="*/ 114300 w 960652"/>
                  <a:gd name="connsiteY2" fmla="*/ 140275 h 500497"/>
                  <a:gd name="connsiteX3" fmla="*/ 38778 w 960652"/>
                  <a:gd name="connsiteY3" fmla="*/ 28194 h 500497"/>
                  <a:gd name="connsiteX4" fmla="*/ 504825 w 960652"/>
                  <a:gd name="connsiteY4" fmla="*/ 70425 h 500497"/>
                  <a:gd name="connsiteX5" fmla="*/ 504914 w 960652"/>
                  <a:gd name="connsiteY5" fmla="*/ 5968 h 500497"/>
                  <a:gd name="connsiteX6" fmla="*/ 847608 w 960652"/>
                  <a:gd name="connsiteY6" fmla="*/ 224249 h 500497"/>
                  <a:gd name="connsiteX7" fmla="*/ 957146 w 960652"/>
                  <a:gd name="connsiteY7" fmla="*/ 481424 h 500497"/>
                  <a:gd name="connsiteX8" fmla="*/ 816652 w 960652"/>
                  <a:gd name="connsiteY8" fmla="*/ 457612 h 500497"/>
                  <a:gd name="connsiteX9" fmla="*/ 471576 w 960652"/>
                  <a:gd name="connsiteY9" fmla="*/ 464755 h 500497"/>
                  <a:gd name="connsiteX10" fmla="*/ 257059 w 960652"/>
                  <a:gd name="connsiteY10" fmla="*/ 421893 h 500497"/>
                  <a:gd name="connsiteX11" fmla="*/ 107042 w 960652"/>
                  <a:gd name="connsiteY11" fmla="*/ 312356 h 500497"/>
                  <a:gd name="connsiteX12" fmla="*/ 2679 w 960652"/>
                  <a:gd name="connsiteY12" fmla="*/ 500474 h 500497"/>
                  <a:gd name="connsiteX0" fmla="*/ 17909 w 975882"/>
                  <a:gd name="connsiteY0" fmla="*/ 500474 h 504534"/>
                  <a:gd name="connsiteX1" fmla="*/ 16701 w 975882"/>
                  <a:gd name="connsiteY1" fmla="*/ 140113 h 504534"/>
                  <a:gd name="connsiteX2" fmla="*/ 129530 w 975882"/>
                  <a:gd name="connsiteY2" fmla="*/ 140275 h 504534"/>
                  <a:gd name="connsiteX3" fmla="*/ 54008 w 975882"/>
                  <a:gd name="connsiteY3" fmla="*/ 28194 h 504534"/>
                  <a:gd name="connsiteX4" fmla="*/ 520055 w 975882"/>
                  <a:gd name="connsiteY4" fmla="*/ 70425 h 504534"/>
                  <a:gd name="connsiteX5" fmla="*/ 520144 w 975882"/>
                  <a:gd name="connsiteY5" fmla="*/ 5968 h 504534"/>
                  <a:gd name="connsiteX6" fmla="*/ 862838 w 975882"/>
                  <a:gd name="connsiteY6" fmla="*/ 224249 h 504534"/>
                  <a:gd name="connsiteX7" fmla="*/ 972376 w 975882"/>
                  <a:gd name="connsiteY7" fmla="*/ 481424 h 504534"/>
                  <a:gd name="connsiteX8" fmla="*/ 831882 w 975882"/>
                  <a:gd name="connsiteY8" fmla="*/ 457612 h 504534"/>
                  <a:gd name="connsiteX9" fmla="*/ 486806 w 975882"/>
                  <a:gd name="connsiteY9" fmla="*/ 464755 h 504534"/>
                  <a:gd name="connsiteX10" fmla="*/ 272289 w 975882"/>
                  <a:gd name="connsiteY10" fmla="*/ 421893 h 504534"/>
                  <a:gd name="connsiteX11" fmla="*/ 122272 w 975882"/>
                  <a:gd name="connsiteY11" fmla="*/ 312356 h 504534"/>
                  <a:gd name="connsiteX12" fmla="*/ 17909 w 975882"/>
                  <a:gd name="connsiteY12" fmla="*/ 500474 h 504534"/>
                  <a:gd name="connsiteX0" fmla="*/ 17909 w 988647"/>
                  <a:gd name="connsiteY0" fmla="*/ 499069 h 503129"/>
                  <a:gd name="connsiteX1" fmla="*/ 16701 w 988647"/>
                  <a:gd name="connsiteY1" fmla="*/ 138708 h 503129"/>
                  <a:gd name="connsiteX2" fmla="*/ 129530 w 988647"/>
                  <a:gd name="connsiteY2" fmla="*/ 138870 h 503129"/>
                  <a:gd name="connsiteX3" fmla="*/ 54008 w 988647"/>
                  <a:gd name="connsiteY3" fmla="*/ 26789 h 503129"/>
                  <a:gd name="connsiteX4" fmla="*/ 520055 w 988647"/>
                  <a:gd name="connsiteY4" fmla="*/ 69020 h 503129"/>
                  <a:gd name="connsiteX5" fmla="*/ 520144 w 988647"/>
                  <a:gd name="connsiteY5" fmla="*/ 4563 h 503129"/>
                  <a:gd name="connsiteX6" fmla="*/ 945388 w 988647"/>
                  <a:gd name="connsiteY6" fmla="*/ 197444 h 503129"/>
                  <a:gd name="connsiteX7" fmla="*/ 972376 w 988647"/>
                  <a:gd name="connsiteY7" fmla="*/ 480019 h 503129"/>
                  <a:gd name="connsiteX8" fmla="*/ 831882 w 988647"/>
                  <a:gd name="connsiteY8" fmla="*/ 456207 h 503129"/>
                  <a:gd name="connsiteX9" fmla="*/ 486806 w 988647"/>
                  <a:gd name="connsiteY9" fmla="*/ 463350 h 503129"/>
                  <a:gd name="connsiteX10" fmla="*/ 272289 w 988647"/>
                  <a:gd name="connsiteY10" fmla="*/ 420488 h 503129"/>
                  <a:gd name="connsiteX11" fmla="*/ 122272 w 988647"/>
                  <a:gd name="connsiteY11" fmla="*/ 310951 h 503129"/>
                  <a:gd name="connsiteX12" fmla="*/ 17909 w 988647"/>
                  <a:gd name="connsiteY12" fmla="*/ 499069 h 503129"/>
                  <a:gd name="connsiteX0" fmla="*/ 17909 w 1017142"/>
                  <a:gd name="connsiteY0" fmla="*/ 499069 h 594319"/>
                  <a:gd name="connsiteX1" fmla="*/ 16701 w 1017142"/>
                  <a:gd name="connsiteY1" fmla="*/ 138708 h 594319"/>
                  <a:gd name="connsiteX2" fmla="*/ 129530 w 1017142"/>
                  <a:gd name="connsiteY2" fmla="*/ 138870 h 594319"/>
                  <a:gd name="connsiteX3" fmla="*/ 54008 w 1017142"/>
                  <a:gd name="connsiteY3" fmla="*/ 26789 h 594319"/>
                  <a:gd name="connsiteX4" fmla="*/ 520055 w 1017142"/>
                  <a:gd name="connsiteY4" fmla="*/ 69020 h 594319"/>
                  <a:gd name="connsiteX5" fmla="*/ 520144 w 1017142"/>
                  <a:gd name="connsiteY5" fmla="*/ 4563 h 594319"/>
                  <a:gd name="connsiteX6" fmla="*/ 945388 w 1017142"/>
                  <a:gd name="connsiteY6" fmla="*/ 197444 h 594319"/>
                  <a:gd name="connsiteX7" fmla="*/ 1010476 w 1017142"/>
                  <a:gd name="connsiteY7" fmla="*/ 594319 h 594319"/>
                  <a:gd name="connsiteX8" fmla="*/ 831882 w 1017142"/>
                  <a:gd name="connsiteY8" fmla="*/ 456207 h 594319"/>
                  <a:gd name="connsiteX9" fmla="*/ 486806 w 1017142"/>
                  <a:gd name="connsiteY9" fmla="*/ 463350 h 594319"/>
                  <a:gd name="connsiteX10" fmla="*/ 272289 w 1017142"/>
                  <a:gd name="connsiteY10" fmla="*/ 420488 h 594319"/>
                  <a:gd name="connsiteX11" fmla="*/ 122272 w 1017142"/>
                  <a:gd name="connsiteY11" fmla="*/ 310951 h 594319"/>
                  <a:gd name="connsiteX12" fmla="*/ 17909 w 1017142"/>
                  <a:gd name="connsiteY12" fmla="*/ 499069 h 594319"/>
                  <a:gd name="connsiteX0" fmla="*/ 17909 w 1017142"/>
                  <a:gd name="connsiteY0" fmla="*/ 499069 h 594319"/>
                  <a:gd name="connsiteX1" fmla="*/ 16701 w 1017142"/>
                  <a:gd name="connsiteY1" fmla="*/ 138708 h 594319"/>
                  <a:gd name="connsiteX2" fmla="*/ 129530 w 1017142"/>
                  <a:gd name="connsiteY2" fmla="*/ 138870 h 594319"/>
                  <a:gd name="connsiteX3" fmla="*/ 54008 w 1017142"/>
                  <a:gd name="connsiteY3" fmla="*/ 26789 h 594319"/>
                  <a:gd name="connsiteX4" fmla="*/ 520055 w 1017142"/>
                  <a:gd name="connsiteY4" fmla="*/ 69020 h 594319"/>
                  <a:gd name="connsiteX5" fmla="*/ 520144 w 1017142"/>
                  <a:gd name="connsiteY5" fmla="*/ 4563 h 594319"/>
                  <a:gd name="connsiteX6" fmla="*/ 945388 w 1017142"/>
                  <a:gd name="connsiteY6" fmla="*/ 197444 h 594319"/>
                  <a:gd name="connsiteX7" fmla="*/ 1010476 w 1017142"/>
                  <a:gd name="connsiteY7" fmla="*/ 594319 h 594319"/>
                  <a:gd name="connsiteX8" fmla="*/ 831882 w 1017142"/>
                  <a:gd name="connsiteY8" fmla="*/ 456207 h 594319"/>
                  <a:gd name="connsiteX9" fmla="*/ 486806 w 1017142"/>
                  <a:gd name="connsiteY9" fmla="*/ 463350 h 594319"/>
                  <a:gd name="connsiteX10" fmla="*/ 272289 w 1017142"/>
                  <a:gd name="connsiteY10" fmla="*/ 420488 h 594319"/>
                  <a:gd name="connsiteX11" fmla="*/ 122272 w 1017142"/>
                  <a:gd name="connsiteY11" fmla="*/ 310951 h 594319"/>
                  <a:gd name="connsiteX12" fmla="*/ 17909 w 1017142"/>
                  <a:gd name="connsiteY12" fmla="*/ 499069 h 594319"/>
                  <a:gd name="connsiteX0" fmla="*/ 17909 w 1006442"/>
                  <a:gd name="connsiteY0" fmla="*/ 499069 h 613369"/>
                  <a:gd name="connsiteX1" fmla="*/ 16701 w 1006442"/>
                  <a:gd name="connsiteY1" fmla="*/ 138708 h 613369"/>
                  <a:gd name="connsiteX2" fmla="*/ 129530 w 1006442"/>
                  <a:gd name="connsiteY2" fmla="*/ 138870 h 613369"/>
                  <a:gd name="connsiteX3" fmla="*/ 54008 w 1006442"/>
                  <a:gd name="connsiteY3" fmla="*/ 26789 h 613369"/>
                  <a:gd name="connsiteX4" fmla="*/ 520055 w 1006442"/>
                  <a:gd name="connsiteY4" fmla="*/ 69020 h 613369"/>
                  <a:gd name="connsiteX5" fmla="*/ 520144 w 1006442"/>
                  <a:gd name="connsiteY5" fmla="*/ 4563 h 613369"/>
                  <a:gd name="connsiteX6" fmla="*/ 945388 w 1006442"/>
                  <a:gd name="connsiteY6" fmla="*/ 197444 h 613369"/>
                  <a:gd name="connsiteX7" fmla="*/ 997776 w 1006442"/>
                  <a:gd name="connsiteY7" fmla="*/ 613369 h 613369"/>
                  <a:gd name="connsiteX8" fmla="*/ 831882 w 1006442"/>
                  <a:gd name="connsiteY8" fmla="*/ 456207 h 613369"/>
                  <a:gd name="connsiteX9" fmla="*/ 486806 w 1006442"/>
                  <a:gd name="connsiteY9" fmla="*/ 463350 h 613369"/>
                  <a:gd name="connsiteX10" fmla="*/ 272289 w 1006442"/>
                  <a:gd name="connsiteY10" fmla="*/ 420488 h 613369"/>
                  <a:gd name="connsiteX11" fmla="*/ 122272 w 1006442"/>
                  <a:gd name="connsiteY11" fmla="*/ 310951 h 613369"/>
                  <a:gd name="connsiteX12" fmla="*/ 17909 w 1006442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31882 w 1016207"/>
                  <a:gd name="connsiteY8" fmla="*/ 456207 h 613369"/>
                  <a:gd name="connsiteX9" fmla="*/ 486806 w 1016207"/>
                  <a:gd name="connsiteY9" fmla="*/ 46335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31882 w 1016207"/>
                  <a:gd name="connsiteY8" fmla="*/ 440332 h 613369"/>
                  <a:gd name="connsiteX9" fmla="*/ 486806 w 1016207"/>
                  <a:gd name="connsiteY9" fmla="*/ 46335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31882 w 1016207"/>
                  <a:gd name="connsiteY8" fmla="*/ 440332 h 613369"/>
                  <a:gd name="connsiteX9" fmla="*/ 493156 w 1016207"/>
                  <a:gd name="connsiteY9" fmla="*/ 441125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5532 w 1016207"/>
                  <a:gd name="connsiteY8" fmla="*/ 408582 h 613369"/>
                  <a:gd name="connsiteX9" fmla="*/ 493156 w 1016207"/>
                  <a:gd name="connsiteY9" fmla="*/ 441125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5532 w 1016207"/>
                  <a:gd name="connsiteY8" fmla="*/ 40858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8707 w 1016207"/>
                  <a:gd name="connsiteY8" fmla="*/ 367307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12832 w 1016207"/>
                  <a:gd name="connsiteY8" fmla="*/ 33238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8707 w 1016207"/>
                  <a:gd name="connsiteY8" fmla="*/ 227607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946182 w 1016207"/>
                  <a:gd name="connsiteY8" fmla="*/ 17363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524906 w 1016207"/>
                  <a:gd name="connsiteY9" fmla="*/ 2919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524906 w 1016207"/>
                  <a:gd name="connsiteY10" fmla="*/ 291900 h 613369"/>
                  <a:gd name="connsiteX11" fmla="*/ 272289 w 1016207"/>
                  <a:gd name="connsiteY11" fmla="*/ 420488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272289 w 1016207"/>
                  <a:gd name="connsiteY11" fmla="*/ 420488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307214 w 1016207"/>
                  <a:gd name="connsiteY11" fmla="*/ 331588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281814 w 1016207"/>
                  <a:gd name="connsiteY11" fmla="*/ 404613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281814 w 1016207"/>
                  <a:gd name="connsiteY11" fmla="*/ 404613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53249 w 1007097"/>
                  <a:gd name="connsiteY0" fmla="*/ 594319 h 613369"/>
                  <a:gd name="connsiteX1" fmla="*/ 7591 w 1007097"/>
                  <a:gd name="connsiteY1" fmla="*/ 138708 h 613369"/>
                  <a:gd name="connsiteX2" fmla="*/ 120420 w 1007097"/>
                  <a:gd name="connsiteY2" fmla="*/ 138870 h 613369"/>
                  <a:gd name="connsiteX3" fmla="*/ 44898 w 1007097"/>
                  <a:gd name="connsiteY3" fmla="*/ 26789 h 613369"/>
                  <a:gd name="connsiteX4" fmla="*/ 510945 w 1007097"/>
                  <a:gd name="connsiteY4" fmla="*/ 69020 h 613369"/>
                  <a:gd name="connsiteX5" fmla="*/ 511034 w 1007097"/>
                  <a:gd name="connsiteY5" fmla="*/ 4563 h 613369"/>
                  <a:gd name="connsiteX6" fmla="*/ 936278 w 1007097"/>
                  <a:gd name="connsiteY6" fmla="*/ 197444 h 613369"/>
                  <a:gd name="connsiteX7" fmla="*/ 988666 w 1007097"/>
                  <a:gd name="connsiteY7" fmla="*/ 613369 h 613369"/>
                  <a:gd name="connsiteX8" fmla="*/ 864047 w 1007097"/>
                  <a:gd name="connsiteY8" fmla="*/ 332382 h 613369"/>
                  <a:gd name="connsiteX9" fmla="*/ 625244 w 1007097"/>
                  <a:gd name="connsiteY9" fmla="*/ 399219 h 613369"/>
                  <a:gd name="connsiteX10" fmla="*/ 633271 w 1007097"/>
                  <a:gd name="connsiteY10" fmla="*/ 342700 h 613369"/>
                  <a:gd name="connsiteX11" fmla="*/ 272704 w 1007097"/>
                  <a:gd name="connsiteY11" fmla="*/ 404613 h 613369"/>
                  <a:gd name="connsiteX12" fmla="*/ 113162 w 1007097"/>
                  <a:gd name="connsiteY12" fmla="*/ 310951 h 613369"/>
                  <a:gd name="connsiteX13" fmla="*/ 53249 w 1007097"/>
                  <a:gd name="connsiteY13" fmla="*/ 594319 h 613369"/>
                  <a:gd name="connsiteX0" fmla="*/ 53596 w 1007444"/>
                  <a:gd name="connsiteY0" fmla="*/ 594319 h 613369"/>
                  <a:gd name="connsiteX1" fmla="*/ 7938 w 1007444"/>
                  <a:gd name="connsiteY1" fmla="*/ 138708 h 613369"/>
                  <a:gd name="connsiteX2" fmla="*/ 120767 w 1007444"/>
                  <a:gd name="connsiteY2" fmla="*/ 138870 h 613369"/>
                  <a:gd name="connsiteX3" fmla="*/ 45245 w 1007444"/>
                  <a:gd name="connsiteY3" fmla="*/ 26789 h 613369"/>
                  <a:gd name="connsiteX4" fmla="*/ 511292 w 1007444"/>
                  <a:gd name="connsiteY4" fmla="*/ 69020 h 613369"/>
                  <a:gd name="connsiteX5" fmla="*/ 511381 w 1007444"/>
                  <a:gd name="connsiteY5" fmla="*/ 4563 h 613369"/>
                  <a:gd name="connsiteX6" fmla="*/ 936625 w 1007444"/>
                  <a:gd name="connsiteY6" fmla="*/ 197444 h 613369"/>
                  <a:gd name="connsiteX7" fmla="*/ 989013 w 1007444"/>
                  <a:gd name="connsiteY7" fmla="*/ 613369 h 613369"/>
                  <a:gd name="connsiteX8" fmla="*/ 864394 w 1007444"/>
                  <a:gd name="connsiteY8" fmla="*/ 332382 h 613369"/>
                  <a:gd name="connsiteX9" fmla="*/ 625591 w 1007444"/>
                  <a:gd name="connsiteY9" fmla="*/ 399219 h 613369"/>
                  <a:gd name="connsiteX10" fmla="*/ 633618 w 1007444"/>
                  <a:gd name="connsiteY10" fmla="*/ 342700 h 613369"/>
                  <a:gd name="connsiteX11" fmla="*/ 273051 w 1007444"/>
                  <a:gd name="connsiteY11" fmla="*/ 404613 h 613369"/>
                  <a:gd name="connsiteX12" fmla="*/ 135734 w 1007444"/>
                  <a:gd name="connsiteY12" fmla="*/ 361751 h 613369"/>
                  <a:gd name="connsiteX13" fmla="*/ 53596 w 1007444"/>
                  <a:gd name="connsiteY13" fmla="*/ 594319 h 613369"/>
                  <a:gd name="connsiteX0" fmla="*/ 49343 w 1003191"/>
                  <a:gd name="connsiteY0" fmla="*/ 594319 h 613369"/>
                  <a:gd name="connsiteX1" fmla="*/ 56188 w 1003191"/>
                  <a:gd name="connsiteY1" fmla="*/ 291269 h 613369"/>
                  <a:gd name="connsiteX2" fmla="*/ 3685 w 1003191"/>
                  <a:gd name="connsiteY2" fmla="*/ 138708 h 613369"/>
                  <a:gd name="connsiteX3" fmla="*/ 116514 w 1003191"/>
                  <a:gd name="connsiteY3" fmla="*/ 138870 h 613369"/>
                  <a:gd name="connsiteX4" fmla="*/ 40992 w 1003191"/>
                  <a:gd name="connsiteY4" fmla="*/ 26789 h 613369"/>
                  <a:gd name="connsiteX5" fmla="*/ 507039 w 1003191"/>
                  <a:gd name="connsiteY5" fmla="*/ 69020 h 613369"/>
                  <a:gd name="connsiteX6" fmla="*/ 507128 w 1003191"/>
                  <a:gd name="connsiteY6" fmla="*/ 4563 h 613369"/>
                  <a:gd name="connsiteX7" fmla="*/ 932372 w 1003191"/>
                  <a:gd name="connsiteY7" fmla="*/ 197444 h 613369"/>
                  <a:gd name="connsiteX8" fmla="*/ 984760 w 1003191"/>
                  <a:gd name="connsiteY8" fmla="*/ 613369 h 613369"/>
                  <a:gd name="connsiteX9" fmla="*/ 860141 w 1003191"/>
                  <a:gd name="connsiteY9" fmla="*/ 332382 h 613369"/>
                  <a:gd name="connsiteX10" fmla="*/ 621338 w 1003191"/>
                  <a:gd name="connsiteY10" fmla="*/ 399219 h 613369"/>
                  <a:gd name="connsiteX11" fmla="*/ 629365 w 1003191"/>
                  <a:gd name="connsiteY11" fmla="*/ 342700 h 613369"/>
                  <a:gd name="connsiteX12" fmla="*/ 268798 w 1003191"/>
                  <a:gd name="connsiteY12" fmla="*/ 404613 h 613369"/>
                  <a:gd name="connsiteX13" fmla="*/ 131481 w 1003191"/>
                  <a:gd name="connsiteY13" fmla="*/ 361751 h 613369"/>
                  <a:gd name="connsiteX14" fmla="*/ 49343 w 1003191"/>
                  <a:gd name="connsiteY14" fmla="*/ 594319 h 613369"/>
                  <a:gd name="connsiteX0" fmla="*/ 49343 w 1003191"/>
                  <a:gd name="connsiteY0" fmla="*/ 594319 h 613369"/>
                  <a:gd name="connsiteX1" fmla="*/ 56188 w 1003191"/>
                  <a:gd name="connsiteY1" fmla="*/ 291269 h 613369"/>
                  <a:gd name="connsiteX2" fmla="*/ 3685 w 1003191"/>
                  <a:gd name="connsiteY2" fmla="*/ 138708 h 613369"/>
                  <a:gd name="connsiteX3" fmla="*/ 116514 w 1003191"/>
                  <a:gd name="connsiteY3" fmla="*/ 138870 h 613369"/>
                  <a:gd name="connsiteX4" fmla="*/ 40992 w 1003191"/>
                  <a:gd name="connsiteY4" fmla="*/ 26789 h 613369"/>
                  <a:gd name="connsiteX5" fmla="*/ 507039 w 1003191"/>
                  <a:gd name="connsiteY5" fmla="*/ 69020 h 613369"/>
                  <a:gd name="connsiteX6" fmla="*/ 507128 w 1003191"/>
                  <a:gd name="connsiteY6" fmla="*/ 4563 h 613369"/>
                  <a:gd name="connsiteX7" fmla="*/ 932372 w 1003191"/>
                  <a:gd name="connsiteY7" fmla="*/ 197444 h 613369"/>
                  <a:gd name="connsiteX8" fmla="*/ 984760 w 1003191"/>
                  <a:gd name="connsiteY8" fmla="*/ 613369 h 613369"/>
                  <a:gd name="connsiteX9" fmla="*/ 860141 w 1003191"/>
                  <a:gd name="connsiteY9" fmla="*/ 332382 h 613369"/>
                  <a:gd name="connsiteX10" fmla="*/ 621338 w 1003191"/>
                  <a:gd name="connsiteY10" fmla="*/ 399219 h 613369"/>
                  <a:gd name="connsiteX11" fmla="*/ 629365 w 1003191"/>
                  <a:gd name="connsiteY11" fmla="*/ 342700 h 613369"/>
                  <a:gd name="connsiteX12" fmla="*/ 268798 w 1003191"/>
                  <a:gd name="connsiteY12" fmla="*/ 404613 h 613369"/>
                  <a:gd name="connsiteX13" fmla="*/ 131481 w 1003191"/>
                  <a:gd name="connsiteY13" fmla="*/ 361751 h 613369"/>
                  <a:gd name="connsiteX14" fmla="*/ 49343 w 1003191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42841 w 1005040"/>
                  <a:gd name="connsiteY4" fmla="*/ 2678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42841 w 1005040"/>
                  <a:gd name="connsiteY4" fmla="*/ 5218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55541 w 1005040"/>
                  <a:gd name="connsiteY4" fmla="*/ 3948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65066 w 1005040"/>
                  <a:gd name="connsiteY4" fmla="*/ 3313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65066 w 1005040"/>
                  <a:gd name="connsiteY4" fmla="*/ 3313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65066 w 1005040"/>
                  <a:gd name="connsiteY4" fmla="*/ 33139 h 613369"/>
                  <a:gd name="connsiteX5" fmla="*/ 508888 w 1005040"/>
                  <a:gd name="connsiteY5" fmla="*/ 69020 h 613369"/>
                  <a:gd name="connsiteX6" fmla="*/ 9026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12251"/>
                  <a:gd name="connsiteY0" fmla="*/ 589812 h 608862"/>
                  <a:gd name="connsiteX1" fmla="*/ 58037 w 1012251"/>
                  <a:gd name="connsiteY1" fmla="*/ 286762 h 608862"/>
                  <a:gd name="connsiteX2" fmla="*/ 5534 w 1012251"/>
                  <a:gd name="connsiteY2" fmla="*/ 134201 h 608862"/>
                  <a:gd name="connsiteX3" fmla="*/ 118363 w 1012251"/>
                  <a:gd name="connsiteY3" fmla="*/ 134363 h 608862"/>
                  <a:gd name="connsiteX4" fmla="*/ 65066 w 1012251"/>
                  <a:gd name="connsiteY4" fmla="*/ 28632 h 608862"/>
                  <a:gd name="connsiteX5" fmla="*/ 508888 w 1012251"/>
                  <a:gd name="connsiteY5" fmla="*/ 64513 h 608862"/>
                  <a:gd name="connsiteX6" fmla="*/ 902677 w 1012251"/>
                  <a:gd name="connsiteY6" fmla="*/ 56 h 608862"/>
                  <a:gd name="connsiteX7" fmla="*/ 959621 w 1012251"/>
                  <a:gd name="connsiteY7" fmla="*/ 62762 h 608862"/>
                  <a:gd name="connsiteX8" fmla="*/ 986609 w 1012251"/>
                  <a:gd name="connsiteY8" fmla="*/ 608862 h 608862"/>
                  <a:gd name="connsiteX9" fmla="*/ 861990 w 1012251"/>
                  <a:gd name="connsiteY9" fmla="*/ 327875 h 608862"/>
                  <a:gd name="connsiteX10" fmla="*/ 623187 w 1012251"/>
                  <a:gd name="connsiteY10" fmla="*/ 394712 h 608862"/>
                  <a:gd name="connsiteX11" fmla="*/ 631214 w 1012251"/>
                  <a:gd name="connsiteY11" fmla="*/ 338193 h 608862"/>
                  <a:gd name="connsiteX12" fmla="*/ 270647 w 1012251"/>
                  <a:gd name="connsiteY12" fmla="*/ 400106 h 608862"/>
                  <a:gd name="connsiteX13" fmla="*/ 133330 w 1012251"/>
                  <a:gd name="connsiteY13" fmla="*/ 357244 h 608862"/>
                  <a:gd name="connsiteX14" fmla="*/ 51192 w 1012251"/>
                  <a:gd name="connsiteY14" fmla="*/ 589812 h 608862"/>
                  <a:gd name="connsiteX0" fmla="*/ 51192 w 1012251"/>
                  <a:gd name="connsiteY0" fmla="*/ 565098 h 584148"/>
                  <a:gd name="connsiteX1" fmla="*/ 58037 w 1012251"/>
                  <a:gd name="connsiteY1" fmla="*/ 262048 h 584148"/>
                  <a:gd name="connsiteX2" fmla="*/ 5534 w 1012251"/>
                  <a:gd name="connsiteY2" fmla="*/ 109487 h 584148"/>
                  <a:gd name="connsiteX3" fmla="*/ 118363 w 1012251"/>
                  <a:gd name="connsiteY3" fmla="*/ 109649 h 584148"/>
                  <a:gd name="connsiteX4" fmla="*/ 65066 w 1012251"/>
                  <a:gd name="connsiteY4" fmla="*/ 3918 h 584148"/>
                  <a:gd name="connsiteX5" fmla="*/ 508888 w 1012251"/>
                  <a:gd name="connsiteY5" fmla="*/ 39799 h 584148"/>
                  <a:gd name="connsiteX6" fmla="*/ 893152 w 1012251"/>
                  <a:gd name="connsiteY6" fmla="*/ 61067 h 584148"/>
                  <a:gd name="connsiteX7" fmla="*/ 959621 w 1012251"/>
                  <a:gd name="connsiteY7" fmla="*/ 38048 h 584148"/>
                  <a:gd name="connsiteX8" fmla="*/ 986609 w 1012251"/>
                  <a:gd name="connsiteY8" fmla="*/ 584148 h 584148"/>
                  <a:gd name="connsiteX9" fmla="*/ 861990 w 1012251"/>
                  <a:gd name="connsiteY9" fmla="*/ 303161 h 584148"/>
                  <a:gd name="connsiteX10" fmla="*/ 623187 w 1012251"/>
                  <a:gd name="connsiteY10" fmla="*/ 369998 h 584148"/>
                  <a:gd name="connsiteX11" fmla="*/ 631214 w 1012251"/>
                  <a:gd name="connsiteY11" fmla="*/ 313479 h 584148"/>
                  <a:gd name="connsiteX12" fmla="*/ 270647 w 1012251"/>
                  <a:gd name="connsiteY12" fmla="*/ 375392 h 584148"/>
                  <a:gd name="connsiteX13" fmla="*/ 133330 w 1012251"/>
                  <a:gd name="connsiteY13" fmla="*/ 332530 h 584148"/>
                  <a:gd name="connsiteX14" fmla="*/ 51192 w 1012251"/>
                  <a:gd name="connsiteY14" fmla="*/ 565098 h 584148"/>
                  <a:gd name="connsiteX0" fmla="*/ 51192 w 1012251"/>
                  <a:gd name="connsiteY0" fmla="*/ 613109 h 632159"/>
                  <a:gd name="connsiteX1" fmla="*/ 58037 w 1012251"/>
                  <a:gd name="connsiteY1" fmla="*/ 310059 h 632159"/>
                  <a:gd name="connsiteX2" fmla="*/ 5534 w 1012251"/>
                  <a:gd name="connsiteY2" fmla="*/ 157498 h 632159"/>
                  <a:gd name="connsiteX3" fmla="*/ 118363 w 1012251"/>
                  <a:gd name="connsiteY3" fmla="*/ 157660 h 632159"/>
                  <a:gd name="connsiteX4" fmla="*/ 65066 w 1012251"/>
                  <a:gd name="connsiteY4" fmla="*/ 51929 h 632159"/>
                  <a:gd name="connsiteX5" fmla="*/ 912113 w 1012251"/>
                  <a:gd name="connsiteY5" fmla="*/ 8435 h 632159"/>
                  <a:gd name="connsiteX6" fmla="*/ 893152 w 1012251"/>
                  <a:gd name="connsiteY6" fmla="*/ 109078 h 632159"/>
                  <a:gd name="connsiteX7" fmla="*/ 959621 w 1012251"/>
                  <a:gd name="connsiteY7" fmla="*/ 86059 h 632159"/>
                  <a:gd name="connsiteX8" fmla="*/ 986609 w 1012251"/>
                  <a:gd name="connsiteY8" fmla="*/ 632159 h 632159"/>
                  <a:gd name="connsiteX9" fmla="*/ 861990 w 1012251"/>
                  <a:gd name="connsiteY9" fmla="*/ 351172 h 632159"/>
                  <a:gd name="connsiteX10" fmla="*/ 623187 w 1012251"/>
                  <a:gd name="connsiteY10" fmla="*/ 418009 h 632159"/>
                  <a:gd name="connsiteX11" fmla="*/ 631214 w 1012251"/>
                  <a:gd name="connsiteY11" fmla="*/ 361490 h 632159"/>
                  <a:gd name="connsiteX12" fmla="*/ 270647 w 1012251"/>
                  <a:gd name="connsiteY12" fmla="*/ 423403 h 632159"/>
                  <a:gd name="connsiteX13" fmla="*/ 133330 w 1012251"/>
                  <a:gd name="connsiteY13" fmla="*/ 380541 h 632159"/>
                  <a:gd name="connsiteX14" fmla="*/ 51192 w 1012251"/>
                  <a:gd name="connsiteY14" fmla="*/ 613109 h 632159"/>
                  <a:gd name="connsiteX0" fmla="*/ 51192 w 1012251"/>
                  <a:gd name="connsiteY0" fmla="*/ 613109 h 632159"/>
                  <a:gd name="connsiteX1" fmla="*/ 58037 w 1012251"/>
                  <a:gd name="connsiteY1" fmla="*/ 310059 h 632159"/>
                  <a:gd name="connsiteX2" fmla="*/ 5534 w 1012251"/>
                  <a:gd name="connsiteY2" fmla="*/ 157498 h 632159"/>
                  <a:gd name="connsiteX3" fmla="*/ 118363 w 1012251"/>
                  <a:gd name="connsiteY3" fmla="*/ 157660 h 632159"/>
                  <a:gd name="connsiteX4" fmla="*/ 65066 w 1012251"/>
                  <a:gd name="connsiteY4" fmla="*/ 51929 h 632159"/>
                  <a:gd name="connsiteX5" fmla="*/ 912113 w 1012251"/>
                  <a:gd name="connsiteY5" fmla="*/ 8435 h 632159"/>
                  <a:gd name="connsiteX6" fmla="*/ 839177 w 1012251"/>
                  <a:gd name="connsiteY6" fmla="*/ 128128 h 632159"/>
                  <a:gd name="connsiteX7" fmla="*/ 959621 w 1012251"/>
                  <a:gd name="connsiteY7" fmla="*/ 86059 h 632159"/>
                  <a:gd name="connsiteX8" fmla="*/ 986609 w 1012251"/>
                  <a:gd name="connsiteY8" fmla="*/ 632159 h 632159"/>
                  <a:gd name="connsiteX9" fmla="*/ 861990 w 1012251"/>
                  <a:gd name="connsiteY9" fmla="*/ 351172 h 632159"/>
                  <a:gd name="connsiteX10" fmla="*/ 623187 w 1012251"/>
                  <a:gd name="connsiteY10" fmla="*/ 418009 h 632159"/>
                  <a:gd name="connsiteX11" fmla="*/ 631214 w 1012251"/>
                  <a:gd name="connsiteY11" fmla="*/ 361490 h 632159"/>
                  <a:gd name="connsiteX12" fmla="*/ 270647 w 1012251"/>
                  <a:gd name="connsiteY12" fmla="*/ 423403 h 632159"/>
                  <a:gd name="connsiteX13" fmla="*/ 133330 w 1012251"/>
                  <a:gd name="connsiteY13" fmla="*/ 380541 h 632159"/>
                  <a:gd name="connsiteX14" fmla="*/ 51192 w 1012251"/>
                  <a:gd name="connsiteY14" fmla="*/ 613109 h 632159"/>
                  <a:gd name="connsiteX0" fmla="*/ 51192 w 1012251"/>
                  <a:gd name="connsiteY0" fmla="*/ 630614 h 649664"/>
                  <a:gd name="connsiteX1" fmla="*/ 58037 w 1012251"/>
                  <a:gd name="connsiteY1" fmla="*/ 327564 h 649664"/>
                  <a:gd name="connsiteX2" fmla="*/ 5534 w 1012251"/>
                  <a:gd name="connsiteY2" fmla="*/ 175003 h 649664"/>
                  <a:gd name="connsiteX3" fmla="*/ 118363 w 1012251"/>
                  <a:gd name="connsiteY3" fmla="*/ 175165 h 649664"/>
                  <a:gd name="connsiteX4" fmla="*/ 65066 w 1012251"/>
                  <a:gd name="connsiteY4" fmla="*/ 69434 h 649664"/>
                  <a:gd name="connsiteX5" fmla="*/ 902588 w 1012251"/>
                  <a:gd name="connsiteY5" fmla="*/ 6890 h 649664"/>
                  <a:gd name="connsiteX6" fmla="*/ 839177 w 1012251"/>
                  <a:gd name="connsiteY6" fmla="*/ 145633 h 649664"/>
                  <a:gd name="connsiteX7" fmla="*/ 959621 w 1012251"/>
                  <a:gd name="connsiteY7" fmla="*/ 103564 h 649664"/>
                  <a:gd name="connsiteX8" fmla="*/ 986609 w 1012251"/>
                  <a:gd name="connsiteY8" fmla="*/ 649664 h 649664"/>
                  <a:gd name="connsiteX9" fmla="*/ 861990 w 1012251"/>
                  <a:gd name="connsiteY9" fmla="*/ 368677 h 649664"/>
                  <a:gd name="connsiteX10" fmla="*/ 623187 w 1012251"/>
                  <a:gd name="connsiteY10" fmla="*/ 435514 h 649664"/>
                  <a:gd name="connsiteX11" fmla="*/ 631214 w 1012251"/>
                  <a:gd name="connsiteY11" fmla="*/ 378995 h 649664"/>
                  <a:gd name="connsiteX12" fmla="*/ 270647 w 1012251"/>
                  <a:gd name="connsiteY12" fmla="*/ 440908 h 649664"/>
                  <a:gd name="connsiteX13" fmla="*/ 133330 w 1012251"/>
                  <a:gd name="connsiteY13" fmla="*/ 398046 h 649664"/>
                  <a:gd name="connsiteX14" fmla="*/ 51192 w 1012251"/>
                  <a:gd name="connsiteY14" fmla="*/ 630614 h 649664"/>
                  <a:gd name="connsiteX0" fmla="*/ 51192 w 1012251"/>
                  <a:gd name="connsiteY0" fmla="*/ 630614 h 649664"/>
                  <a:gd name="connsiteX1" fmla="*/ 58037 w 1012251"/>
                  <a:gd name="connsiteY1" fmla="*/ 327564 h 649664"/>
                  <a:gd name="connsiteX2" fmla="*/ 5534 w 1012251"/>
                  <a:gd name="connsiteY2" fmla="*/ 175003 h 649664"/>
                  <a:gd name="connsiteX3" fmla="*/ 118363 w 1012251"/>
                  <a:gd name="connsiteY3" fmla="*/ 175165 h 649664"/>
                  <a:gd name="connsiteX4" fmla="*/ 65066 w 1012251"/>
                  <a:gd name="connsiteY4" fmla="*/ 69434 h 649664"/>
                  <a:gd name="connsiteX5" fmla="*/ 902588 w 1012251"/>
                  <a:gd name="connsiteY5" fmla="*/ 6890 h 649664"/>
                  <a:gd name="connsiteX6" fmla="*/ 839177 w 1012251"/>
                  <a:gd name="connsiteY6" fmla="*/ 145633 h 649664"/>
                  <a:gd name="connsiteX7" fmla="*/ 959621 w 1012251"/>
                  <a:gd name="connsiteY7" fmla="*/ 103564 h 649664"/>
                  <a:gd name="connsiteX8" fmla="*/ 986609 w 1012251"/>
                  <a:gd name="connsiteY8" fmla="*/ 649664 h 649664"/>
                  <a:gd name="connsiteX9" fmla="*/ 861990 w 1012251"/>
                  <a:gd name="connsiteY9" fmla="*/ 368677 h 649664"/>
                  <a:gd name="connsiteX10" fmla="*/ 623187 w 1012251"/>
                  <a:gd name="connsiteY10" fmla="*/ 435514 h 649664"/>
                  <a:gd name="connsiteX11" fmla="*/ 631214 w 1012251"/>
                  <a:gd name="connsiteY11" fmla="*/ 378995 h 649664"/>
                  <a:gd name="connsiteX12" fmla="*/ 270647 w 1012251"/>
                  <a:gd name="connsiteY12" fmla="*/ 440908 h 649664"/>
                  <a:gd name="connsiteX13" fmla="*/ 133330 w 1012251"/>
                  <a:gd name="connsiteY13" fmla="*/ 398046 h 649664"/>
                  <a:gd name="connsiteX14" fmla="*/ 51192 w 1012251"/>
                  <a:gd name="connsiteY14" fmla="*/ 630614 h 649664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861990 w 1012251"/>
                  <a:gd name="connsiteY9" fmla="*/ 334530 h 615517"/>
                  <a:gd name="connsiteX10" fmla="*/ 623187 w 1012251"/>
                  <a:gd name="connsiteY10" fmla="*/ 401367 h 615517"/>
                  <a:gd name="connsiteX11" fmla="*/ 631214 w 1012251"/>
                  <a:gd name="connsiteY11" fmla="*/ 344848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623187 w 1012251"/>
                  <a:gd name="connsiteY10" fmla="*/ 401367 h 615517"/>
                  <a:gd name="connsiteX11" fmla="*/ 631214 w 1012251"/>
                  <a:gd name="connsiteY11" fmla="*/ 344848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31214 w 1012251"/>
                  <a:gd name="connsiteY11" fmla="*/ 344848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90525 w 1012251"/>
                  <a:gd name="connsiteY13" fmla="*/ 364613 h 615517"/>
                  <a:gd name="connsiteX14" fmla="*/ 133330 w 1012251"/>
                  <a:gd name="connsiteY14" fmla="*/ 363899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90525 w 1012251"/>
                  <a:gd name="connsiteY13" fmla="*/ 36461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90525 w 1012251"/>
                  <a:gd name="connsiteY13" fmla="*/ 36461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81000 w 1012251"/>
                  <a:gd name="connsiteY13" fmla="*/ 38366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13522 w 1012251"/>
                  <a:gd name="connsiteY12" fmla="*/ 479786 h 615517"/>
                  <a:gd name="connsiteX13" fmla="*/ 381000 w 1012251"/>
                  <a:gd name="connsiteY13" fmla="*/ 38366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13522 w 1012251"/>
                  <a:gd name="connsiteY12" fmla="*/ 479786 h 615517"/>
                  <a:gd name="connsiteX13" fmla="*/ 381000 w 1012251"/>
                  <a:gd name="connsiteY13" fmla="*/ 383663 h 615517"/>
                  <a:gd name="connsiteX14" fmla="*/ 234930 w 1012251"/>
                  <a:gd name="connsiteY14" fmla="*/ 475024 h 615517"/>
                  <a:gd name="connsiteX15" fmla="*/ 111125 w 1012251"/>
                  <a:gd name="connsiteY15" fmla="*/ 526538 h 615517"/>
                  <a:gd name="connsiteX16" fmla="*/ 51192 w 1012251"/>
                  <a:gd name="connsiteY16" fmla="*/ 596467 h 615517"/>
                  <a:gd name="connsiteX0" fmla="*/ 51192 w 1012251"/>
                  <a:gd name="connsiteY0" fmla="*/ 590548 h 609598"/>
                  <a:gd name="connsiteX1" fmla="*/ 58037 w 1012251"/>
                  <a:gd name="connsiteY1" fmla="*/ 287498 h 609598"/>
                  <a:gd name="connsiteX2" fmla="*/ 5534 w 1012251"/>
                  <a:gd name="connsiteY2" fmla="*/ 134937 h 609598"/>
                  <a:gd name="connsiteX3" fmla="*/ 118363 w 1012251"/>
                  <a:gd name="connsiteY3" fmla="*/ 135099 h 609598"/>
                  <a:gd name="connsiteX4" fmla="*/ 398441 w 1012251"/>
                  <a:gd name="connsiteY4" fmla="*/ 108743 h 609598"/>
                  <a:gd name="connsiteX5" fmla="*/ 908938 w 1012251"/>
                  <a:gd name="connsiteY5" fmla="*/ 4924 h 609598"/>
                  <a:gd name="connsiteX6" fmla="*/ 839177 w 1012251"/>
                  <a:gd name="connsiteY6" fmla="*/ 105567 h 609598"/>
                  <a:gd name="connsiteX7" fmla="*/ 959621 w 1012251"/>
                  <a:gd name="connsiteY7" fmla="*/ 63498 h 609598"/>
                  <a:gd name="connsiteX8" fmla="*/ 986609 w 1012251"/>
                  <a:gd name="connsiteY8" fmla="*/ 609598 h 609598"/>
                  <a:gd name="connsiteX9" fmla="*/ 741340 w 1012251"/>
                  <a:gd name="connsiteY9" fmla="*/ 341311 h 609598"/>
                  <a:gd name="connsiteX10" fmla="*/ 718437 w 1012251"/>
                  <a:gd name="connsiteY10" fmla="*/ 420848 h 609598"/>
                  <a:gd name="connsiteX11" fmla="*/ 678839 w 1012251"/>
                  <a:gd name="connsiteY11" fmla="*/ 316704 h 609598"/>
                  <a:gd name="connsiteX12" fmla="*/ 413522 w 1012251"/>
                  <a:gd name="connsiteY12" fmla="*/ 473867 h 609598"/>
                  <a:gd name="connsiteX13" fmla="*/ 381000 w 1012251"/>
                  <a:gd name="connsiteY13" fmla="*/ 377744 h 609598"/>
                  <a:gd name="connsiteX14" fmla="*/ 234930 w 1012251"/>
                  <a:gd name="connsiteY14" fmla="*/ 469105 h 609598"/>
                  <a:gd name="connsiteX15" fmla="*/ 111125 w 1012251"/>
                  <a:gd name="connsiteY15" fmla="*/ 520619 h 609598"/>
                  <a:gd name="connsiteX16" fmla="*/ 51192 w 1012251"/>
                  <a:gd name="connsiteY16" fmla="*/ 590548 h 609598"/>
                  <a:gd name="connsiteX0" fmla="*/ 51192 w 1012251"/>
                  <a:gd name="connsiteY0" fmla="*/ 615024 h 634074"/>
                  <a:gd name="connsiteX1" fmla="*/ 58037 w 1012251"/>
                  <a:gd name="connsiteY1" fmla="*/ 311974 h 634074"/>
                  <a:gd name="connsiteX2" fmla="*/ 5534 w 1012251"/>
                  <a:gd name="connsiteY2" fmla="*/ 159413 h 634074"/>
                  <a:gd name="connsiteX3" fmla="*/ 118363 w 1012251"/>
                  <a:gd name="connsiteY3" fmla="*/ 159575 h 634074"/>
                  <a:gd name="connsiteX4" fmla="*/ 487341 w 1012251"/>
                  <a:gd name="connsiteY4" fmla="*/ 6219 h 634074"/>
                  <a:gd name="connsiteX5" fmla="*/ 908938 w 1012251"/>
                  <a:gd name="connsiteY5" fmla="*/ 29400 h 634074"/>
                  <a:gd name="connsiteX6" fmla="*/ 839177 w 1012251"/>
                  <a:gd name="connsiteY6" fmla="*/ 130043 h 634074"/>
                  <a:gd name="connsiteX7" fmla="*/ 959621 w 1012251"/>
                  <a:gd name="connsiteY7" fmla="*/ 87974 h 634074"/>
                  <a:gd name="connsiteX8" fmla="*/ 986609 w 1012251"/>
                  <a:gd name="connsiteY8" fmla="*/ 634074 h 634074"/>
                  <a:gd name="connsiteX9" fmla="*/ 741340 w 1012251"/>
                  <a:gd name="connsiteY9" fmla="*/ 365787 h 634074"/>
                  <a:gd name="connsiteX10" fmla="*/ 718437 w 1012251"/>
                  <a:gd name="connsiteY10" fmla="*/ 445324 h 634074"/>
                  <a:gd name="connsiteX11" fmla="*/ 678839 w 1012251"/>
                  <a:gd name="connsiteY11" fmla="*/ 341180 h 634074"/>
                  <a:gd name="connsiteX12" fmla="*/ 413522 w 1012251"/>
                  <a:gd name="connsiteY12" fmla="*/ 498343 h 634074"/>
                  <a:gd name="connsiteX13" fmla="*/ 381000 w 1012251"/>
                  <a:gd name="connsiteY13" fmla="*/ 402220 h 634074"/>
                  <a:gd name="connsiteX14" fmla="*/ 234930 w 1012251"/>
                  <a:gd name="connsiteY14" fmla="*/ 493581 h 634074"/>
                  <a:gd name="connsiteX15" fmla="*/ 111125 w 1012251"/>
                  <a:gd name="connsiteY15" fmla="*/ 545095 h 634074"/>
                  <a:gd name="connsiteX16" fmla="*/ 51192 w 1012251"/>
                  <a:gd name="connsiteY16" fmla="*/ 615024 h 634074"/>
                  <a:gd name="connsiteX0" fmla="*/ 51192 w 1012251"/>
                  <a:gd name="connsiteY0" fmla="*/ 615024 h 634074"/>
                  <a:gd name="connsiteX1" fmla="*/ 58037 w 1012251"/>
                  <a:gd name="connsiteY1" fmla="*/ 311974 h 634074"/>
                  <a:gd name="connsiteX2" fmla="*/ 5534 w 1012251"/>
                  <a:gd name="connsiteY2" fmla="*/ 159413 h 634074"/>
                  <a:gd name="connsiteX3" fmla="*/ 575563 w 1012251"/>
                  <a:gd name="connsiteY3" fmla="*/ 289750 h 634074"/>
                  <a:gd name="connsiteX4" fmla="*/ 487341 w 1012251"/>
                  <a:gd name="connsiteY4" fmla="*/ 6219 h 634074"/>
                  <a:gd name="connsiteX5" fmla="*/ 908938 w 1012251"/>
                  <a:gd name="connsiteY5" fmla="*/ 29400 h 634074"/>
                  <a:gd name="connsiteX6" fmla="*/ 839177 w 1012251"/>
                  <a:gd name="connsiteY6" fmla="*/ 130043 h 634074"/>
                  <a:gd name="connsiteX7" fmla="*/ 959621 w 1012251"/>
                  <a:gd name="connsiteY7" fmla="*/ 87974 h 634074"/>
                  <a:gd name="connsiteX8" fmla="*/ 986609 w 1012251"/>
                  <a:gd name="connsiteY8" fmla="*/ 634074 h 634074"/>
                  <a:gd name="connsiteX9" fmla="*/ 741340 w 1012251"/>
                  <a:gd name="connsiteY9" fmla="*/ 365787 h 634074"/>
                  <a:gd name="connsiteX10" fmla="*/ 718437 w 1012251"/>
                  <a:gd name="connsiteY10" fmla="*/ 445324 h 634074"/>
                  <a:gd name="connsiteX11" fmla="*/ 678839 w 1012251"/>
                  <a:gd name="connsiteY11" fmla="*/ 341180 h 634074"/>
                  <a:gd name="connsiteX12" fmla="*/ 413522 w 1012251"/>
                  <a:gd name="connsiteY12" fmla="*/ 498343 h 634074"/>
                  <a:gd name="connsiteX13" fmla="*/ 381000 w 1012251"/>
                  <a:gd name="connsiteY13" fmla="*/ 402220 h 634074"/>
                  <a:gd name="connsiteX14" fmla="*/ 234930 w 1012251"/>
                  <a:gd name="connsiteY14" fmla="*/ 493581 h 634074"/>
                  <a:gd name="connsiteX15" fmla="*/ 111125 w 1012251"/>
                  <a:gd name="connsiteY15" fmla="*/ 545095 h 634074"/>
                  <a:gd name="connsiteX16" fmla="*/ 51192 w 1012251"/>
                  <a:gd name="connsiteY16" fmla="*/ 615024 h 634074"/>
                  <a:gd name="connsiteX0" fmla="*/ 51192 w 1012251"/>
                  <a:gd name="connsiteY0" fmla="*/ 615024 h 634074"/>
                  <a:gd name="connsiteX1" fmla="*/ 58037 w 1012251"/>
                  <a:gd name="connsiteY1" fmla="*/ 311974 h 634074"/>
                  <a:gd name="connsiteX2" fmla="*/ 5534 w 1012251"/>
                  <a:gd name="connsiteY2" fmla="*/ 159413 h 634074"/>
                  <a:gd name="connsiteX3" fmla="*/ 372363 w 1012251"/>
                  <a:gd name="connsiteY3" fmla="*/ 159575 h 634074"/>
                  <a:gd name="connsiteX4" fmla="*/ 487341 w 1012251"/>
                  <a:gd name="connsiteY4" fmla="*/ 6219 h 634074"/>
                  <a:gd name="connsiteX5" fmla="*/ 908938 w 1012251"/>
                  <a:gd name="connsiteY5" fmla="*/ 29400 h 634074"/>
                  <a:gd name="connsiteX6" fmla="*/ 839177 w 1012251"/>
                  <a:gd name="connsiteY6" fmla="*/ 130043 h 634074"/>
                  <a:gd name="connsiteX7" fmla="*/ 959621 w 1012251"/>
                  <a:gd name="connsiteY7" fmla="*/ 87974 h 634074"/>
                  <a:gd name="connsiteX8" fmla="*/ 986609 w 1012251"/>
                  <a:gd name="connsiteY8" fmla="*/ 634074 h 634074"/>
                  <a:gd name="connsiteX9" fmla="*/ 741340 w 1012251"/>
                  <a:gd name="connsiteY9" fmla="*/ 365787 h 634074"/>
                  <a:gd name="connsiteX10" fmla="*/ 718437 w 1012251"/>
                  <a:gd name="connsiteY10" fmla="*/ 445324 h 634074"/>
                  <a:gd name="connsiteX11" fmla="*/ 678839 w 1012251"/>
                  <a:gd name="connsiteY11" fmla="*/ 341180 h 634074"/>
                  <a:gd name="connsiteX12" fmla="*/ 413522 w 1012251"/>
                  <a:gd name="connsiteY12" fmla="*/ 498343 h 634074"/>
                  <a:gd name="connsiteX13" fmla="*/ 381000 w 1012251"/>
                  <a:gd name="connsiteY13" fmla="*/ 402220 h 634074"/>
                  <a:gd name="connsiteX14" fmla="*/ 234930 w 1012251"/>
                  <a:gd name="connsiteY14" fmla="*/ 493581 h 634074"/>
                  <a:gd name="connsiteX15" fmla="*/ 111125 w 1012251"/>
                  <a:gd name="connsiteY15" fmla="*/ 545095 h 634074"/>
                  <a:gd name="connsiteX16" fmla="*/ 51192 w 1012251"/>
                  <a:gd name="connsiteY16" fmla="*/ 615024 h 634074"/>
                  <a:gd name="connsiteX0" fmla="*/ 8956 w 970015"/>
                  <a:gd name="connsiteY0" fmla="*/ 615024 h 634074"/>
                  <a:gd name="connsiteX1" fmla="*/ 15801 w 970015"/>
                  <a:gd name="connsiteY1" fmla="*/ 311974 h 634074"/>
                  <a:gd name="connsiteX2" fmla="*/ 242698 w 970015"/>
                  <a:gd name="connsiteY2" fmla="*/ 283238 h 634074"/>
                  <a:gd name="connsiteX3" fmla="*/ 330127 w 970015"/>
                  <a:gd name="connsiteY3" fmla="*/ 159575 h 634074"/>
                  <a:gd name="connsiteX4" fmla="*/ 445105 w 970015"/>
                  <a:gd name="connsiteY4" fmla="*/ 6219 h 634074"/>
                  <a:gd name="connsiteX5" fmla="*/ 866702 w 970015"/>
                  <a:gd name="connsiteY5" fmla="*/ 29400 h 634074"/>
                  <a:gd name="connsiteX6" fmla="*/ 796941 w 970015"/>
                  <a:gd name="connsiteY6" fmla="*/ 130043 h 634074"/>
                  <a:gd name="connsiteX7" fmla="*/ 917385 w 970015"/>
                  <a:gd name="connsiteY7" fmla="*/ 87974 h 634074"/>
                  <a:gd name="connsiteX8" fmla="*/ 944373 w 970015"/>
                  <a:gd name="connsiteY8" fmla="*/ 634074 h 634074"/>
                  <a:gd name="connsiteX9" fmla="*/ 699104 w 970015"/>
                  <a:gd name="connsiteY9" fmla="*/ 365787 h 634074"/>
                  <a:gd name="connsiteX10" fmla="*/ 676201 w 970015"/>
                  <a:gd name="connsiteY10" fmla="*/ 445324 h 634074"/>
                  <a:gd name="connsiteX11" fmla="*/ 636603 w 970015"/>
                  <a:gd name="connsiteY11" fmla="*/ 341180 h 634074"/>
                  <a:gd name="connsiteX12" fmla="*/ 371286 w 970015"/>
                  <a:gd name="connsiteY12" fmla="*/ 498343 h 634074"/>
                  <a:gd name="connsiteX13" fmla="*/ 338764 w 970015"/>
                  <a:gd name="connsiteY13" fmla="*/ 402220 h 634074"/>
                  <a:gd name="connsiteX14" fmla="*/ 192694 w 970015"/>
                  <a:gd name="connsiteY14" fmla="*/ 493581 h 634074"/>
                  <a:gd name="connsiteX15" fmla="*/ 68889 w 970015"/>
                  <a:gd name="connsiteY15" fmla="*/ 545095 h 634074"/>
                  <a:gd name="connsiteX16" fmla="*/ 8956 w 970015"/>
                  <a:gd name="connsiteY16" fmla="*/ 615024 h 634074"/>
                  <a:gd name="connsiteX0" fmla="*/ 8956 w 970015"/>
                  <a:gd name="connsiteY0" fmla="*/ 615024 h 634074"/>
                  <a:gd name="connsiteX1" fmla="*/ 15801 w 970015"/>
                  <a:gd name="connsiteY1" fmla="*/ 311974 h 634074"/>
                  <a:gd name="connsiteX2" fmla="*/ 191898 w 970015"/>
                  <a:gd name="connsiteY2" fmla="*/ 219738 h 634074"/>
                  <a:gd name="connsiteX3" fmla="*/ 330127 w 970015"/>
                  <a:gd name="connsiteY3" fmla="*/ 159575 h 634074"/>
                  <a:gd name="connsiteX4" fmla="*/ 445105 w 970015"/>
                  <a:gd name="connsiteY4" fmla="*/ 6219 h 634074"/>
                  <a:gd name="connsiteX5" fmla="*/ 866702 w 970015"/>
                  <a:gd name="connsiteY5" fmla="*/ 29400 h 634074"/>
                  <a:gd name="connsiteX6" fmla="*/ 796941 w 970015"/>
                  <a:gd name="connsiteY6" fmla="*/ 130043 h 634074"/>
                  <a:gd name="connsiteX7" fmla="*/ 917385 w 970015"/>
                  <a:gd name="connsiteY7" fmla="*/ 87974 h 634074"/>
                  <a:gd name="connsiteX8" fmla="*/ 944373 w 970015"/>
                  <a:gd name="connsiteY8" fmla="*/ 634074 h 634074"/>
                  <a:gd name="connsiteX9" fmla="*/ 699104 w 970015"/>
                  <a:gd name="connsiteY9" fmla="*/ 365787 h 634074"/>
                  <a:gd name="connsiteX10" fmla="*/ 676201 w 970015"/>
                  <a:gd name="connsiteY10" fmla="*/ 445324 h 634074"/>
                  <a:gd name="connsiteX11" fmla="*/ 636603 w 970015"/>
                  <a:gd name="connsiteY11" fmla="*/ 341180 h 634074"/>
                  <a:gd name="connsiteX12" fmla="*/ 371286 w 970015"/>
                  <a:gd name="connsiteY12" fmla="*/ 498343 h 634074"/>
                  <a:gd name="connsiteX13" fmla="*/ 338764 w 970015"/>
                  <a:gd name="connsiteY13" fmla="*/ 402220 h 634074"/>
                  <a:gd name="connsiteX14" fmla="*/ 192694 w 970015"/>
                  <a:gd name="connsiteY14" fmla="*/ 493581 h 634074"/>
                  <a:gd name="connsiteX15" fmla="*/ 68889 w 970015"/>
                  <a:gd name="connsiteY15" fmla="*/ 545095 h 634074"/>
                  <a:gd name="connsiteX16" fmla="*/ 8956 w 970015"/>
                  <a:gd name="connsiteY16" fmla="*/ 615024 h 634074"/>
                  <a:gd name="connsiteX0" fmla="*/ 4016 w 965075"/>
                  <a:gd name="connsiteY0" fmla="*/ 615024 h 634074"/>
                  <a:gd name="connsiteX1" fmla="*/ 172786 w 965075"/>
                  <a:gd name="connsiteY1" fmla="*/ 356424 h 634074"/>
                  <a:gd name="connsiteX2" fmla="*/ 186958 w 965075"/>
                  <a:gd name="connsiteY2" fmla="*/ 219738 h 634074"/>
                  <a:gd name="connsiteX3" fmla="*/ 325187 w 965075"/>
                  <a:gd name="connsiteY3" fmla="*/ 159575 h 634074"/>
                  <a:gd name="connsiteX4" fmla="*/ 440165 w 965075"/>
                  <a:gd name="connsiteY4" fmla="*/ 6219 h 634074"/>
                  <a:gd name="connsiteX5" fmla="*/ 861762 w 965075"/>
                  <a:gd name="connsiteY5" fmla="*/ 29400 h 634074"/>
                  <a:gd name="connsiteX6" fmla="*/ 792001 w 965075"/>
                  <a:gd name="connsiteY6" fmla="*/ 130043 h 634074"/>
                  <a:gd name="connsiteX7" fmla="*/ 912445 w 965075"/>
                  <a:gd name="connsiteY7" fmla="*/ 87974 h 634074"/>
                  <a:gd name="connsiteX8" fmla="*/ 939433 w 965075"/>
                  <a:gd name="connsiteY8" fmla="*/ 634074 h 634074"/>
                  <a:gd name="connsiteX9" fmla="*/ 694164 w 965075"/>
                  <a:gd name="connsiteY9" fmla="*/ 365787 h 634074"/>
                  <a:gd name="connsiteX10" fmla="*/ 671261 w 965075"/>
                  <a:gd name="connsiteY10" fmla="*/ 445324 h 634074"/>
                  <a:gd name="connsiteX11" fmla="*/ 631663 w 965075"/>
                  <a:gd name="connsiteY11" fmla="*/ 341180 h 634074"/>
                  <a:gd name="connsiteX12" fmla="*/ 366346 w 965075"/>
                  <a:gd name="connsiteY12" fmla="*/ 498343 h 634074"/>
                  <a:gd name="connsiteX13" fmla="*/ 333824 w 965075"/>
                  <a:gd name="connsiteY13" fmla="*/ 402220 h 634074"/>
                  <a:gd name="connsiteX14" fmla="*/ 187754 w 965075"/>
                  <a:gd name="connsiteY14" fmla="*/ 493581 h 634074"/>
                  <a:gd name="connsiteX15" fmla="*/ 63949 w 965075"/>
                  <a:gd name="connsiteY15" fmla="*/ 545095 h 634074"/>
                  <a:gd name="connsiteX16" fmla="*/ 4016 w 965075"/>
                  <a:gd name="connsiteY16" fmla="*/ 615024 h 634074"/>
                  <a:gd name="connsiteX0" fmla="*/ 20 w 961079"/>
                  <a:gd name="connsiteY0" fmla="*/ 615024 h 634074"/>
                  <a:gd name="connsiteX1" fmla="*/ 54490 w 961079"/>
                  <a:gd name="connsiteY1" fmla="*/ 337374 h 634074"/>
                  <a:gd name="connsiteX2" fmla="*/ 182962 w 961079"/>
                  <a:gd name="connsiteY2" fmla="*/ 219738 h 634074"/>
                  <a:gd name="connsiteX3" fmla="*/ 321191 w 961079"/>
                  <a:gd name="connsiteY3" fmla="*/ 159575 h 634074"/>
                  <a:gd name="connsiteX4" fmla="*/ 436169 w 961079"/>
                  <a:gd name="connsiteY4" fmla="*/ 6219 h 634074"/>
                  <a:gd name="connsiteX5" fmla="*/ 857766 w 961079"/>
                  <a:gd name="connsiteY5" fmla="*/ 29400 h 634074"/>
                  <a:gd name="connsiteX6" fmla="*/ 788005 w 961079"/>
                  <a:gd name="connsiteY6" fmla="*/ 130043 h 634074"/>
                  <a:gd name="connsiteX7" fmla="*/ 908449 w 961079"/>
                  <a:gd name="connsiteY7" fmla="*/ 87974 h 634074"/>
                  <a:gd name="connsiteX8" fmla="*/ 935437 w 961079"/>
                  <a:gd name="connsiteY8" fmla="*/ 634074 h 634074"/>
                  <a:gd name="connsiteX9" fmla="*/ 690168 w 961079"/>
                  <a:gd name="connsiteY9" fmla="*/ 365787 h 634074"/>
                  <a:gd name="connsiteX10" fmla="*/ 667265 w 961079"/>
                  <a:gd name="connsiteY10" fmla="*/ 445324 h 634074"/>
                  <a:gd name="connsiteX11" fmla="*/ 627667 w 961079"/>
                  <a:gd name="connsiteY11" fmla="*/ 341180 h 634074"/>
                  <a:gd name="connsiteX12" fmla="*/ 362350 w 961079"/>
                  <a:gd name="connsiteY12" fmla="*/ 498343 h 634074"/>
                  <a:gd name="connsiteX13" fmla="*/ 329828 w 961079"/>
                  <a:gd name="connsiteY13" fmla="*/ 402220 h 634074"/>
                  <a:gd name="connsiteX14" fmla="*/ 183758 w 961079"/>
                  <a:gd name="connsiteY14" fmla="*/ 493581 h 634074"/>
                  <a:gd name="connsiteX15" fmla="*/ 59953 w 961079"/>
                  <a:gd name="connsiteY15" fmla="*/ 545095 h 634074"/>
                  <a:gd name="connsiteX16" fmla="*/ 20 w 961079"/>
                  <a:gd name="connsiteY16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183608 w 961725"/>
                  <a:gd name="connsiteY2" fmla="*/ 219738 h 634074"/>
                  <a:gd name="connsiteX3" fmla="*/ 321837 w 961725"/>
                  <a:gd name="connsiteY3" fmla="*/ 159575 h 634074"/>
                  <a:gd name="connsiteX4" fmla="*/ 436815 w 961725"/>
                  <a:gd name="connsiteY4" fmla="*/ 6219 h 634074"/>
                  <a:gd name="connsiteX5" fmla="*/ 858412 w 961725"/>
                  <a:gd name="connsiteY5" fmla="*/ 29400 h 634074"/>
                  <a:gd name="connsiteX6" fmla="*/ 788651 w 961725"/>
                  <a:gd name="connsiteY6" fmla="*/ 130043 h 634074"/>
                  <a:gd name="connsiteX7" fmla="*/ 909095 w 961725"/>
                  <a:gd name="connsiteY7" fmla="*/ 87974 h 634074"/>
                  <a:gd name="connsiteX8" fmla="*/ 936083 w 961725"/>
                  <a:gd name="connsiteY8" fmla="*/ 634074 h 634074"/>
                  <a:gd name="connsiteX9" fmla="*/ 690814 w 961725"/>
                  <a:gd name="connsiteY9" fmla="*/ 365787 h 634074"/>
                  <a:gd name="connsiteX10" fmla="*/ 667911 w 961725"/>
                  <a:gd name="connsiteY10" fmla="*/ 445324 h 634074"/>
                  <a:gd name="connsiteX11" fmla="*/ 628313 w 961725"/>
                  <a:gd name="connsiteY11" fmla="*/ 341180 h 634074"/>
                  <a:gd name="connsiteX12" fmla="*/ 362996 w 961725"/>
                  <a:gd name="connsiteY12" fmla="*/ 498343 h 634074"/>
                  <a:gd name="connsiteX13" fmla="*/ 330474 w 961725"/>
                  <a:gd name="connsiteY13" fmla="*/ 402220 h 634074"/>
                  <a:gd name="connsiteX14" fmla="*/ 184404 w 961725"/>
                  <a:gd name="connsiteY14" fmla="*/ 493581 h 634074"/>
                  <a:gd name="connsiteX15" fmla="*/ 60599 w 961725"/>
                  <a:gd name="connsiteY15" fmla="*/ 545095 h 634074"/>
                  <a:gd name="connsiteX16" fmla="*/ 666 w 961725"/>
                  <a:gd name="connsiteY16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23491 h 642541"/>
                  <a:gd name="connsiteX1" fmla="*/ 55136 w 961725"/>
                  <a:gd name="connsiteY1" fmla="*/ 345841 h 642541"/>
                  <a:gd name="connsiteX2" fmla="*/ 321837 w 961725"/>
                  <a:gd name="connsiteY2" fmla="*/ 168042 h 642541"/>
                  <a:gd name="connsiteX3" fmla="*/ 436815 w 961725"/>
                  <a:gd name="connsiteY3" fmla="*/ 14686 h 642541"/>
                  <a:gd name="connsiteX4" fmla="*/ 858412 w 961725"/>
                  <a:gd name="connsiteY4" fmla="*/ 37867 h 642541"/>
                  <a:gd name="connsiteX5" fmla="*/ 788651 w 961725"/>
                  <a:gd name="connsiteY5" fmla="*/ 138510 h 642541"/>
                  <a:gd name="connsiteX6" fmla="*/ 909095 w 961725"/>
                  <a:gd name="connsiteY6" fmla="*/ 96441 h 642541"/>
                  <a:gd name="connsiteX7" fmla="*/ 936083 w 961725"/>
                  <a:gd name="connsiteY7" fmla="*/ 642541 h 642541"/>
                  <a:gd name="connsiteX8" fmla="*/ 690814 w 961725"/>
                  <a:gd name="connsiteY8" fmla="*/ 374254 h 642541"/>
                  <a:gd name="connsiteX9" fmla="*/ 667911 w 961725"/>
                  <a:gd name="connsiteY9" fmla="*/ 453791 h 642541"/>
                  <a:gd name="connsiteX10" fmla="*/ 628313 w 961725"/>
                  <a:gd name="connsiteY10" fmla="*/ 349647 h 642541"/>
                  <a:gd name="connsiteX11" fmla="*/ 362996 w 961725"/>
                  <a:gd name="connsiteY11" fmla="*/ 506810 h 642541"/>
                  <a:gd name="connsiteX12" fmla="*/ 330474 w 961725"/>
                  <a:gd name="connsiteY12" fmla="*/ 410687 h 642541"/>
                  <a:gd name="connsiteX13" fmla="*/ 184404 w 961725"/>
                  <a:gd name="connsiteY13" fmla="*/ 502048 h 642541"/>
                  <a:gd name="connsiteX14" fmla="*/ 60599 w 961725"/>
                  <a:gd name="connsiteY14" fmla="*/ 553562 h 642541"/>
                  <a:gd name="connsiteX15" fmla="*/ 666 w 961725"/>
                  <a:gd name="connsiteY15" fmla="*/ 623491 h 642541"/>
                  <a:gd name="connsiteX0" fmla="*/ 666 w 961725"/>
                  <a:gd name="connsiteY0" fmla="*/ 618804 h 637854"/>
                  <a:gd name="connsiteX1" fmla="*/ 55136 w 961725"/>
                  <a:gd name="connsiteY1" fmla="*/ 341154 h 637854"/>
                  <a:gd name="connsiteX2" fmla="*/ 321837 w 961725"/>
                  <a:gd name="connsiteY2" fmla="*/ 163355 h 637854"/>
                  <a:gd name="connsiteX3" fmla="*/ 436815 w 961725"/>
                  <a:gd name="connsiteY3" fmla="*/ 9999 h 637854"/>
                  <a:gd name="connsiteX4" fmla="*/ 642512 w 961725"/>
                  <a:gd name="connsiteY4" fmla="*/ 58580 h 637854"/>
                  <a:gd name="connsiteX5" fmla="*/ 788651 w 961725"/>
                  <a:gd name="connsiteY5" fmla="*/ 133823 h 637854"/>
                  <a:gd name="connsiteX6" fmla="*/ 909095 w 961725"/>
                  <a:gd name="connsiteY6" fmla="*/ 91754 h 637854"/>
                  <a:gd name="connsiteX7" fmla="*/ 936083 w 961725"/>
                  <a:gd name="connsiteY7" fmla="*/ 637854 h 637854"/>
                  <a:gd name="connsiteX8" fmla="*/ 690814 w 961725"/>
                  <a:gd name="connsiteY8" fmla="*/ 369567 h 637854"/>
                  <a:gd name="connsiteX9" fmla="*/ 667911 w 961725"/>
                  <a:gd name="connsiteY9" fmla="*/ 449104 h 637854"/>
                  <a:gd name="connsiteX10" fmla="*/ 628313 w 961725"/>
                  <a:gd name="connsiteY10" fmla="*/ 344960 h 637854"/>
                  <a:gd name="connsiteX11" fmla="*/ 362996 w 961725"/>
                  <a:gd name="connsiteY11" fmla="*/ 502123 h 637854"/>
                  <a:gd name="connsiteX12" fmla="*/ 330474 w 961725"/>
                  <a:gd name="connsiteY12" fmla="*/ 406000 h 637854"/>
                  <a:gd name="connsiteX13" fmla="*/ 184404 w 961725"/>
                  <a:gd name="connsiteY13" fmla="*/ 497361 h 637854"/>
                  <a:gd name="connsiteX14" fmla="*/ 60599 w 961725"/>
                  <a:gd name="connsiteY14" fmla="*/ 548875 h 637854"/>
                  <a:gd name="connsiteX15" fmla="*/ 666 w 961725"/>
                  <a:gd name="connsiteY15" fmla="*/ 618804 h 637854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788651 w 961725"/>
                  <a:gd name="connsiteY5" fmla="*/ 139369 h 643400"/>
                  <a:gd name="connsiteX6" fmla="*/ 909095 w 961725"/>
                  <a:gd name="connsiteY6" fmla="*/ 97300 h 643400"/>
                  <a:gd name="connsiteX7" fmla="*/ 936083 w 961725"/>
                  <a:gd name="connsiteY7" fmla="*/ 643400 h 643400"/>
                  <a:gd name="connsiteX8" fmla="*/ 690814 w 961725"/>
                  <a:gd name="connsiteY8" fmla="*/ 375113 h 643400"/>
                  <a:gd name="connsiteX9" fmla="*/ 667911 w 961725"/>
                  <a:gd name="connsiteY9" fmla="*/ 454650 h 643400"/>
                  <a:gd name="connsiteX10" fmla="*/ 628313 w 961725"/>
                  <a:gd name="connsiteY10" fmla="*/ 350506 h 643400"/>
                  <a:gd name="connsiteX11" fmla="*/ 362996 w 961725"/>
                  <a:gd name="connsiteY11" fmla="*/ 507669 h 643400"/>
                  <a:gd name="connsiteX12" fmla="*/ 330474 w 961725"/>
                  <a:gd name="connsiteY12" fmla="*/ 411546 h 643400"/>
                  <a:gd name="connsiteX13" fmla="*/ 184404 w 961725"/>
                  <a:gd name="connsiteY13" fmla="*/ 502907 h 643400"/>
                  <a:gd name="connsiteX14" fmla="*/ 60599 w 961725"/>
                  <a:gd name="connsiteY14" fmla="*/ 554421 h 643400"/>
                  <a:gd name="connsiteX15" fmla="*/ 666 w 961725"/>
                  <a:gd name="connsiteY15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73399 w 961725"/>
                  <a:gd name="connsiteY5" fmla="*/ 52770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73399 w 961725"/>
                  <a:gd name="connsiteY5" fmla="*/ 52770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73399 w 961725"/>
                  <a:gd name="connsiteY5" fmla="*/ 52770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36161 w 961725"/>
                  <a:gd name="connsiteY10" fmla="*/ 4165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1086 w 961725"/>
                  <a:gd name="connsiteY10" fmla="*/ 46417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1086 w 961725"/>
                  <a:gd name="connsiteY10" fmla="*/ 46417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1086 w 961725"/>
                  <a:gd name="connsiteY10" fmla="*/ 46417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17111 w 961725"/>
                  <a:gd name="connsiteY10" fmla="*/ 44512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876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44915"/>
                  <a:gd name="connsiteY0" fmla="*/ 624350 h 643400"/>
                  <a:gd name="connsiteX1" fmla="*/ 55136 w 944915"/>
                  <a:gd name="connsiteY1" fmla="*/ 346700 h 643400"/>
                  <a:gd name="connsiteX2" fmla="*/ 321837 w 944915"/>
                  <a:gd name="connsiteY2" fmla="*/ 168901 h 643400"/>
                  <a:gd name="connsiteX3" fmla="*/ 436815 w 944915"/>
                  <a:gd name="connsiteY3" fmla="*/ 15545 h 643400"/>
                  <a:gd name="connsiteX4" fmla="*/ 671087 w 944915"/>
                  <a:gd name="connsiteY4" fmla="*/ 35551 h 643400"/>
                  <a:gd name="connsiteX5" fmla="*/ 882924 w 944915"/>
                  <a:gd name="connsiteY5" fmla="*/ 55945 h 643400"/>
                  <a:gd name="connsiteX6" fmla="*/ 788651 w 944915"/>
                  <a:gd name="connsiteY6" fmla="*/ 139369 h 643400"/>
                  <a:gd name="connsiteX7" fmla="*/ 909095 w 944915"/>
                  <a:gd name="connsiteY7" fmla="*/ 97300 h 643400"/>
                  <a:gd name="connsiteX8" fmla="*/ 936083 w 944915"/>
                  <a:gd name="connsiteY8" fmla="*/ 643400 h 643400"/>
                  <a:gd name="connsiteX9" fmla="*/ 700339 w 944915"/>
                  <a:gd name="connsiteY9" fmla="*/ 368763 h 643400"/>
                  <a:gd name="connsiteX10" fmla="*/ 674261 w 944915"/>
                  <a:gd name="connsiteY10" fmla="*/ 473700 h 643400"/>
                  <a:gd name="connsiteX11" fmla="*/ 555288 w 944915"/>
                  <a:gd name="connsiteY11" fmla="*/ 353681 h 643400"/>
                  <a:gd name="connsiteX12" fmla="*/ 362996 w 944915"/>
                  <a:gd name="connsiteY12" fmla="*/ 507669 h 643400"/>
                  <a:gd name="connsiteX13" fmla="*/ 330474 w 944915"/>
                  <a:gd name="connsiteY13" fmla="*/ 411546 h 643400"/>
                  <a:gd name="connsiteX14" fmla="*/ 184404 w 944915"/>
                  <a:gd name="connsiteY14" fmla="*/ 502907 h 643400"/>
                  <a:gd name="connsiteX15" fmla="*/ 60599 w 944915"/>
                  <a:gd name="connsiteY15" fmla="*/ 554421 h 643400"/>
                  <a:gd name="connsiteX16" fmla="*/ 666 w 944915"/>
                  <a:gd name="connsiteY16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936083 w 936083"/>
                  <a:gd name="connsiteY8" fmla="*/ 643400 h 643400"/>
                  <a:gd name="connsiteX9" fmla="*/ 700339 w 936083"/>
                  <a:gd name="connsiteY9" fmla="*/ 368763 h 643400"/>
                  <a:gd name="connsiteX10" fmla="*/ 674261 w 936083"/>
                  <a:gd name="connsiteY10" fmla="*/ 473700 h 643400"/>
                  <a:gd name="connsiteX11" fmla="*/ 555288 w 936083"/>
                  <a:gd name="connsiteY11" fmla="*/ 353681 h 643400"/>
                  <a:gd name="connsiteX12" fmla="*/ 362996 w 936083"/>
                  <a:gd name="connsiteY12" fmla="*/ 507669 h 643400"/>
                  <a:gd name="connsiteX13" fmla="*/ 330474 w 936083"/>
                  <a:gd name="connsiteY13" fmla="*/ 411546 h 643400"/>
                  <a:gd name="connsiteX14" fmla="*/ 184404 w 936083"/>
                  <a:gd name="connsiteY14" fmla="*/ 502907 h 643400"/>
                  <a:gd name="connsiteX15" fmla="*/ 60599 w 936083"/>
                  <a:gd name="connsiteY15" fmla="*/ 554421 h 643400"/>
                  <a:gd name="connsiteX16" fmla="*/ 666 w 936083"/>
                  <a:gd name="connsiteY16" fmla="*/ 624350 h 643400"/>
                  <a:gd name="connsiteX0" fmla="*/ 666 w 944053"/>
                  <a:gd name="connsiteY0" fmla="*/ 624350 h 643400"/>
                  <a:gd name="connsiteX1" fmla="*/ 55136 w 944053"/>
                  <a:gd name="connsiteY1" fmla="*/ 346700 h 643400"/>
                  <a:gd name="connsiteX2" fmla="*/ 321837 w 944053"/>
                  <a:gd name="connsiteY2" fmla="*/ 168901 h 643400"/>
                  <a:gd name="connsiteX3" fmla="*/ 436815 w 944053"/>
                  <a:gd name="connsiteY3" fmla="*/ 15545 h 643400"/>
                  <a:gd name="connsiteX4" fmla="*/ 671087 w 944053"/>
                  <a:gd name="connsiteY4" fmla="*/ 35551 h 643400"/>
                  <a:gd name="connsiteX5" fmla="*/ 882924 w 944053"/>
                  <a:gd name="connsiteY5" fmla="*/ 55945 h 643400"/>
                  <a:gd name="connsiteX6" fmla="*/ 788651 w 944053"/>
                  <a:gd name="connsiteY6" fmla="*/ 139369 h 643400"/>
                  <a:gd name="connsiteX7" fmla="*/ 909095 w 944053"/>
                  <a:gd name="connsiteY7" fmla="*/ 97300 h 643400"/>
                  <a:gd name="connsiteX8" fmla="*/ 863600 w 944053"/>
                  <a:gd name="connsiteY8" fmla="*/ 313534 h 643400"/>
                  <a:gd name="connsiteX9" fmla="*/ 936083 w 944053"/>
                  <a:gd name="connsiteY9" fmla="*/ 643400 h 643400"/>
                  <a:gd name="connsiteX10" fmla="*/ 700339 w 944053"/>
                  <a:gd name="connsiteY10" fmla="*/ 368763 h 643400"/>
                  <a:gd name="connsiteX11" fmla="*/ 674261 w 944053"/>
                  <a:gd name="connsiteY11" fmla="*/ 473700 h 643400"/>
                  <a:gd name="connsiteX12" fmla="*/ 555288 w 944053"/>
                  <a:gd name="connsiteY12" fmla="*/ 353681 h 643400"/>
                  <a:gd name="connsiteX13" fmla="*/ 362996 w 944053"/>
                  <a:gd name="connsiteY13" fmla="*/ 507669 h 643400"/>
                  <a:gd name="connsiteX14" fmla="*/ 330474 w 944053"/>
                  <a:gd name="connsiteY14" fmla="*/ 411546 h 643400"/>
                  <a:gd name="connsiteX15" fmla="*/ 184404 w 944053"/>
                  <a:gd name="connsiteY15" fmla="*/ 502907 h 643400"/>
                  <a:gd name="connsiteX16" fmla="*/ 60599 w 944053"/>
                  <a:gd name="connsiteY16" fmla="*/ 554421 h 643400"/>
                  <a:gd name="connsiteX17" fmla="*/ 666 w 94405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718595 w 936083"/>
                  <a:gd name="connsiteY7" fmla="*/ 2370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71525 w 936083"/>
                  <a:gd name="connsiteY8" fmla="*/ 253209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62000 w 936083"/>
                  <a:gd name="connsiteY8" fmla="*/ 23098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27 w 964019"/>
                  <a:gd name="connsiteY0" fmla="*/ 602125 h 643400"/>
                  <a:gd name="connsiteX1" fmla="*/ 83072 w 964019"/>
                  <a:gd name="connsiteY1" fmla="*/ 346700 h 643400"/>
                  <a:gd name="connsiteX2" fmla="*/ 349773 w 964019"/>
                  <a:gd name="connsiteY2" fmla="*/ 168901 h 643400"/>
                  <a:gd name="connsiteX3" fmla="*/ 464751 w 964019"/>
                  <a:gd name="connsiteY3" fmla="*/ 15545 h 643400"/>
                  <a:gd name="connsiteX4" fmla="*/ 699023 w 964019"/>
                  <a:gd name="connsiteY4" fmla="*/ 35551 h 643400"/>
                  <a:gd name="connsiteX5" fmla="*/ 910860 w 964019"/>
                  <a:gd name="connsiteY5" fmla="*/ 55945 h 643400"/>
                  <a:gd name="connsiteX6" fmla="*/ 816587 w 964019"/>
                  <a:gd name="connsiteY6" fmla="*/ 139369 h 643400"/>
                  <a:gd name="connsiteX7" fmla="*/ 927506 w 964019"/>
                  <a:gd name="connsiteY7" fmla="*/ 100475 h 643400"/>
                  <a:gd name="connsiteX8" fmla="*/ 815336 w 964019"/>
                  <a:gd name="connsiteY8" fmla="*/ 237334 h 643400"/>
                  <a:gd name="connsiteX9" fmla="*/ 891536 w 964019"/>
                  <a:gd name="connsiteY9" fmla="*/ 313534 h 643400"/>
                  <a:gd name="connsiteX10" fmla="*/ 964019 w 964019"/>
                  <a:gd name="connsiteY10" fmla="*/ 643400 h 643400"/>
                  <a:gd name="connsiteX11" fmla="*/ 728275 w 964019"/>
                  <a:gd name="connsiteY11" fmla="*/ 368763 h 643400"/>
                  <a:gd name="connsiteX12" fmla="*/ 702197 w 964019"/>
                  <a:gd name="connsiteY12" fmla="*/ 473700 h 643400"/>
                  <a:gd name="connsiteX13" fmla="*/ 595924 w 964019"/>
                  <a:gd name="connsiteY13" fmla="*/ 353681 h 643400"/>
                  <a:gd name="connsiteX14" fmla="*/ 352832 w 964019"/>
                  <a:gd name="connsiteY14" fmla="*/ 475919 h 643400"/>
                  <a:gd name="connsiteX15" fmla="*/ 348885 w 964019"/>
                  <a:gd name="connsiteY15" fmla="*/ 392496 h 643400"/>
                  <a:gd name="connsiteX16" fmla="*/ 212340 w 964019"/>
                  <a:gd name="connsiteY16" fmla="*/ 502907 h 643400"/>
                  <a:gd name="connsiteX17" fmla="*/ 88535 w 964019"/>
                  <a:gd name="connsiteY17" fmla="*/ 554421 h 643400"/>
                  <a:gd name="connsiteX18" fmla="*/ 27 w 964019"/>
                  <a:gd name="connsiteY18" fmla="*/ 602125 h 643400"/>
                  <a:gd name="connsiteX0" fmla="*/ 306 w 964298"/>
                  <a:gd name="connsiteY0" fmla="*/ 602125 h 643400"/>
                  <a:gd name="connsiteX1" fmla="*/ 83351 w 964298"/>
                  <a:gd name="connsiteY1" fmla="*/ 346700 h 643400"/>
                  <a:gd name="connsiteX2" fmla="*/ 350052 w 964298"/>
                  <a:gd name="connsiteY2" fmla="*/ 168901 h 643400"/>
                  <a:gd name="connsiteX3" fmla="*/ 465030 w 964298"/>
                  <a:gd name="connsiteY3" fmla="*/ 15545 h 643400"/>
                  <a:gd name="connsiteX4" fmla="*/ 699302 w 964298"/>
                  <a:gd name="connsiteY4" fmla="*/ 35551 h 643400"/>
                  <a:gd name="connsiteX5" fmla="*/ 911139 w 964298"/>
                  <a:gd name="connsiteY5" fmla="*/ 55945 h 643400"/>
                  <a:gd name="connsiteX6" fmla="*/ 816866 w 964298"/>
                  <a:gd name="connsiteY6" fmla="*/ 139369 h 643400"/>
                  <a:gd name="connsiteX7" fmla="*/ 927785 w 964298"/>
                  <a:gd name="connsiteY7" fmla="*/ 100475 h 643400"/>
                  <a:gd name="connsiteX8" fmla="*/ 815615 w 964298"/>
                  <a:gd name="connsiteY8" fmla="*/ 237334 h 643400"/>
                  <a:gd name="connsiteX9" fmla="*/ 891815 w 964298"/>
                  <a:gd name="connsiteY9" fmla="*/ 313534 h 643400"/>
                  <a:gd name="connsiteX10" fmla="*/ 964298 w 964298"/>
                  <a:gd name="connsiteY10" fmla="*/ 643400 h 643400"/>
                  <a:gd name="connsiteX11" fmla="*/ 728554 w 964298"/>
                  <a:gd name="connsiteY11" fmla="*/ 368763 h 643400"/>
                  <a:gd name="connsiteX12" fmla="*/ 702476 w 964298"/>
                  <a:gd name="connsiteY12" fmla="*/ 473700 h 643400"/>
                  <a:gd name="connsiteX13" fmla="*/ 596203 w 964298"/>
                  <a:gd name="connsiteY13" fmla="*/ 353681 h 643400"/>
                  <a:gd name="connsiteX14" fmla="*/ 353111 w 964298"/>
                  <a:gd name="connsiteY14" fmla="*/ 475919 h 643400"/>
                  <a:gd name="connsiteX15" fmla="*/ 349164 w 964298"/>
                  <a:gd name="connsiteY15" fmla="*/ 392496 h 643400"/>
                  <a:gd name="connsiteX16" fmla="*/ 212619 w 964298"/>
                  <a:gd name="connsiteY16" fmla="*/ 502907 h 643400"/>
                  <a:gd name="connsiteX17" fmla="*/ 60239 w 964298"/>
                  <a:gd name="connsiteY17" fmla="*/ 513146 h 643400"/>
                  <a:gd name="connsiteX18" fmla="*/ 306 w 964298"/>
                  <a:gd name="connsiteY18" fmla="*/ 602125 h 643400"/>
                  <a:gd name="connsiteX0" fmla="*/ 0 w 963992"/>
                  <a:gd name="connsiteY0" fmla="*/ 602125 h 643400"/>
                  <a:gd name="connsiteX1" fmla="*/ 83045 w 963992"/>
                  <a:gd name="connsiteY1" fmla="*/ 346700 h 643400"/>
                  <a:gd name="connsiteX2" fmla="*/ 349746 w 963992"/>
                  <a:gd name="connsiteY2" fmla="*/ 168901 h 643400"/>
                  <a:gd name="connsiteX3" fmla="*/ 464724 w 963992"/>
                  <a:gd name="connsiteY3" fmla="*/ 15545 h 643400"/>
                  <a:gd name="connsiteX4" fmla="*/ 698996 w 963992"/>
                  <a:gd name="connsiteY4" fmla="*/ 35551 h 643400"/>
                  <a:gd name="connsiteX5" fmla="*/ 910833 w 963992"/>
                  <a:gd name="connsiteY5" fmla="*/ 55945 h 643400"/>
                  <a:gd name="connsiteX6" fmla="*/ 816560 w 963992"/>
                  <a:gd name="connsiteY6" fmla="*/ 139369 h 643400"/>
                  <a:gd name="connsiteX7" fmla="*/ 927479 w 963992"/>
                  <a:gd name="connsiteY7" fmla="*/ 100475 h 643400"/>
                  <a:gd name="connsiteX8" fmla="*/ 815309 w 963992"/>
                  <a:gd name="connsiteY8" fmla="*/ 237334 h 643400"/>
                  <a:gd name="connsiteX9" fmla="*/ 891509 w 963992"/>
                  <a:gd name="connsiteY9" fmla="*/ 313534 h 643400"/>
                  <a:gd name="connsiteX10" fmla="*/ 963992 w 963992"/>
                  <a:gd name="connsiteY10" fmla="*/ 643400 h 643400"/>
                  <a:gd name="connsiteX11" fmla="*/ 728248 w 963992"/>
                  <a:gd name="connsiteY11" fmla="*/ 368763 h 643400"/>
                  <a:gd name="connsiteX12" fmla="*/ 702170 w 963992"/>
                  <a:gd name="connsiteY12" fmla="*/ 473700 h 643400"/>
                  <a:gd name="connsiteX13" fmla="*/ 595897 w 963992"/>
                  <a:gd name="connsiteY13" fmla="*/ 353681 h 643400"/>
                  <a:gd name="connsiteX14" fmla="*/ 352805 w 963992"/>
                  <a:gd name="connsiteY14" fmla="*/ 475919 h 643400"/>
                  <a:gd name="connsiteX15" fmla="*/ 348858 w 963992"/>
                  <a:gd name="connsiteY15" fmla="*/ 392496 h 643400"/>
                  <a:gd name="connsiteX16" fmla="*/ 212313 w 963992"/>
                  <a:gd name="connsiteY16" fmla="*/ 502907 h 643400"/>
                  <a:gd name="connsiteX17" fmla="*/ 0 w 963992"/>
                  <a:gd name="connsiteY17" fmla="*/ 602125 h 643400"/>
                  <a:gd name="connsiteX0" fmla="*/ 15655 w 979647"/>
                  <a:gd name="connsiteY0" fmla="*/ 602125 h 643400"/>
                  <a:gd name="connsiteX1" fmla="*/ 98700 w 979647"/>
                  <a:gd name="connsiteY1" fmla="*/ 346700 h 643400"/>
                  <a:gd name="connsiteX2" fmla="*/ 365401 w 979647"/>
                  <a:gd name="connsiteY2" fmla="*/ 168901 h 643400"/>
                  <a:gd name="connsiteX3" fmla="*/ 480379 w 979647"/>
                  <a:gd name="connsiteY3" fmla="*/ 15545 h 643400"/>
                  <a:gd name="connsiteX4" fmla="*/ 714651 w 979647"/>
                  <a:gd name="connsiteY4" fmla="*/ 35551 h 643400"/>
                  <a:gd name="connsiteX5" fmla="*/ 926488 w 979647"/>
                  <a:gd name="connsiteY5" fmla="*/ 55945 h 643400"/>
                  <a:gd name="connsiteX6" fmla="*/ 832215 w 979647"/>
                  <a:gd name="connsiteY6" fmla="*/ 139369 h 643400"/>
                  <a:gd name="connsiteX7" fmla="*/ 943134 w 979647"/>
                  <a:gd name="connsiteY7" fmla="*/ 100475 h 643400"/>
                  <a:gd name="connsiteX8" fmla="*/ 830964 w 979647"/>
                  <a:gd name="connsiteY8" fmla="*/ 237334 h 643400"/>
                  <a:gd name="connsiteX9" fmla="*/ 907164 w 979647"/>
                  <a:gd name="connsiteY9" fmla="*/ 313534 h 643400"/>
                  <a:gd name="connsiteX10" fmla="*/ 979647 w 979647"/>
                  <a:gd name="connsiteY10" fmla="*/ 643400 h 643400"/>
                  <a:gd name="connsiteX11" fmla="*/ 743903 w 979647"/>
                  <a:gd name="connsiteY11" fmla="*/ 368763 h 643400"/>
                  <a:gd name="connsiteX12" fmla="*/ 717825 w 979647"/>
                  <a:gd name="connsiteY12" fmla="*/ 473700 h 643400"/>
                  <a:gd name="connsiteX13" fmla="*/ 611552 w 979647"/>
                  <a:gd name="connsiteY13" fmla="*/ 353681 h 643400"/>
                  <a:gd name="connsiteX14" fmla="*/ 368460 w 979647"/>
                  <a:gd name="connsiteY14" fmla="*/ 475919 h 643400"/>
                  <a:gd name="connsiteX15" fmla="*/ 364513 w 979647"/>
                  <a:gd name="connsiteY15" fmla="*/ 392496 h 643400"/>
                  <a:gd name="connsiteX16" fmla="*/ 227968 w 979647"/>
                  <a:gd name="connsiteY16" fmla="*/ 502907 h 643400"/>
                  <a:gd name="connsiteX17" fmla="*/ 15655 w 979647"/>
                  <a:gd name="connsiteY17" fmla="*/ 602125 h 643400"/>
                  <a:gd name="connsiteX0" fmla="*/ 12532 w 976524"/>
                  <a:gd name="connsiteY0" fmla="*/ 602125 h 643400"/>
                  <a:gd name="connsiteX1" fmla="*/ 63827 w 976524"/>
                  <a:gd name="connsiteY1" fmla="*/ 314950 h 643400"/>
                  <a:gd name="connsiteX2" fmla="*/ 362278 w 976524"/>
                  <a:gd name="connsiteY2" fmla="*/ 168901 h 643400"/>
                  <a:gd name="connsiteX3" fmla="*/ 477256 w 976524"/>
                  <a:gd name="connsiteY3" fmla="*/ 15545 h 643400"/>
                  <a:gd name="connsiteX4" fmla="*/ 711528 w 976524"/>
                  <a:gd name="connsiteY4" fmla="*/ 35551 h 643400"/>
                  <a:gd name="connsiteX5" fmla="*/ 923365 w 976524"/>
                  <a:gd name="connsiteY5" fmla="*/ 55945 h 643400"/>
                  <a:gd name="connsiteX6" fmla="*/ 829092 w 976524"/>
                  <a:gd name="connsiteY6" fmla="*/ 139369 h 643400"/>
                  <a:gd name="connsiteX7" fmla="*/ 940011 w 976524"/>
                  <a:gd name="connsiteY7" fmla="*/ 100475 h 643400"/>
                  <a:gd name="connsiteX8" fmla="*/ 827841 w 976524"/>
                  <a:gd name="connsiteY8" fmla="*/ 237334 h 643400"/>
                  <a:gd name="connsiteX9" fmla="*/ 904041 w 976524"/>
                  <a:gd name="connsiteY9" fmla="*/ 313534 h 643400"/>
                  <a:gd name="connsiteX10" fmla="*/ 976524 w 976524"/>
                  <a:gd name="connsiteY10" fmla="*/ 643400 h 643400"/>
                  <a:gd name="connsiteX11" fmla="*/ 740780 w 976524"/>
                  <a:gd name="connsiteY11" fmla="*/ 368763 h 643400"/>
                  <a:gd name="connsiteX12" fmla="*/ 714702 w 976524"/>
                  <a:gd name="connsiteY12" fmla="*/ 473700 h 643400"/>
                  <a:gd name="connsiteX13" fmla="*/ 608429 w 976524"/>
                  <a:gd name="connsiteY13" fmla="*/ 353681 h 643400"/>
                  <a:gd name="connsiteX14" fmla="*/ 365337 w 976524"/>
                  <a:gd name="connsiteY14" fmla="*/ 475919 h 643400"/>
                  <a:gd name="connsiteX15" fmla="*/ 361390 w 976524"/>
                  <a:gd name="connsiteY15" fmla="*/ 392496 h 643400"/>
                  <a:gd name="connsiteX16" fmla="*/ 224845 w 976524"/>
                  <a:gd name="connsiteY16" fmla="*/ 502907 h 643400"/>
                  <a:gd name="connsiteX17" fmla="*/ 12532 w 976524"/>
                  <a:gd name="connsiteY17" fmla="*/ 602125 h 643400"/>
                  <a:gd name="connsiteX0" fmla="*/ 12532 w 976524"/>
                  <a:gd name="connsiteY0" fmla="*/ 602125 h 643400"/>
                  <a:gd name="connsiteX1" fmla="*/ 63827 w 976524"/>
                  <a:gd name="connsiteY1" fmla="*/ 314950 h 643400"/>
                  <a:gd name="connsiteX2" fmla="*/ 321003 w 976524"/>
                  <a:gd name="connsiteY2" fmla="*/ 165726 h 643400"/>
                  <a:gd name="connsiteX3" fmla="*/ 477256 w 976524"/>
                  <a:gd name="connsiteY3" fmla="*/ 15545 h 643400"/>
                  <a:gd name="connsiteX4" fmla="*/ 711528 w 976524"/>
                  <a:gd name="connsiteY4" fmla="*/ 35551 h 643400"/>
                  <a:gd name="connsiteX5" fmla="*/ 923365 w 976524"/>
                  <a:gd name="connsiteY5" fmla="*/ 55945 h 643400"/>
                  <a:gd name="connsiteX6" fmla="*/ 829092 w 976524"/>
                  <a:gd name="connsiteY6" fmla="*/ 139369 h 643400"/>
                  <a:gd name="connsiteX7" fmla="*/ 940011 w 976524"/>
                  <a:gd name="connsiteY7" fmla="*/ 100475 h 643400"/>
                  <a:gd name="connsiteX8" fmla="*/ 827841 w 976524"/>
                  <a:gd name="connsiteY8" fmla="*/ 237334 h 643400"/>
                  <a:gd name="connsiteX9" fmla="*/ 904041 w 976524"/>
                  <a:gd name="connsiteY9" fmla="*/ 313534 h 643400"/>
                  <a:gd name="connsiteX10" fmla="*/ 976524 w 976524"/>
                  <a:gd name="connsiteY10" fmla="*/ 643400 h 643400"/>
                  <a:gd name="connsiteX11" fmla="*/ 740780 w 976524"/>
                  <a:gd name="connsiteY11" fmla="*/ 368763 h 643400"/>
                  <a:gd name="connsiteX12" fmla="*/ 714702 w 976524"/>
                  <a:gd name="connsiteY12" fmla="*/ 473700 h 643400"/>
                  <a:gd name="connsiteX13" fmla="*/ 608429 w 976524"/>
                  <a:gd name="connsiteY13" fmla="*/ 353681 h 643400"/>
                  <a:gd name="connsiteX14" fmla="*/ 365337 w 976524"/>
                  <a:gd name="connsiteY14" fmla="*/ 475919 h 643400"/>
                  <a:gd name="connsiteX15" fmla="*/ 361390 w 976524"/>
                  <a:gd name="connsiteY15" fmla="*/ 392496 h 643400"/>
                  <a:gd name="connsiteX16" fmla="*/ 224845 w 976524"/>
                  <a:gd name="connsiteY16" fmla="*/ 502907 h 643400"/>
                  <a:gd name="connsiteX17" fmla="*/ 12532 w 976524"/>
                  <a:gd name="connsiteY17" fmla="*/ 602125 h 643400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923365 w 976524"/>
                  <a:gd name="connsiteY5" fmla="*/ 76227 h 663682"/>
                  <a:gd name="connsiteX6" fmla="*/ 829092 w 976524"/>
                  <a:gd name="connsiteY6" fmla="*/ 159651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72565 w 976524"/>
                  <a:gd name="connsiteY5" fmla="*/ 54002 h 663682"/>
                  <a:gd name="connsiteX6" fmla="*/ 829092 w 976524"/>
                  <a:gd name="connsiteY6" fmla="*/ 159651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72565 w 976524"/>
                  <a:gd name="connsiteY5" fmla="*/ 54002 h 663682"/>
                  <a:gd name="connsiteX6" fmla="*/ 854492 w 976524"/>
                  <a:gd name="connsiteY6" fmla="*/ 124726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88440 w 976524"/>
                  <a:gd name="connsiteY5" fmla="*/ 60352 h 663682"/>
                  <a:gd name="connsiteX6" fmla="*/ 854492 w 976524"/>
                  <a:gd name="connsiteY6" fmla="*/ 124726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88440 w 976524"/>
                  <a:gd name="connsiteY5" fmla="*/ 60352 h 663682"/>
                  <a:gd name="connsiteX6" fmla="*/ 854492 w 976524"/>
                  <a:gd name="connsiteY6" fmla="*/ 124726 h 663682"/>
                  <a:gd name="connsiteX7" fmla="*/ 949536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76524" h="663682">
                    <a:moveTo>
                      <a:pt x="12532" y="622407"/>
                    </a:moveTo>
                    <a:cubicBezTo>
                      <a:pt x="-14304" y="591081"/>
                      <a:pt x="1587" y="385767"/>
                      <a:pt x="63827" y="335232"/>
                    </a:cubicBezTo>
                    <a:cubicBezTo>
                      <a:pt x="117356" y="259324"/>
                      <a:pt x="197065" y="209451"/>
                      <a:pt x="321003" y="186008"/>
                    </a:cubicBezTo>
                    <a:cubicBezTo>
                      <a:pt x="292541" y="130816"/>
                      <a:pt x="392589" y="22598"/>
                      <a:pt x="470906" y="10427"/>
                    </a:cubicBezTo>
                    <a:cubicBezTo>
                      <a:pt x="549223" y="-20794"/>
                      <a:pt x="646010" y="25142"/>
                      <a:pt x="711528" y="55833"/>
                    </a:cubicBezTo>
                    <a:cubicBezTo>
                      <a:pt x="763654" y="70504"/>
                      <a:pt x="859321" y="77974"/>
                      <a:pt x="888440" y="60352"/>
                    </a:cubicBezTo>
                    <a:cubicBezTo>
                      <a:pt x="908034" y="77655"/>
                      <a:pt x="844309" y="114659"/>
                      <a:pt x="854492" y="124726"/>
                    </a:cubicBezTo>
                    <a:cubicBezTo>
                      <a:pt x="864675" y="134793"/>
                      <a:pt x="942865" y="104430"/>
                      <a:pt x="949536" y="120757"/>
                    </a:cubicBezTo>
                    <a:cubicBezTo>
                      <a:pt x="880007" y="286310"/>
                      <a:pt x="833836" y="222106"/>
                      <a:pt x="827841" y="257616"/>
                    </a:cubicBezTo>
                    <a:cubicBezTo>
                      <a:pt x="821846" y="293126"/>
                      <a:pt x="841690" y="262963"/>
                      <a:pt x="904041" y="333816"/>
                    </a:cubicBezTo>
                    <a:cubicBezTo>
                      <a:pt x="943464" y="408958"/>
                      <a:pt x="956638" y="425877"/>
                      <a:pt x="976524" y="663682"/>
                    </a:cubicBezTo>
                    <a:cubicBezTo>
                      <a:pt x="934059" y="550970"/>
                      <a:pt x="778053" y="501360"/>
                      <a:pt x="740780" y="389045"/>
                    </a:cubicBezTo>
                    <a:cubicBezTo>
                      <a:pt x="705081" y="386691"/>
                      <a:pt x="728294" y="459454"/>
                      <a:pt x="714702" y="493982"/>
                    </a:cubicBezTo>
                    <a:cubicBezTo>
                      <a:pt x="663010" y="471360"/>
                      <a:pt x="644431" y="373593"/>
                      <a:pt x="608429" y="373963"/>
                    </a:cubicBezTo>
                    <a:cubicBezTo>
                      <a:pt x="572427" y="374333"/>
                      <a:pt x="465248" y="518307"/>
                      <a:pt x="365337" y="496201"/>
                    </a:cubicBezTo>
                    <a:cubicBezTo>
                      <a:pt x="306701" y="515370"/>
                      <a:pt x="386922" y="451672"/>
                      <a:pt x="361390" y="412778"/>
                    </a:cubicBezTo>
                    <a:cubicBezTo>
                      <a:pt x="342208" y="437384"/>
                      <a:pt x="267178" y="493556"/>
                      <a:pt x="224845" y="523189"/>
                    </a:cubicBezTo>
                    <a:cubicBezTo>
                      <a:pt x="166702" y="558127"/>
                      <a:pt x="39368" y="653733"/>
                      <a:pt x="12532" y="622407"/>
                    </a:cubicBezTo>
                    <a:close/>
                  </a:path>
                </a:pathLst>
              </a:custGeom>
              <a:solidFill>
                <a:srgbClr val="654122"/>
              </a:solidFill>
              <a:ln>
                <a:noFill/>
              </a:ln>
              <a:effectLst>
                <a:outerShdw dist="88900" dir="6000000" sx="88000" sy="88000" algn="t" rotWithShape="0">
                  <a:srgbClr val="E1A46F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Rectangle: Rounded Corners 43"/>
              <p:cNvSpPr/>
              <p:nvPr/>
            </p:nvSpPr>
            <p:spPr>
              <a:xfrm>
                <a:off x="3212878" y="1434006"/>
                <a:ext cx="307181" cy="93979"/>
              </a:xfrm>
              <a:custGeom>
                <a:avLst/>
                <a:gdLst>
                  <a:gd name="connsiteX0" fmla="*/ 0 w 304800"/>
                  <a:gd name="connsiteY0" fmla="*/ 17829 h 106973"/>
                  <a:gd name="connsiteX1" fmla="*/ 17829 w 304800"/>
                  <a:gd name="connsiteY1" fmla="*/ 0 h 106973"/>
                  <a:gd name="connsiteX2" fmla="*/ 286971 w 304800"/>
                  <a:gd name="connsiteY2" fmla="*/ 0 h 106973"/>
                  <a:gd name="connsiteX3" fmla="*/ 304800 w 304800"/>
                  <a:gd name="connsiteY3" fmla="*/ 17829 h 106973"/>
                  <a:gd name="connsiteX4" fmla="*/ 304800 w 304800"/>
                  <a:gd name="connsiteY4" fmla="*/ 89144 h 106973"/>
                  <a:gd name="connsiteX5" fmla="*/ 286971 w 304800"/>
                  <a:gd name="connsiteY5" fmla="*/ 106973 h 106973"/>
                  <a:gd name="connsiteX6" fmla="*/ 17829 w 304800"/>
                  <a:gd name="connsiteY6" fmla="*/ 106973 h 106973"/>
                  <a:gd name="connsiteX7" fmla="*/ 0 w 304800"/>
                  <a:gd name="connsiteY7" fmla="*/ 89144 h 106973"/>
                  <a:gd name="connsiteX8" fmla="*/ 0 w 304800"/>
                  <a:gd name="connsiteY8" fmla="*/ 17829 h 106973"/>
                  <a:gd name="connsiteX0" fmla="*/ 0 w 304800"/>
                  <a:gd name="connsiteY0" fmla="*/ 65454 h 154598"/>
                  <a:gd name="connsiteX1" fmla="*/ 17829 w 304800"/>
                  <a:gd name="connsiteY1" fmla="*/ 47625 h 154598"/>
                  <a:gd name="connsiteX2" fmla="*/ 140494 w 304800"/>
                  <a:gd name="connsiteY2" fmla="*/ 0 h 154598"/>
                  <a:gd name="connsiteX3" fmla="*/ 286971 w 304800"/>
                  <a:gd name="connsiteY3" fmla="*/ 47625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17829 w 304800"/>
                  <a:gd name="connsiteY1" fmla="*/ 47625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32117 w 304800"/>
                  <a:gd name="connsiteY1" fmla="*/ 19050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32117 w 304800"/>
                  <a:gd name="connsiteY1" fmla="*/ 19050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32117 w 304800"/>
                  <a:gd name="connsiteY1" fmla="*/ 19050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23850"/>
                  <a:gd name="connsiteY0" fmla="*/ 65454 h 154598"/>
                  <a:gd name="connsiteX1" fmla="*/ 32117 w 323850"/>
                  <a:gd name="connsiteY1" fmla="*/ 19050 h 154598"/>
                  <a:gd name="connsiteX2" fmla="*/ 140494 w 323850"/>
                  <a:gd name="connsiteY2" fmla="*/ 0 h 154598"/>
                  <a:gd name="connsiteX3" fmla="*/ 248871 w 323850"/>
                  <a:gd name="connsiteY3" fmla="*/ 14288 h 154598"/>
                  <a:gd name="connsiteX4" fmla="*/ 304800 w 323850"/>
                  <a:gd name="connsiteY4" fmla="*/ 65454 h 154598"/>
                  <a:gd name="connsiteX5" fmla="*/ 323850 w 323850"/>
                  <a:gd name="connsiteY5" fmla="*/ 77238 h 154598"/>
                  <a:gd name="connsiteX6" fmla="*/ 286971 w 323850"/>
                  <a:gd name="connsiteY6" fmla="*/ 154598 h 154598"/>
                  <a:gd name="connsiteX7" fmla="*/ 17829 w 323850"/>
                  <a:gd name="connsiteY7" fmla="*/ 154598 h 154598"/>
                  <a:gd name="connsiteX8" fmla="*/ 0 w 323850"/>
                  <a:gd name="connsiteY8" fmla="*/ 136769 h 154598"/>
                  <a:gd name="connsiteX9" fmla="*/ 0 w 323850"/>
                  <a:gd name="connsiteY9" fmla="*/ 65454 h 154598"/>
                  <a:gd name="connsiteX0" fmla="*/ 0 w 323850"/>
                  <a:gd name="connsiteY0" fmla="*/ 65454 h 154598"/>
                  <a:gd name="connsiteX1" fmla="*/ 32117 w 323850"/>
                  <a:gd name="connsiteY1" fmla="*/ 19050 h 154598"/>
                  <a:gd name="connsiteX2" fmla="*/ 140494 w 323850"/>
                  <a:gd name="connsiteY2" fmla="*/ 0 h 154598"/>
                  <a:gd name="connsiteX3" fmla="*/ 248871 w 323850"/>
                  <a:gd name="connsiteY3" fmla="*/ 14288 h 154598"/>
                  <a:gd name="connsiteX4" fmla="*/ 304800 w 323850"/>
                  <a:gd name="connsiteY4" fmla="*/ 65454 h 154598"/>
                  <a:gd name="connsiteX5" fmla="*/ 323850 w 323850"/>
                  <a:gd name="connsiteY5" fmla="*/ 77238 h 154598"/>
                  <a:gd name="connsiteX6" fmla="*/ 251252 w 323850"/>
                  <a:gd name="connsiteY6" fmla="*/ 78398 h 154598"/>
                  <a:gd name="connsiteX7" fmla="*/ 17829 w 323850"/>
                  <a:gd name="connsiteY7" fmla="*/ 154598 h 154598"/>
                  <a:gd name="connsiteX8" fmla="*/ 0 w 323850"/>
                  <a:gd name="connsiteY8" fmla="*/ 136769 h 154598"/>
                  <a:gd name="connsiteX9" fmla="*/ 0 w 323850"/>
                  <a:gd name="connsiteY9" fmla="*/ 65454 h 154598"/>
                  <a:gd name="connsiteX0" fmla="*/ 0 w 323850"/>
                  <a:gd name="connsiteY0" fmla="*/ 65454 h 137740"/>
                  <a:gd name="connsiteX1" fmla="*/ 32117 w 323850"/>
                  <a:gd name="connsiteY1" fmla="*/ 19050 h 137740"/>
                  <a:gd name="connsiteX2" fmla="*/ 140494 w 323850"/>
                  <a:gd name="connsiteY2" fmla="*/ 0 h 137740"/>
                  <a:gd name="connsiteX3" fmla="*/ 248871 w 323850"/>
                  <a:gd name="connsiteY3" fmla="*/ 14288 h 137740"/>
                  <a:gd name="connsiteX4" fmla="*/ 304800 w 323850"/>
                  <a:gd name="connsiteY4" fmla="*/ 65454 h 137740"/>
                  <a:gd name="connsiteX5" fmla="*/ 323850 w 323850"/>
                  <a:gd name="connsiteY5" fmla="*/ 77238 h 137740"/>
                  <a:gd name="connsiteX6" fmla="*/ 251252 w 323850"/>
                  <a:gd name="connsiteY6" fmla="*/ 78398 h 137740"/>
                  <a:gd name="connsiteX7" fmla="*/ 70216 w 323850"/>
                  <a:gd name="connsiteY7" fmla="*/ 78398 h 137740"/>
                  <a:gd name="connsiteX8" fmla="*/ 0 w 323850"/>
                  <a:gd name="connsiteY8" fmla="*/ 136769 h 137740"/>
                  <a:gd name="connsiteX9" fmla="*/ 0 w 323850"/>
                  <a:gd name="connsiteY9" fmla="*/ 65454 h 137740"/>
                  <a:gd name="connsiteX0" fmla="*/ 0 w 323850"/>
                  <a:gd name="connsiteY0" fmla="*/ 65454 h 81936"/>
                  <a:gd name="connsiteX1" fmla="*/ 32117 w 323850"/>
                  <a:gd name="connsiteY1" fmla="*/ 19050 h 81936"/>
                  <a:gd name="connsiteX2" fmla="*/ 140494 w 323850"/>
                  <a:gd name="connsiteY2" fmla="*/ 0 h 81936"/>
                  <a:gd name="connsiteX3" fmla="*/ 248871 w 323850"/>
                  <a:gd name="connsiteY3" fmla="*/ 14288 h 81936"/>
                  <a:gd name="connsiteX4" fmla="*/ 304800 w 323850"/>
                  <a:gd name="connsiteY4" fmla="*/ 65454 h 81936"/>
                  <a:gd name="connsiteX5" fmla="*/ 323850 w 323850"/>
                  <a:gd name="connsiteY5" fmla="*/ 77238 h 81936"/>
                  <a:gd name="connsiteX6" fmla="*/ 251252 w 323850"/>
                  <a:gd name="connsiteY6" fmla="*/ 78398 h 81936"/>
                  <a:gd name="connsiteX7" fmla="*/ 70216 w 323850"/>
                  <a:gd name="connsiteY7" fmla="*/ 78398 h 81936"/>
                  <a:gd name="connsiteX8" fmla="*/ 0 w 323850"/>
                  <a:gd name="connsiteY8" fmla="*/ 65454 h 81936"/>
                  <a:gd name="connsiteX0" fmla="*/ 0 w 323850"/>
                  <a:gd name="connsiteY0" fmla="*/ 65454 h 81936"/>
                  <a:gd name="connsiteX1" fmla="*/ 32117 w 323850"/>
                  <a:gd name="connsiteY1" fmla="*/ 19050 h 81936"/>
                  <a:gd name="connsiteX2" fmla="*/ 140494 w 323850"/>
                  <a:gd name="connsiteY2" fmla="*/ 0 h 81936"/>
                  <a:gd name="connsiteX3" fmla="*/ 248871 w 323850"/>
                  <a:gd name="connsiteY3" fmla="*/ 14288 h 81936"/>
                  <a:gd name="connsiteX4" fmla="*/ 304800 w 323850"/>
                  <a:gd name="connsiteY4" fmla="*/ 65454 h 81936"/>
                  <a:gd name="connsiteX5" fmla="*/ 323850 w 323850"/>
                  <a:gd name="connsiteY5" fmla="*/ 77238 h 81936"/>
                  <a:gd name="connsiteX6" fmla="*/ 251252 w 323850"/>
                  <a:gd name="connsiteY6" fmla="*/ 78398 h 81936"/>
                  <a:gd name="connsiteX7" fmla="*/ 74978 w 323850"/>
                  <a:gd name="connsiteY7" fmla="*/ 71254 h 81936"/>
                  <a:gd name="connsiteX8" fmla="*/ 0 w 323850"/>
                  <a:gd name="connsiteY8" fmla="*/ 65454 h 81936"/>
                  <a:gd name="connsiteX0" fmla="*/ 0 w 319087"/>
                  <a:gd name="connsiteY0" fmla="*/ 77360 h 81936"/>
                  <a:gd name="connsiteX1" fmla="*/ 27354 w 319087"/>
                  <a:gd name="connsiteY1" fmla="*/ 19050 h 81936"/>
                  <a:gd name="connsiteX2" fmla="*/ 135731 w 319087"/>
                  <a:gd name="connsiteY2" fmla="*/ 0 h 81936"/>
                  <a:gd name="connsiteX3" fmla="*/ 244108 w 319087"/>
                  <a:gd name="connsiteY3" fmla="*/ 14288 h 81936"/>
                  <a:gd name="connsiteX4" fmla="*/ 300037 w 319087"/>
                  <a:gd name="connsiteY4" fmla="*/ 65454 h 81936"/>
                  <a:gd name="connsiteX5" fmla="*/ 319087 w 319087"/>
                  <a:gd name="connsiteY5" fmla="*/ 77238 h 81936"/>
                  <a:gd name="connsiteX6" fmla="*/ 246489 w 319087"/>
                  <a:gd name="connsiteY6" fmla="*/ 78398 h 81936"/>
                  <a:gd name="connsiteX7" fmla="*/ 70215 w 319087"/>
                  <a:gd name="connsiteY7" fmla="*/ 71254 h 81936"/>
                  <a:gd name="connsiteX8" fmla="*/ 0 w 319087"/>
                  <a:gd name="connsiteY8" fmla="*/ 77360 h 81936"/>
                  <a:gd name="connsiteX0" fmla="*/ 0 w 319087"/>
                  <a:gd name="connsiteY0" fmla="*/ 77360 h 81936"/>
                  <a:gd name="connsiteX1" fmla="*/ 27354 w 319087"/>
                  <a:gd name="connsiteY1" fmla="*/ 19050 h 81936"/>
                  <a:gd name="connsiteX2" fmla="*/ 135731 w 319087"/>
                  <a:gd name="connsiteY2" fmla="*/ 0 h 81936"/>
                  <a:gd name="connsiteX3" fmla="*/ 244108 w 319087"/>
                  <a:gd name="connsiteY3" fmla="*/ 14288 h 81936"/>
                  <a:gd name="connsiteX4" fmla="*/ 300037 w 319087"/>
                  <a:gd name="connsiteY4" fmla="*/ 65454 h 81936"/>
                  <a:gd name="connsiteX5" fmla="*/ 319087 w 319087"/>
                  <a:gd name="connsiteY5" fmla="*/ 77238 h 81936"/>
                  <a:gd name="connsiteX6" fmla="*/ 246489 w 319087"/>
                  <a:gd name="connsiteY6" fmla="*/ 78398 h 81936"/>
                  <a:gd name="connsiteX7" fmla="*/ 70215 w 319087"/>
                  <a:gd name="connsiteY7" fmla="*/ 71254 h 81936"/>
                  <a:gd name="connsiteX8" fmla="*/ 0 w 319087"/>
                  <a:gd name="connsiteY8" fmla="*/ 77360 h 81936"/>
                  <a:gd name="connsiteX0" fmla="*/ 0 w 307181"/>
                  <a:gd name="connsiteY0" fmla="*/ 77360 h 93979"/>
                  <a:gd name="connsiteX1" fmla="*/ 27354 w 307181"/>
                  <a:gd name="connsiteY1" fmla="*/ 19050 h 93979"/>
                  <a:gd name="connsiteX2" fmla="*/ 135731 w 307181"/>
                  <a:gd name="connsiteY2" fmla="*/ 0 h 93979"/>
                  <a:gd name="connsiteX3" fmla="*/ 244108 w 307181"/>
                  <a:gd name="connsiteY3" fmla="*/ 14288 h 93979"/>
                  <a:gd name="connsiteX4" fmla="*/ 300037 w 307181"/>
                  <a:gd name="connsiteY4" fmla="*/ 65454 h 93979"/>
                  <a:gd name="connsiteX5" fmla="*/ 307181 w 307181"/>
                  <a:gd name="connsiteY5" fmla="*/ 91526 h 93979"/>
                  <a:gd name="connsiteX6" fmla="*/ 246489 w 307181"/>
                  <a:gd name="connsiteY6" fmla="*/ 78398 h 93979"/>
                  <a:gd name="connsiteX7" fmla="*/ 70215 w 307181"/>
                  <a:gd name="connsiteY7" fmla="*/ 71254 h 93979"/>
                  <a:gd name="connsiteX8" fmla="*/ 0 w 307181"/>
                  <a:gd name="connsiteY8" fmla="*/ 7736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181" h="93979">
                    <a:moveTo>
                      <a:pt x="0" y="77360"/>
                    </a:moveTo>
                    <a:cubicBezTo>
                      <a:pt x="0" y="67513"/>
                      <a:pt x="17507" y="19050"/>
                      <a:pt x="27354" y="19050"/>
                    </a:cubicBezTo>
                    <a:cubicBezTo>
                      <a:pt x="73005" y="3968"/>
                      <a:pt x="92461" y="794"/>
                      <a:pt x="135731" y="0"/>
                    </a:cubicBezTo>
                    <a:cubicBezTo>
                      <a:pt x="182175" y="794"/>
                      <a:pt x="197664" y="6350"/>
                      <a:pt x="244108" y="14288"/>
                    </a:cubicBezTo>
                    <a:cubicBezTo>
                      <a:pt x="253955" y="14288"/>
                      <a:pt x="300037" y="55607"/>
                      <a:pt x="300037" y="65454"/>
                    </a:cubicBezTo>
                    <a:lnTo>
                      <a:pt x="307181" y="91526"/>
                    </a:lnTo>
                    <a:cubicBezTo>
                      <a:pt x="307181" y="101373"/>
                      <a:pt x="256336" y="78398"/>
                      <a:pt x="246489" y="78398"/>
                    </a:cubicBezTo>
                    <a:cubicBezTo>
                      <a:pt x="187731" y="68873"/>
                      <a:pt x="128973" y="73635"/>
                      <a:pt x="70215" y="71254"/>
                    </a:cubicBezTo>
                    <a:cubicBezTo>
                      <a:pt x="28340" y="69097"/>
                      <a:pt x="6350" y="87251"/>
                      <a:pt x="0" y="77360"/>
                    </a:cubicBezTo>
                    <a:close/>
                  </a:path>
                </a:pathLst>
              </a:custGeom>
              <a:solidFill>
                <a:srgbClr val="CE463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3427565" y="2373463"/>
              <a:ext cx="416375" cy="208724"/>
              <a:chOff x="3435703" y="2355081"/>
              <a:chExt cx="416375" cy="208724"/>
            </a:xfrm>
          </p:grpSpPr>
          <p:grpSp>
            <p:nvGrpSpPr>
              <p:cNvPr id="57" name="Group 56"/>
              <p:cNvGrpSpPr/>
              <p:nvPr/>
            </p:nvGrpSpPr>
            <p:grpSpPr>
              <a:xfrm>
                <a:off x="3435703" y="2355081"/>
                <a:ext cx="131553" cy="206158"/>
                <a:chOff x="3678904" y="3206834"/>
                <a:chExt cx="131553" cy="206158"/>
              </a:xfrm>
            </p:grpSpPr>
            <p:sp>
              <p:nvSpPr>
                <p:cNvPr id="65" name="Freeform: Shape 64"/>
                <p:cNvSpPr/>
                <p:nvPr/>
              </p:nvSpPr>
              <p:spPr>
                <a:xfrm rot="20668805">
                  <a:off x="3678904" y="3206834"/>
                  <a:ext cx="45719" cy="87313"/>
                </a:xfrm>
                <a:custGeom>
                  <a:avLst/>
                  <a:gdLst>
                    <a:gd name="connsiteX0" fmla="*/ 248271 w 248271"/>
                    <a:gd name="connsiteY0" fmla="*/ 132005 h 132005"/>
                    <a:gd name="connsiteX1" fmla="*/ 55390 w 248271"/>
                    <a:gd name="connsiteY1" fmla="*/ 46280 h 132005"/>
                    <a:gd name="connsiteX2" fmla="*/ 7765 w 248271"/>
                    <a:gd name="connsiteY2" fmla="*/ 3417 h 132005"/>
                    <a:gd name="connsiteX3" fmla="*/ 621 w 248271"/>
                    <a:gd name="connsiteY3" fmla="*/ 5798 h 132005"/>
                    <a:gd name="connsiteX0" fmla="*/ 240506 w 240506"/>
                    <a:gd name="connsiteY0" fmla="*/ 128588 h 128588"/>
                    <a:gd name="connsiteX1" fmla="*/ 47625 w 240506"/>
                    <a:gd name="connsiteY1" fmla="*/ 42863 h 128588"/>
                    <a:gd name="connsiteX2" fmla="*/ 0 w 240506"/>
                    <a:gd name="connsiteY2" fmla="*/ 0 h 12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0506" h="128588">
                      <a:moveTo>
                        <a:pt x="240506" y="128588"/>
                      </a:moveTo>
                      <a:cubicBezTo>
                        <a:pt x="164107" y="96441"/>
                        <a:pt x="87709" y="64294"/>
                        <a:pt x="47625" y="42863"/>
                      </a:cubicBezTo>
                      <a:cubicBezTo>
                        <a:pt x="7541" y="21432"/>
                        <a:pt x="9128" y="6747"/>
                        <a:pt x="0" y="0"/>
                      </a:cubicBezTo>
                    </a:path>
                  </a:pathLst>
                </a:custGeom>
                <a:noFill/>
                <a:ln cap="flat">
                  <a:solidFill>
                    <a:schemeClr val="tx1"/>
                  </a:solidFill>
                  <a:prstDash val="solid"/>
                  <a:miter lim="800000"/>
                  <a:headEnd type="arrow" w="sm" len="med"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Oval 65"/>
                <p:cNvSpPr/>
                <p:nvPr/>
              </p:nvSpPr>
              <p:spPr>
                <a:xfrm rot="19031771">
                  <a:off x="3692703" y="3248015"/>
                  <a:ext cx="117754" cy="16497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" name="Group 66"/>
                <p:cNvGrpSpPr/>
                <p:nvPr/>
              </p:nvGrpSpPr>
              <p:grpSpPr>
                <a:xfrm>
                  <a:off x="3743032" y="3302798"/>
                  <a:ext cx="62115" cy="62769"/>
                  <a:chOff x="3444070" y="3278683"/>
                  <a:chExt cx="62115" cy="62769"/>
                </a:xfrm>
              </p:grpSpPr>
              <p:sp>
                <p:nvSpPr>
                  <p:cNvPr id="68" name="Oval 67"/>
                  <p:cNvSpPr/>
                  <p:nvPr/>
                </p:nvSpPr>
                <p:spPr>
                  <a:xfrm>
                    <a:off x="3444070" y="3278683"/>
                    <a:ext cx="62115" cy="62769"/>
                  </a:xfrm>
                  <a:prstGeom prst="ellipse">
                    <a:avLst/>
                  </a:prstGeom>
                  <a:solidFill>
                    <a:srgbClr val="4B141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" name="Oval 68"/>
                  <p:cNvSpPr/>
                  <p:nvPr/>
                </p:nvSpPr>
                <p:spPr>
                  <a:xfrm>
                    <a:off x="3451176" y="3288677"/>
                    <a:ext cx="26948" cy="272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>
                    <a:off x="3478120" y="3313925"/>
                    <a:ext cx="18688" cy="1888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" name="Group 57"/>
              <p:cNvGrpSpPr/>
              <p:nvPr/>
            </p:nvGrpSpPr>
            <p:grpSpPr>
              <a:xfrm flipH="1">
                <a:off x="3720525" y="2357647"/>
                <a:ext cx="131553" cy="206158"/>
                <a:chOff x="3678904" y="3206834"/>
                <a:chExt cx="131553" cy="206158"/>
              </a:xfrm>
            </p:grpSpPr>
            <p:sp>
              <p:nvSpPr>
                <p:cNvPr id="59" name="Freeform: Shape 58"/>
                <p:cNvSpPr/>
                <p:nvPr/>
              </p:nvSpPr>
              <p:spPr>
                <a:xfrm rot="20668805">
                  <a:off x="3678904" y="3206834"/>
                  <a:ext cx="45719" cy="87313"/>
                </a:xfrm>
                <a:custGeom>
                  <a:avLst/>
                  <a:gdLst>
                    <a:gd name="connsiteX0" fmla="*/ 248271 w 248271"/>
                    <a:gd name="connsiteY0" fmla="*/ 132005 h 132005"/>
                    <a:gd name="connsiteX1" fmla="*/ 55390 w 248271"/>
                    <a:gd name="connsiteY1" fmla="*/ 46280 h 132005"/>
                    <a:gd name="connsiteX2" fmla="*/ 7765 w 248271"/>
                    <a:gd name="connsiteY2" fmla="*/ 3417 h 132005"/>
                    <a:gd name="connsiteX3" fmla="*/ 621 w 248271"/>
                    <a:gd name="connsiteY3" fmla="*/ 5798 h 132005"/>
                    <a:gd name="connsiteX0" fmla="*/ 240506 w 240506"/>
                    <a:gd name="connsiteY0" fmla="*/ 128588 h 128588"/>
                    <a:gd name="connsiteX1" fmla="*/ 47625 w 240506"/>
                    <a:gd name="connsiteY1" fmla="*/ 42863 h 128588"/>
                    <a:gd name="connsiteX2" fmla="*/ 0 w 240506"/>
                    <a:gd name="connsiteY2" fmla="*/ 0 h 12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0506" h="128588">
                      <a:moveTo>
                        <a:pt x="240506" y="128588"/>
                      </a:moveTo>
                      <a:cubicBezTo>
                        <a:pt x="164107" y="96441"/>
                        <a:pt x="87709" y="64294"/>
                        <a:pt x="47625" y="42863"/>
                      </a:cubicBezTo>
                      <a:cubicBezTo>
                        <a:pt x="7541" y="21432"/>
                        <a:pt x="9128" y="6747"/>
                        <a:pt x="0" y="0"/>
                      </a:cubicBezTo>
                    </a:path>
                  </a:pathLst>
                </a:custGeom>
                <a:noFill/>
                <a:ln cap="flat">
                  <a:solidFill>
                    <a:schemeClr val="tx1"/>
                  </a:solidFill>
                  <a:prstDash val="solid"/>
                  <a:miter lim="800000"/>
                  <a:headEnd type="arrow" w="sm" len="med"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 rot="19031771">
                  <a:off x="3692703" y="3248015"/>
                  <a:ext cx="117754" cy="16497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" name="Group 60"/>
                <p:cNvGrpSpPr/>
                <p:nvPr/>
              </p:nvGrpSpPr>
              <p:grpSpPr>
                <a:xfrm>
                  <a:off x="3717778" y="3302082"/>
                  <a:ext cx="62115" cy="62769"/>
                  <a:chOff x="3418816" y="3277967"/>
                  <a:chExt cx="62115" cy="62769"/>
                </a:xfrm>
              </p:grpSpPr>
              <p:sp>
                <p:nvSpPr>
                  <p:cNvPr id="62" name="Oval 61"/>
                  <p:cNvSpPr/>
                  <p:nvPr/>
                </p:nvSpPr>
                <p:spPr>
                  <a:xfrm>
                    <a:off x="3418816" y="3277967"/>
                    <a:ext cx="62115" cy="62769"/>
                  </a:xfrm>
                  <a:prstGeom prst="ellipse">
                    <a:avLst/>
                  </a:prstGeom>
                  <a:solidFill>
                    <a:srgbClr val="4B141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" name="Oval 62"/>
                  <p:cNvSpPr/>
                  <p:nvPr/>
                </p:nvSpPr>
                <p:spPr>
                  <a:xfrm>
                    <a:off x="3423190" y="3288354"/>
                    <a:ext cx="26948" cy="272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" name="Oval 63"/>
                  <p:cNvSpPr/>
                  <p:nvPr/>
                </p:nvSpPr>
                <p:spPr>
                  <a:xfrm>
                    <a:off x="3451445" y="3313186"/>
                    <a:ext cx="18688" cy="1888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20463960">
              <a:off x="3380701" y="2333611"/>
              <a:ext cx="77928" cy="47623"/>
            </a:xfrm>
            <a:prstGeom prst="rect">
              <a:avLst/>
            </a:prstGeom>
          </p:spPr>
        </p:pic>
        <p:pic>
          <p:nvPicPr>
            <p:cNvPr id="56" name="Picture 5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136040" flipH="1">
              <a:off x="3809805" y="2333610"/>
              <a:ext cx="77928" cy="47623"/>
            </a:xfrm>
            <a:prstGeom prst="rect">
              <a:avLst/>
            </a:prstGeom>
          </p:spPr>
        </p:pic>
      </p:grpSp>
      <p:grpSp>
        <p:nvGrpSpPr>
          <p:cNvPr id="116" name="Blk Girl"/>
          <p:cNvGrpSpPr/>
          <p:nvPr/>
        </p:nvGrpSpPr>
        <p:grpSpPr>
          <a:xfrm>
            <a:off x="2981963" y="2894384"/>
            <a:ext cx="1106736" cy="1555176"/>
            <a:chOff x="3475210" y="3772177"/>
            <a:chExt cx="1475648" cy="2073568"/>
          </a:xfrm>
        </p:grpSpPr>
        <p:grpSp>
          <p:nvGrpSpPr>
            <p:cNvPr id="117" name="Group 116"/>
            <p:cNvGrpSpPr/>
            <p:nvPr/>
          </p:nvGrpSpPr>
          <p:grpSpPr>
            <a:xfrm>
              <a:off x="3814559" y="5081679"/>
              <a:ext cx="861710" cy="444635"/>
              <a:chOff x="6783868" y="4995224"/>
              <a:chExt cx="861710" cy="444635"/>
            </a:xfrm>
            <a:solidFill>
              <a:srgbClr val="97663B"/>
            </a:solidFill>
          </p:grpSpPr>
          <p:sp>
            <p:nvSpPr>
              <p:cNvPr id="161" name="Freeform: Shape 160"/>
              <p:cNvSpPr/>
              <p:nvPr/>
            </p:nvSpPr>
            <p:spPr>
              <a:xfrm>
                <a:off x="6783868" y="4999747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/>
              <p:cNvSpPr/>
              <p:nvPr/>
            </p:nvSpPr>
            <p:spPr>
              <a:xfrm flipH="1">
                <a:off x="7433995" y="4995224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" name="Group 117"/>
            <p:cNvGrpSpPr/>
            <p:nvPr/>
          </p:nvGrpSpPr>
          <p:grpSpPr>
            <a:xfrm>
              <a:off x="3964188" y="5564429"/>
              <a:ext cx="570707" cy="281316"/>
              <a:chOff x="8321137" y="5334839"/>
              <a:chExt cx="570707" cy="281316"/>
            </a:xfrm>
          </p:grpSpPr>
          <p:sp>
            <p:nvSpPr>
              <p:cNvPr id="157" name="Rectangle 19"/>
              <p:cNvSpPr/>
              <p:nvPr/>
            </p:nvSpPr>
            <p:spPr>
              <a:xfrm>
                <a:off x="8388972" y="5334840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Rectangle 19"/>
              <p:cNvSpPr/>
              <p:nvPr/>
            </p:nvSpPr>
            <p:spPr>
              <a:xfrm flipH="1">
                <a:off x="8658740" y="5334839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Rectangle 19"/>
              <p:cNvSpPr/>
              <p:nvPr/>
            </p:nvSpPr>
            <p:spPr>
              <a:xfrm flipH="1">
                <a:off x="8321137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8648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Rectangle 19"/>
              <p:cNvSpPr/>
              <p:nvPr/>
            </p:nvSpPr>
            <p:spPr>
              <a:xfrm>
                <a:off x="8660264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8648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9" name="Rectangle 44"/>
            <p:cNvSpPr/>
            <p:nvPr/>
          </p:nvSpPr>
          <p:spPr>
            <a:xfrm>
              <a:off x="3968966" y="5334875"/>
              <a:ext cx="550867" cy="302867"/>
            </a:xfrm>
            <a:custGeom>
              <a:avLst/>
              <a:gdLst>
                <a:gd name="connsiteX0" fmla="*/ 0 w 457200"/>
                <a:gd name="connsiteY0" fmla="*/ 0 h 208045"/>
                <a:gd name="connsiteX1" fmla="*/ 457200 w 457200"/>
                <a:gd name="connsiteY1" fmla="*/ 0 h 208045"/>
                <a:gd name="connsiteX2" fmla="*/ 457200 w 457200"/>
                <a:gd name="connsiteY2" fmla="*/ 208045 h 208045"/>
                <a:gd name="connsiteX3" fmla="*/ 0 w 457200"/>
                <a:gd name="connsiteY3" fmla="*/ 208045 h 208045"/>
                <a:gd name="connsiteX4" fmla="*/ 0 w 457200"/>
                <a:gd name="connsiteY4" fmla="*/ 0 h 208045"/>
                <a:gd name="connsiteX0" fmla="*/ 0 w 476250"/>
                <a:gd name="connsiteY0" fmla="*/ 0 h 208045"/>
                <a:gd name="connsiteX1" fmla="*/ 476250 w 476250"/>
                <a:gd name="connsiteY1" fmla="*/ 0 h 208045"/>
                <a:gd name="connsiteX2" fmla="*/ 476250 w 476250"/>
                <a:gd name="connsiteY2" fmla="*/ 208045 h 208045"/>
                <a:gd name="connsiteX3" fmla="*/ 19050 w 476250"/>
                <a:gd name="connsiteY3" fmla="*/ 208045 h 208045"/>
                <a:gd name="connsiteX4" fmla="*/ 0 w 476250"/>
                <a:gd name="connsiteY4" fmla="*/ 0 h 208045"/>
                <a:gd name="connsiteX0" fmla="*/ 57150 w 533400"/>
                <a:gd name="connsiteY0" fmla="*/ 0 h 208045"/>
                <a:gd name="connsiteX1" fmla="*/ 533400 w 533400"/>
                <a:gd name="connsiteY1" fmla="*/ 0 h 208045"/>
                <a:gd name="connsiteX2" fmla="*/ 533400 w 533400"/>
                <a:gd name="connsiteY2" fmla="*/ 208045 h 208045"/>
                <a:gd name="connsiteX3" fmla="*/ 0 w 533400"/>
                <a:gd name="connsiteY3" fmla="*/ 169945 h 208045"/>
                <a:gd name="connsiteX4" fmla="*/ 57150 w 533400"/>
                <a:gd name="connsiteY4" fmla="*/ 0 h 208045"/>
                <a:gd name="connsiteX0" fmla="*/ 57150 w 547688"/>
                <a:gd name="connsiteY0" fmla="*/ 9525 h 217570"/>
                <a:gd name="connsiteX1" fmla="*/ 547688 w 547688"/>
                <a:gd name="connsiteY1" fmla="*/ 0 h 217570"/>
                <a:gd name="connsiteX2" fmla="*/ 533400 w 547688"/>
                <a:gd name="connsiteY2" fmla="*/ 217570 h 217570"/>
                <a:gd name="connsiteX3" fmla="*/ 0 w 547688"/>
                <a:gd name="connsiteY3" fmla="*/ 179470 h 217570"/>
                <a:gd name="connsiteX4" fmla="*/ 57150 w 547688"/>
                <a:gd name="connsiteY4" fmla="*/ 9525 h 217570"/>
                <a:gd name="connsiteX0" fmla="*/ 57150 w 566738"/>
                <a:gd name="connsiteY0" fmla="*/ 9525 h 179470"/>
                <a:gd name="connsiteX1" fmla="*/ 547688 w 566738"/>
                <a:gd name="connsiteY1" fmla="*/ 0 h 179470"/>
                <a:gd name="connsiteX2" fmla="*/ 566738 w 566738"/>
                <a:gd name="connsiteY2" fmla="*/ 155657 h 179470"/>
                <a:gd name="connsiteX3" fmla="*/ 0 w 566738"/>
                <a:gd name="connsiteY3" fmla="*/ 179470 h 179470"/>
                <a:gd name="connsiteX4" fmla="*/ 57150 w 566738"/>
                <a:gd name="connsiteY4" fmla="*/ 9525 h 179470"/>
                <a:gd name="connsiteX0" fmla="*/ 57150 w 566738"/>
                <a:gd name="connsiteY0" fmla="*/ 9525 h 185857"/>
                <a:gd name="connsiteX1" fmla="*/ 547688 w 566738"/>
                <a:gd name="connsiteY1" fmla="*/ 0 h 185857"/>
                <a:gd name="connsiteX2" fmla="*/ 566738 w 566738"/>
                <a:gd name="connsiteY2" fmla="*/ 155657 h 185857"/>
                <a:gd name="connsiteX3" fmla="*/ 0 w 566738"/>
                <a:gd name="connsiteY3" fmla="*/ 179470 h 185857"/>
                <a:gd name="connsiteX4" fmla="*/ 57150 w 566738"/>
                <a:gd name="connsiteY4" fmla="*/ 9525 h 185857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600076"/>
                <a:gd name="connsiteY0" fmla="*/ 9525 h 205208"/>
                <a:gd name="connsiteX1" fmla="*/ 547688 w 600076"/>
                <a:gd name="connsiteY1" fmla="*/ 0 h 205208"/>
                <a:gd name="connsiteX2" fmla="*/ 600076 w 600076"/>
                <a:gd name="connsiteY2" fmla="*/ 169945 h 205208"/>
                <a:gd name="connsiteX3" fmla="*/ 0 w 600076"/>
                <a:gd name="connsiteY3" fmla="*/ 179470 h 205208"/>
                <a:gd name="connsiteX4" fmla="*/ 57150 w 600076"/>
                <a:gd name="connsiteY4" fmla="*/ 9525 h 205208"/>
                <a:gd name="connsiteX0" fmla="*/ 57150 w 600076"/>
                <a:gd name="connsiteY0" fmla="*/ 9525 h 205208"/>
                <a:gd name="connsiteX1" fmla="*/ 547688 w 600076"/>
                <a:gd name="connsiteY1" fmla="*/ 0 h 205208"/>
                <a:gd name="connsiteX2" fmla="*/ 600076 w 600076"/>
                <a:gd name="connsiteY2" fmla="*/ 169945 h 205208"/>
                <a:gd name="connsiteX3" fmla="*/ 0 w 600076"/>
                <a:gd name="connsiteY3" fmla="*/ 179470 h 205208"/>
                <a:gd name="connsiteX4" fmla="*/ 57150 w 600076"/>
                <a:gd name="connsiteY4" fmla="*/ 9525 h 20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6" h="205208">
                  <a:moveTo>
                    <a:pt x="57150" y="9525"/>
                  </a:moveTo>
                  <a:cubicBezTo>
                    <a:pt x="234951" y="44450"/>
                    <a:pt x="369887" y="60325"/>
                    <a:pt x="547688" y="0"/>
                  </a:cubicBezTo>
                  <a:lnTo>
                    <a:pt x="600076" y="169945"/>
                  </a:lnTo>
                  <a:cubicBezTo>
                    <a:pt x="439738" y="225508"/>
                    <a:pt x="198438" y="204869"/>
                    <a:pt x="0" y="179470"/>
                  </a:cubicBezTo>
                  <a:lnTo>
                    <a:pt x="57150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908705" y="4879738"/>
              <a:ext cx="709613" cy="522520"/>
              <a:chOff x="1916909" y="3505263"/>
              <a:chExt cx="709613" cy="522520"/>
            </a:xfrm>
          </p:grpSpPr>
          <p:sp>
            <p:nvSpPr>
              <p:cNvPr id="152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08A15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3669309" y="4074392"/>
              <a:ext cx="1167175" cy="851629"/>
              <a:chOff x="7389463" y="2893265"/>
              <a:chExt cx="1167175" cy="851629"/>
            </a:xfrm>
          </p:grpSpPr>
          <p:sp>
            <p:nvSpPr>
              <p:cNvPr id="149" name="Oval 36"/>
              <p:cNvSpPr/>
              <p:nvPr/>
            </p:nvSpPr>
            <p:spPr>
              <a:xfrm>
                <a:off x="7389463" y="3336516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Oval 36"/>
              <p:cNvSpPr/>
              <p:nvPr/>
            </p:nvSpPr>
            <p:spPr>
              <a:xfrm flipH="1">
                <a:off x="8386131" y="3317677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Oval 33"/>
              <p:cNvSpPr/>
              <p:nvPr/>
            </p:nvSpPr>
            <p:spPr>
              <a:xfrm>
                <a:off x="7470495" y="2893265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>
                <a:outerShdw blurRad="25400" dist="25400" dir="5400000" algn="t" rotWithShape="0">
                  <a:srgbClr val="7E502C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4194245" y="4632314"/>
              <a:ext cx="117302" cy="190794"/>
              <a:chOff x="5382449" y="4491694"/>
              <a:chExt cx="117302" cy="190794"/>
            </a:xfrm>
          </p:grpSpPr>
          <p:sp>
            <p:nvSpPr>
              <p:cNvPr id="147" name="Teardrop 146"/>
              <p:cNvSpPr/>
              <p:nvPr/>
            </p:nvSpPr>
            <p:spPr>
              <a:xfrm rot="16200000">
                <a:off x="5432641" y="4498133"/>
                <a:ext cx="58597" cy="45719"/>
              </a:xfrm>
              <a:prstGeom prst="teardrop">
                <a:avLst/>
              </a:prstGeom>
              <a:solidFill>
                <a:srgbClr val="8255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Moon 147"/>
              <p:cNvSpPr/>
              <p:nvPr/>
            </p:nvSpPr>
            <p:spPr>
              <a:xfrm rot="16200000">
                <a:off x="5398451" y="4581189"/>
                <a:ext cx="85297" cy="117302"/>
              </a:xfrm>
              <a:prstGeom prst="moon">
                <a:avLst>
                  <a:gd name="adj" fmla="val 47096"/>
                </a:avLst>
              </a:prstGeom>
              <a:solidFill>
                <a:srgbClr val="824E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3475210" y="3772177"/>
              <a:ext cx="1475648" cy="762929"/>
              <a:chOff x="2879441" y="2846400"/>
              <a:chExt cx="1263913" cy="567773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2879441" y="2883574"/>
                <a:ext cx="311272" cy="311760"/>
                <a:chOff x="2543848" y="3369652"/>
                <a:chExt cx="311272" cy="311760"/>
              </a:xfrm>
            </p:grpSpPr>
            <p:sp>
              <p:nvSpPr>
                <p:cNvPr id="145" name="Cloud 144"/>
                <p:cNvSpPr/>
                <p:nvPr/>
              </p:nvSpPr>
              <p:spPr>
                <a:xfrm>
                  <a:off x="2543848" y="3369652"/>
                  <a:ext cx="277312" cy="301840"/>
                </a:xfrm>
                <a:prstGeom prst="cloud">
                  <a:avLst/>
                </a:prstGeom>
                <a:solidFill>
                  <a:srgbClr val="472A18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: Shape 145"/>
                <p:cNvSpPr/>
                <p:nvPr/>
              </p:nvSpPr>
              <p:spPr>
                <a:xfrm>
                  <a:off x="2696616" y="3509149"/>
                  <a:ext cx="158504" cy="172263"/>
                </a:xfrm>
                <a:custGeom>
                  <a:avLst/>
                  <a:gdLst>
                    <a:gd name="connsiteX0" fmla="*/ 0 w 145257"/>
                    <a:gd name="connsiteY0" fmla="*/ 142875 h 169068"/>
                    <a:gd name="connsiteX1" fmla="*/ 11907 w 145257"/>
                    <a:gd name="connsiteY1" fmla="*/ 35718 h 169068"/>
                    <a:gd name="connsiteX2" fmla="*/ 102394 w 145257"/>
                    <a:gd name="connsiteY2" fmla="*/ 0 h 169068"/>
                    <a:gd name="connsiteX3" fmla="*/ 145257 w 145257"/>
                    <a:gd name="connsiteY3" fmla="*/ 30956 h 169068"/>
                    <a:gd name="connsiteX4" fmla="*/ 42863 w 145257"/>
                    <a:gd name="connsiteY4" fmla="*/ 169068 h 169068"/>
                    <a:gd name="connsiteX5" fmla="*/ 0 w 145257"/>
                    <a:gd name="connsiteY5" fmla="*/ 142875 h 169068"/>
                    <a:gd name="connsiteX0" fmla="*/ 8093 w 153350"/>
                    <a:gd name="connsiteY0" fmla="*/ 142875 h 169068"/>
                    <a:gd name="connsiteX1" fmla="*/ 20000 w 153350"/>
                    <a:gd name="connsiteY1" fmla="*/ 35718 h 169068"/>
                    <a:gd name="connsiteX2" fmla="*/ 110487 w 153350"/>
                    <a:gd name="connsiteY2" fmla="*/ 0 h 169068"/>
                    <a:gd name="connsiteX3" fmla="*/ 153350 w 153350"/>
                    <a:gd name="connsiteY3" fmla="*/ 30956 h 169068"/>
                    <a:gd name="connsiteX4" fmla="*/ 50956 w 153350"/>
                    <a:gd name="connsiteY4" fmla="*/ 169068 h 169068"/>
                    <a:gd name="connsiteX5" fmla="*/ 8093 w 153350"/>
                    <a:gd name="connsiteY5" fmla="*/ 142875 h 169068"/>
                    <a:gd name="connsiteX0" fmla="*/ 8093 w 153350"/>
                    <a:gd name="connsiteY0" fmla="*/ 143405 h 169598"/>
                    <a:gd name="connsiteX1" fmla="*/ 20000 w 153350"/>
                    <a:gd name="connsiteY1" fmla="*/ 36248 h 169598"/>
                    <a:gd name="connsiteX2" fmla="*/ 110487 w 153350"/>
                    <a:gd name="connsiteY2" fmla="*/ 530 h 169598"/>
                    <a:gd name="connsiteX3" fmla="*/ 153350 w 153350"/>
                    <a:gd name="connsiteY3" fmla="*/ 31486 h 169598"/>
                    <a:gd name="connsiteX4" fmla="*/ 50956 w 153350"/>
                    <a:gd name="connsiteY4" fmla="*/ 169598 h 169598"/>
                    <a:gd name="connsiteX5" fmla="*/ 8093 w 153350"/>
                    <a:gd name="connsiteY5" fmla="*/ 143405 h 169598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70019"/>
                    <a:gd name="connsiteY0" fmla="*/ 143689 h 169882"/>
                    <a:gd name="connsiteX1" fmla="*/ 20000 w 170019"/>
                    <a:gd name="connsiteY1" fmla="*/ 36532 h 169882"/>
                    <a:gd name="connsiteX2" fmla="*/ 110487 w 170019"/>
                    <a:gd name="connsiteY2" fmla="*/ 814 h 169882"/>
                    <a:gd name="connsiteX3" fmla="*/ 170019 w 170019"/>
                    <a:gd name="connsiteY3" fmla="*/ 24626 h 169882"/>
                    <a:gd name="connsiteX4" fmla="*/ 50956 w 170019"/>
                    <a:gd name="connsiteY4" fmla="*/ 169882 h 169882"/>
                    <a:gd name="connsiteX5" fmla="*/ 8093 w 170019"/>
                    <a:gd name="connsiteY5" fmla="*/ 143689 h 169882"/>
                    <a:gd name="connsiteX0" fmla="*/ 8093 w 155732"/>
                    <a:gd name="connsiteY0" fmla="*/ 143689 h 169882"/>
                    <a:gd name="connsiteX1" fmla="*/ 20000 w 155732"/>
                    <a:gd name="connsiteY1" fmla="*/ 36532 h 169882"/>
                    <a:gd name="connsiteX2" fmla="*/ 110487 w 155732"/>
                    <a:gd name="connsiteY2" fmla="*/ 814 h 169882"/>
                    <a:gd name="connsiteX3" fmla="*/ 155732 w 155732"/>
                    <a:gd name="connsiteY3" fmla="*/ 29389 h 169882"/>
                    <a:gd name="connsiteX4" fmla="*/ 50956 w 155732"/>
                    <a:gd name="connsiteY4" fmla="*/ 169882 h 169882"/>
                    <a:gd name="connsiteX5" fmla="*/ 8093 w 155732"/>
                    <a:gd name="connsiteY5" fmla="*/ 143689 h 169882"/>
                    <a:gd name="connsiteX0" fmla="*/ 8093 w 155732"/>
                    <a:gd name="connsiteY0" fmla="*/ 143689 h 172263"/>
                    <a:gd name="connsiteX1" fmla="*/ 20000 w 155732"/>
                    <a:gd name="connsiteY1" fmla="*/ 36532 h 172263"/>
                    <a:gd name="connsiteX2" fmla="*/ 110487 w 155732"/>
                    <a:gd name="connsiteY2" fmla="*/ 814 h 172263"/>
                    <a:gd name="connsiteX3" fmla="*/ 155732 w 155732"/>
                    <a:gd name="connsiteY3" fmla="*/ 29389 h 172263"/>
                    <a:gd name="connsiteX4" fmla="*/ 50956 w 155732"/>
                    <a:gd name="connsiteY4" fmla="*/ 172263 h 172263"/>
                    <a:gd name="connsiteX5" fmla="*/ 8093 w 155732"/>
                    <a:gd name="connsiteY5" fmla="*/ 143689 h 172263"/>
                    <a:gd name="connsiteX0" fmla="*/ 10865 w 158504"/>
                    <a:gd name="connsiteY0" fmla="*/ 143689 h 172263"/>
                    <a:gd name="connsiteX1" fmla="*/ 22772 w 158504"/>
                    <a:gd name="connsiteY1" fmla="*/ 36532 h 172263"/>
                    <a:gd name="connsiteX2" fmla="*/ 113259 w 158504"/>
                    <a:gd name="connsiteY2" fmla="*/ 814 h 172263"/>
                    <a:gd name="connsiteX3" fmla="*/ 158504 w 158504"/>
                    <a:gd name="connsiteY3" fmla="*/ 29389 h 172263"/>
                    <a:gd name="connsiteX4" fmla="*/ 53728 w 158504"/>
                    <a:gd name="connsiteY4" fmla="*/ 172263 h 172263"/>
                    <a:gd name="connsiteX5" fmla="*/ 10865 w 158504"/>
                    <a:gd name="connsiteY5" fmla="*/ 143689 h 172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504" h="172263">
                      <a:moveTo>
                        <a:pt x="10865" y="143689"/>
                      </a:moveTo>
                      <a:cubicBezTo>
                        <a:pt x="-11359" y="88920"/>
                        <a:pt x="4515" y="72251"/>
                        <a:pt x="22772" y="36532"/>
                      </a:cubicBezTo>
                      <a:cubicBezTo>
                        <a:pt x="45790" y="12720"/>
                        <a:pt x="83097" y="-3949"/>
                        <a:pt x="113259" y="814"/>
                      </a:cubicBezTo>
                      <a:lnTo>
                        <a:pt x="158504" y="29389"/>
                      </a:lnTo>
                      <a:lnTo>
                        <a:pt x="53728" y="172263"/>
                      </a:lnTo>
                      <a:lnTo>
                        <a:pt x="10865" y="143689"/>
                      </a:lnTo>
                      <a:close/>
                    </a:path>
                  </a:pathLst>
                </a:custGeom>
                <a:solidFill>
                  <a:srgbClr val="B961C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1" name="Group 140"/>
              <p:cNvGrpSpPr/>
              <p:nvPr/>
            </p:nvGrpSpPr>
            <p:grpSpPr>
              <a:xfrm flipH="1">
                <a:off x="3832082" y="2846400"/>
                <a:ext cx="311272" cy="311760"/>
                <a:chOff x="2543848" y="3369652"/>
                <a:chExt cx="311272" cy="311760"/>
              </a:xfrm>
            </p:grpSpPr>
            <p:sp>
              <p:nvSpPr>
                <p:cNvPr id="143" name="Cloud 142"/>
                <p:cNvSpPr/>
                <p:nvPr/>
              </p:nvSpPr>
              <p:spPr>
                <a:xfrm>
                  <a:off x="2543848" y="3369652"/>
                  <a:ext cx="277312" cy="301840"/>
                </a:xfrm>
                <a:prstGeom prst="cloud">
                  <a:avLst/>
                </a:prstGeom>
                <a:solidFill>
                  <a:srgbClr val="472A18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: Shape 143"/>
                <p:cNvSpPr/>
                <p:nvPr/>
              </p:nvSpPr>
              <p:spPr>
                <a:xfrm>
                  <a:off x="2696616" y="3509149"/>
                  <a:ext cx="158504" cy="172263"/>
                </a:xfrm>
                <a:custGeom>
                  <a:avLst/>
                  <a:gdLst>
                    <a:gd name="connsiteX0" fmla="*/ 0 w 145257"/>
                    <a:gd name="connsiteY0" fmla="*/ 142875 h 169068"/>
                    <a:gd name="connsiteX1" fmla="*/ 11907 w 145257"/>
                    <a:gd name="connsiteY1" fmla="*/ 35718 h 169068"/>
                    <a:gd name="connsiteX2" fmla="*/ 102394 w 145257"/>
                    <a:gd name="connsiteY2" fmla="*/ 0 h 169068"/>
                    <a:gd name="connsiteX3" fmla="*/ 145257 w 145257"/>
                    <a:gd name="connsiteY3" fmla="*/ 30956 h 169068"/>
                    <a:gd name="connsiteX4" fmla="*/ 42863 w 145257"/>
                    <a:gd name="connsiteY4" fmla="*/ 169068 h 169068"/>
                    <a:gd name="connsiteX5" fmla="*/ 0 w 145257"/>
                    <a:gd name="connsiteY5" fmla="*/ 142875 h 169068"/>
                    <a:gd name="connsiteX0" fmla="*/ 8093 w 153350"/>
                    <a:gd name="connsiteY0" fmla="*/ 142875 h 169068"/>
                    <a:gd name="connsiteX1" fmla="*/ 20000 w 153350"/>
                    <a:gd name="connsiteY1" fmla="*/ 35718 h 169068"/>
                    <a:gd name="connsiteX2" fmla="*/ 110487 w 153350"/>
                    <a:gd name="connsiteY2" fmla="*/ 0 h 169068"/>
                    <a:gd name="connsiteX3" fmla="*/ 153350 w 153350"/>
                    <a:gd name="connsiteY3" fmla="*/ 30956 h 169068"/>
                    <a:gd name="connsiteX4" fmla="*/ 50956 w 153350"/>
                    <a:gd name="connsiteY4" fmla="*/ 169068 h 169068"/>
                    <a:gd name="connsiteX5" fmla="*/ 8093 w 153350"/>
                    <a:gd name="connsiteY5" fmla="*/ 142875 h 169068"/>
                    <a:gd name="connsiteX0" fmla="*/ 8093 w 153350"/>
                    <a:gd name="connsiteY0" fmla="*/ 143405 h 169598"/>
                    <a:gd name="connsiteX1" fmla="*/ 20000 w 153350"/>
                    <a:gd name="connsiteY1" fmla="*/ 36248 h 169598"/>
                    <a:gd name="connsiteX2" fmla="*/ 110487 w 153350"/>
                    <a:gd name="connsiteY2" fmla="*/ 530 h 169598"/>
                    <a:gd name="connsiteX3" fmla="*/ 153350 w 153350"/>
                    <a:gd name="connsiteY3" fmla="*/ 31486 h 169598"/>
                    <a:gd name="connsiteX4" fmla="*/ 50956 w 153350"/>
                    <a:gd name="connsiteY4" fmla="*/ 169598 h 169598"/>
                    <a:gd name="connsiteX5" fmla="*/ 8093 w 153350"/>
                    <a:gd name="connsiteY5" fmla="*/ 143405 h 169598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70019"/>
                    <a:gd name="connsiteY0" fmla="*/ 143689 h 169882"/>
                    <a:gd name="connsiteX1" fmla="*/ 20000 w 170019"/>
                    <a:gd name="connsiteY1" fmla="*/ 36532 h 169882"/>
                    <a:gd name="connsiteX2" fmla="*/ 110487 w 170019"/>
                    <a:gd name="connsiteY2" fmla="*/ 814 h 169882"/>
                    <a:gd name="connsiteX3" fmla="*/ 170019 w 170019"/>
                    <a:gd name="connsiteY3" fmla="*/ 24626 h 169882"/>
                    <a:gd name="connsiteX4" fmla="*/ 50956 w 170019"/>
                    <a:gd name="connsiteY4" fmla="*/ 169882 h 169882"/>
                    <a:gd name="connsiteX5" fmla="*/ 8093 w 170019"/>
                    <a:gd name="connsiteY5" fmla="*/ 143689 h 169882"/>
                    <a:gd name="connsiteX0" fmla="*/ 8093 w 155732"/>
                    <a:gd name="connsiteY0" fmla="*/ 143689 h 169882"/>
                    <a:gd name="connsiteX1" fmla="*/ 20000 w 155732"/>
                    <a:gd name="connsiteY1" fmla="*/ 36532 h 169882"/>
                    <a:gd name="connsiteX2" fmla="*/ 110487 w 155732"/>
                    <a:gd name="connsiteY2" fmla="*/ 814 h 169882"/>
                    <a:gd name="connsiteX3" fmla="*/ 155732 w 155732"/>
                    <a:gd name="connsiteY3" fmla="*/ 29389 h 169882"/>
                    <a:gd name="connsiteX4" fmla="*/ 50956 w 155732"/>
                    <a:gd name="connsiteY4" fmla="*/ 169882 h 169882"/>
                    <a:gd name="connsiteX5" fmla="*/ 8093 w 155732"/>
                    <a:gd name="connsiteY5" fmla="*/ 143689 h 169882"/>
                    <a:gd name="connsiteX0" fmla="*/ 8093 w 155732"/>
                    <a:gd name="connsiteY0" fmla="*/ 143689 h 172263"/>
                    <a:gd name="connsiteX1" fmla="*/ 20000 w 155732"/>
                    <a:gd name="connsiteY1" fmla="*/ 36532 h 172263"/>
                    <a:gd name="connsiteX2" fmla="*/ 110487 w 155732"/>
                    <a:gd name="connsiteY2" fmla="*/ 814 h 172263"/>
                    <a:gd name="connsiteX3" fmla="*/ 155732 w 155732"/>
                    <a:gd name="connsiteY3" fmla="*/ 29389 h 172263"/>
                    <a:gd name="connsiteX4" fmla="*/ 50956 w 155732"/>
                    <a:gd name="connsiteY4" fmla="*/ 172263 h 172263"/>
                    <a:gd name="connsiteX5" fmla="*/ 8093 w 155732"/>
                    <a:gd name="connsiteY5" fmla="*/ 143689 h 172263"/>
                    <a:gd name="connsiteX0" fmla="*/ 10865 w 158504"/>
                    <a:gd name="connsiteY0" fmla="*/ 143689 h 172263"/>
                    <a:gd name="connsiteX1" fmla="*/ 22772 w 158504"/>
                    <a:gd name="connsiteY1" fmla="*/ 36532 h 172263"/>
                    <a:gd name="connsiteX2" fmla="*/ 113259 w 158504"/>
                    <a:gd name="connsiteY2" fmla="*/ 814 h 172263"/>
                    <a:gd name="connsiteX3" fmla="*/ 158504 w 158504"/>
                    <a:gd name="connsiteY3" fmla="*/ 29389 h 172263"/>
                    <a:gd name="connsiteX4" fmla="*/ 53728 w 158504"/>
                    <a:gd name="connsiteY4" fmla="*/ 172263 h 172263"/>
                    <a:gd name="connsiteX5" fmla="*/ 10865 w 158504"/>
                    <a:gd name="connsiteY5" fmla="*/ 143689 h 172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504" h="172263">
                      <a:moveTo>
                        <a:pt x="10865" y="143689"/>
                      </a:moveTo>
                      <a:cubicBezTo>
                        <a:pt x="-11359" y="88920"/>
                        <a:pt x="4515" y="72251"/>
                        <a:pt x="22772" y="36532"/>
                      </a:cubicBezTo>
                      <a:cubicBezTo>
                        <a:pt x="45790" y="12720"/>
                        <a:pt x="83097" y="-3949"/>
                        <a:pt x="113259" y="814"/>
                      </a:cubicBezTo>
                      <a:lnTo>
                        <a:pt x="158504" y="29389"/>
                      </a:lnTo>
                      <a:lnTo>
                        <a:pt x="53728" y="172263"/>
                      </a:lnTo>
                      <a:lnTo>
                        <a:pt x="10865" y="143689"/>
                      </a:lnTo>
                      <a:close/>
                    </a:path>
                  </a:pathLst>
                </a:custGeom>
                <a:solidFill>
                  <a:srgbClr val="B961C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2" name="Freeform: Shape 141"/>
              <p:cNvSpPr/>
              <p:nvPr/>
            </p:nvSpPr>
            <p:spPr>
              <a:xfrm>
                <a:off x="3066877" y="2923635"/>
                <a:ext cx="956402" cy="490538"/>
              </a:xfrm>
              <a:custGeom>
                <a:avLst/>
                <a:gdLst>
                  <a:gd name="connsiteX0" fmla="*/ 0 w 947737"/>
                  <a:gd name="connsiteY0" fmla="*/ 481013 h 481013"/>
                  <a:gd name="connsiteX1" fmla="*/ 80962 w 947737"/>
                  <a:gd name="connsiteY1" fmla="*/ 428625 h 481013"/>
                  <a:gd name="connsiteX2" fmla="*/ 71437 w 947737"/>
                  <a:gd name="connsiteY2" fmla="*/ 338138 h 481013"/>
                  <a:gd name="connsiteX3" fmla="*/ 161925 w 947737"/>
                  <a:gd name="connsiteY3" fmla="*/ 309563 h 481013"/>
                  <a:gd name="connsiteX4" fmla="*/ 219075 w 947737"/>
                  <a:gd name="connsiteY4" fmla="*/ 233363 h 481013"/>
                  <a:gd name="connsiteX5" fmla="*/ 319087 w 947737"/>
                  <a:gd name="connsiteY5" fmla="*/ 257175 h 481013"/>
                  <a:gd name="connsiteX6" fmla="*/ 404812 w 947737"/>
                  <a:gd name="connsiteY6" fmla="*/ 204788 h 481013"/>
                  <a:gd name="connsiteX7" fmla="*/ 461962 w 947737"/>
                  <a:gd name="connsiteY7" fmla="*/ 242888 h 481013"/>
                  <a:gd name="connsiteX8" fmla="*/ 581025 w 947737"/>
                  <a:gd name="connsiteY8" fmla="*/ 209550 h 481013"/>
                  <a:gd name="connsiteX9" fmla="*/ 657225 w 947737"/>
                  <a:gd name="connsiteY9" fmla="*/ 261938 h 481013"/>
                  <a:gd name="connsiteX10" fmla="*/ 738187 w 947737"/>
                  <a:gd name="connsiteY10" fmla="*/ 242888 h 481013"/>
                  <a:gd name="connsiteX11" fmla="*/ 790575 w 947737"/>
                  <a:gd name="connsiteY11" fmla="*/ 304800 h 481013"/>
                  <a:gd name="connsiteX12" fmla="*/ 852487 w 947737"/>
                  <a:gd name="connsiteY12" fmla="*/ 328613 h 481013"/>
                  <a:gd name="connsiteX13" fmla="*/ 881062 w 947737"/>
                  <a:gd name="connsiteY13" fmla="*/ 457200 h 481013"/>
                  <a:gd name="connsiteX14" fmla="*/ 947737 w 947737"/>
                  <a:gd name="connsiteY14" fmla="*/ 481013 h 481013"/>
                  <a:gd name="connsiteX15" fmla="*/ 885825 w 947737"/>
                  <a:gd name="connsiteY15" fmla="*/ 176213 h 481013"/>
                  <a:gd name="connsiteX16" fmla="*/ 519112 w 947737"/>
                  <a:gd name="connsiteY16" fmla="*/ 0 h 481013"/>
                  <a:gd name="connsiteX17" fmla="*/ 85725 w 947737"/>
                  <a:gd name="connsiteY17" fmla="*/ 123825 h 481013"/>
                  <a:gd name="connsiteX18" fmla="*/ 0 w 947737"/>
                  <a:gd name="connsiteY18" fmla="*/ 481013 h 481013"/>
                  <a:gd name="connsiteX0" fmla="*/ 923 w 948660"/>
                  <a:gd name="connsiteY0" fmla="*/ 481013 h 481013"/>
                  <a:gd name="connsiteX1" fmla="*/ 81885 w 948660"/>
                  <a:gd name="connsiteY1" fmla="*/ 428625 h 481013"/>
                  <a:gd name="connsiteX2" fmla="*/ 72360 w 948660"/>
                  <a:gd name="connsiteY2" fmla="*/ 338138 h 481013"/>
                  <a:gd name="connsiteX3" fmla="*/ 162848 w 948660"/>
                  <a:gd name="connsiteY3" fmla="*/ 309563 h 481013"/>
                  <a:gd name="connsiteX4" fmla="*/ 219998 w 948660"/>
                  <a:gd name="connsiteY4" fmla="*/ 233363 h 481013"/>
                  <a:gd name="connsiteX5" fmla="*/ 320010 w 948660"/>
                  <a:gd name="connsiteY5" fmla="*/ 257175 h 481013"/>
                  <a:gd name="connsiteX6" fmla="*/ 405735 w 948660"/>
                  <a:gd name="connsiteY6" fmla="*/ 204788 h 481013"/>
                  <a:gd name="connsiteX7" fmla="*/ 462885 w 948660"/>
                  <a:gd name="connsiteY7" fmla="*/ 242888 h 481013"/>
                  <a:gd name="connsiteX8" fmla="*/ 581948 w 948660"/>
                  <a:gd name="connsiteY8" fmla="*/ 209550 h 481013"/>
                  <a:gd name="connsiteX9" fmla="*/ 658148 w 948660"/>
                  <a:gd name="connsiteY9" fmla="*/ 261938 h 481013"/>
                  <a:gd name="connsiteX10" fmla="*/ 739110 w 948660"/>
                  <a:gd name="connsiteY10" fmla="*/ 242888 h 481013"/>
                  <a:gd name="connsiteX11" fmla="*/ 791498 w 948660"/>
                  <a:gd name="connsiteY11" fmla="*/ 304800 h 481013"/>
                  <a:gd name="connsiteX12" fmla="*/ 853410 w 948660"/>
                  <a:gd name="connsiteY12" fmla="*/ 328613 h 481013"/>
                  <a:gd name="connsiteX13" fmla="*/ 881985 w 948660"/>
                  <a:gd name="connsiteY13" fmla="*/ 457200 h 481013"/>
                  <a:gd name="connsiteX14" fmla="*/ 948660 w 948660"/>
                  <a:gd name="connsiteY14" fmla="*/ 481013 h 481013"/>
                  <a:gd name="connsiteX15" fmla="*/ 886748 w 948660"/>
                  <a:gd name="connsiteY15" fmla="*/ 176213 h 481013"/>
                  <a:gd name="connsiteX16" fmla="*/ 520035 w 948660"/>
                  <a:gd name="connsiteY16" fmla="*/ 0 h 481013"/>
                  <a:gd name="connsiteX17" fmla="*/ 86648 w 948660"/>
                  <a:gd name="connsiteY17" fmla="*/ 123825 h 481013"/>
                  <a:gd name="connsiteX18" fmla="*/ 923 w 94866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56402" h="490538">
                    <a:moveTo>
                      <a:pt x="1521" y="490538"/>
                    </a:moveTo>
                    <a:cubicBezTo>
                      <a:pt x="57084" y="479425"/>
                      <a:pt x="84071" y="463550"/>
                      <a:pt x="89627" y="428625"/>
                    </a:cubicBezTo>
                    <a:cubicBezTo>
                      <a:pt x="103120" y="398463"/>
                      <a:pt x="102327" y="370681"/>
                      <a:pt x="80102" y="338138"/>
                    </a:cubicBezTo>
                    <a:cubicBezTo>
                      <a:pt x="122172" y="338138"/>
                      <a:pt x="147570" y="326231"/>
                      <a:pt x="170590" y="309563"/>
                    </a:cubicBezTo>
                    <a:cubicBezTo>
                      <a:pt x="199165" y="296069"/>
                      <a:pt x="213452" y="273050"/>
                      <a:pt x="227740" y="233363"/>
                    </a:cubicBezTo>
                    <a:cubicBezTo>
                      <a:pt x="265839" y="255587"/>
                      <a:pt x="287271" y="256382"/>
                      <a:pt x="327752" y="257175"/>
                    </a:cubicBezTo>
                    <a:cubicBezTo>
                      <a:pt x="368233" y="251619"/>
                      <a:pt x="394427" y="227012"/>
                      <a:pt x="413477" y="204788"/>
                    </a:cubicBezTo>
                    <a:cubicBezTo>
                      <a:pt x="434908" y="243682"/>
                      <a:pt x="449196" y="242094"/>
                      <a:pt x="470627" y="242888"/>
                    </a:cubicBezTo>
                    <a:cubicBezTo>
                      <a:pt x="517458" y="236538"/>
                      <a:pt x="557146" y="232569"/>
                      <a:pt x="589690" y="209550"/>
                    </a:cubicBezTo>
                    <a:cubicBezTo>
                      <a:pt x="615090" y="241301"/>
                      <a:pt x="623821" y="256382"/>
                      <a:pt x="665890" y="261938"/>
                    </a:cubicBezTo>
                    <a:cubicBezTo>
                      <a:pt x="695258" y="262732"/>
                      <a:pt x="731771" y="261144"/>
                      <a:pt x="746852" y="242888"/>
                    </a:cubicBezTo>
                    <a:cubicBezTo>
                      <a:pt x="757172" y="275431"/>
                      <a:pt x="772252" y="286544"/>
                      <a:pt x="799240" y="304800"/>
                    </a:cubicBezTo>
                    <a:cubicBezTo>
                      <a:pt x="822258" y="324644"/>
                      <a:pt x="840515" y="327818"/>
                      <a:pt x="861152" y="328613"/>
                    </a:cubicBezTo>
                    <a:cubicBezTo>
                      <a:pt x="858770" y="371475"/>
                      <a:pt x="861152" y="414338"/>
                      <a:pt x="889727" y="457200"/>
                    </a:cubicBezTo>
                    <a:cubicBezTo>
                      <a:pt x="914333" y="479425"/>
                      <a:pt x="929415" y="484981"/>
                      <a:pt x="956402" y="481013"/>
                    </a:cubicBezTo>
                    <a:cubicBezTo>
                      <a:pt x="952434" y="367507"/>
                      <a:pt x="946083" y="275431"/>
                      <a:pt x="894490" y="176213"/>
                    </a:cubicBezTo>
                    <a:cubicBezTo>
                      <a:pt x="796064" y="84138"/>
                      <a:pt x="707165" y="13495"/>
                      <a:pt x="527777" y="0"/>
                    </a:cubicBezTo>
                    <a:cubicBezTo>
                      <a:pt x="366646" y="12700"/>
                      <a:pt x="269809" y="8731"/>
                      <a:pt x="94390" y="123825"/>
                    </a:cubicBezTo>
                    <a:cubicBezTo>
                      <a:pt x="27714" y="183357"/>
                      <a:pt x="-8004" y="214313"/>
                      <a:pt x="1521" y="490538"/>
                    </a:cubicBezTo>
                    <a:close/>
                  </a:path>
                </a:pathLst>
              </a:custGeom>
              <a:solidFill>
                <a:srgbClr val="472A18"/>
              </a:solidFill>
              <a:ln>
                <a:noFill/>
              </a:ln>
              <a:effectLst>
                <a:outerShdw dist="23000" dir="5400000" rotWithShape="0">
                  <a:srgbClr val="7E502E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>
              <a:off x="4076886" y="4359789"/>
              <a:ext cx="131553" cy="206158"/>
              <a:chOff x="3678904" y="3206834"/>
              <a:chExt cx="131553" cy="206158"/>
            </a:xfrm>
          </p:grpSpPr>
          <p:sp>
            <p:nvSpPr>
              <p:cNvPr id="134" name="Freeform: Shape 133"/>
              <p:cNvSpPr/>
              <p:nvPr/>
            </p:nvSpPr>
            <p:spPr>
              <a:xfrm rot="20668805">
                <a:off x="3678904" y="3206834"/>
                <a:ext cx="45719" cy="87313"/>
              </a:xfrm>
              <a:custGeom>
                <a:avLst/>
                <a:gdLst>
                  <a:gd name="connsiteX0" fmla="*/ 248271 w 248271"/>
                  <a:gd name="connsiteY0" fmla="*/ 132005 h 132005"/>
                  <a:gd name="connsiteX1" fmla="*/ 55390 w 248271"/>
                  <a:gd name="connsiteY1" fmla="*/ 46280 h 132005"/>
                  <a:gd name="connsiteX2" fmla="*/ 7765 w 248271"/>
                  <a:gd name="connsiteY2" fmla="*/ 3417 h 132005"/>
                  <a:gd name="connsiteX3" fmla="*/ 621 w 248271"/>
                  <a:gd name="connsiteY3" fmla="*/ 5798 h 132005"/>
                  <a:gd name="connsiteX0" fmla="*/ 240506 w 240506"/>
                  <a:gd name="connsiteY0" fmla="*/ 128588 h 128588"/>
                  <a:gd name="connsiteX1" fmla="*/ 47625 w 240506"/>
                  <a:gd name="connsiteY1" fmla="*/ 42863 h 128588"/>
                  <a:gd name="connsiteX2" fmla="*/ 0 w 240506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506" h="128588">
                    <a:moveTo>
                      <a:pt x="240506" y="128588"/>
                    </a:moveTo>
                    <a:cubicBezTo>
                      <a:pt x="164107" y="96441"/>
                      <a:pt x="87709" y="64294"/>
                      <a:pt x="47625" y="42863"/>
                    </a:cubicBezTo>
                    <a:cubicBezTo>
                      <a:pt x="7541" y="21432"/>
                      <a:pt x="9128" y="6747"/>
                      <a:pt x="0" y="0"/>
                    </a:cubicBezTo>
                  </a:path>
                </a:pathLst>
              </a:custGeom>
              <a:noFill/>
              <a:ln cap="flat">
                <a:solidFill>
                  <a:schemeClr val="tx1"/>
                </a:solidFill>
                <a:prstDash val="solid"/>
                <a:miter lim="800000"/>
                <a:headEnd type="arrow" w="sm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134"/>
              <p:cNvSpPr/>
              <p:nvPr/>
            </p:nvSpPr>
            <p:spPr>
              <a:xfrm rot="19031771">
                <a:off x="3692703" y="3248015"/>
                <a:ext cx="117754" cy="16497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6" name="Group 135"/>
              <p:cNvGrpSpPr/>
              <p:nvPr/>
            </p:nvGrpSpPr>
            <p:grpSpPr>
              <a:xfrm>
                <a:off x="3743032" y="3302798"/>
                <a:ext cx="62115" cy="62769"/>
                <a:chOff x="3444070" y="3278683"/>
                <a:chExt cx="62115" cy="62769"/>
              </a:xfrm>
            </p:grpSpPr>
            <p:sp>
              <p:nvSpPr>
                <p:cNvPr id="137" name="Oval 136"/>
                <p:cNvSpPr/>
                <p:nvPr/>
              </p:nvSpPr>
              <p:spPr>
                <a:xfrm>
                  <a:off x="3444070" y="3278683"/>
                  <a:ext cx="62115" cy="62769"/>
                </a:xfrm>
                <a:prstGeom prst="ellipse">
                  <a:avLst/>
                </a:prstGeom>
                <a:solidFill>
                  <a:srgbClr val="4B141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>
                  <a:off x="3451176" y="3288677"/>
                  <a:ext cx="26948" cy="272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Oval 138"/>
                <p:cNvSpPr/>
                <p:nvPr/>
              </p:nvSpPr>
              <p:spPr>
                <a:xfrm>
                  <a:off x="3478120" y="3313925"/>
                  <a:ext cx="18688" cy="188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5" name="Group 124"/>
            <p:cNvGrpSpPr/>
            <p:nvPr/>
          </p:nvGrpSpPr>
          <p:grpSpPr>
            <a:xfrm>
              <a:off x="4361708" y="4362355"/>
              <a:ext cx="131553" cy="206158"/>
              <a:chOff x="4361708" y="4362355"/>
              <a:chExt cx="131553" cy="206158"/>
            </a:xfrm>
          </p:grpSpPr>
          <p:sp>
            <p:nvSpPr>
              <p:cNvPr id="128" name="Freeform: Shape 127"/>
              <p:cNvSpPr/>
              <p:nvPr/>
            </p:nvSpPr>
            <p:spPr>
              <a:xfrm rot="931195" flipH="1">
                <a:off x="4447542" y="4362355"/>
                <a:ext cx="45719" cy="87313"/>
              </a:xfrm>
              <a:custGeom>
                <a:avLst/>
                <a:gdLst>
                  <a:gd name="connsiteX0" fmla="*/ 248271 w 248271"/>
                  <a:gd name="connsiteY0" fmla="*/ 132005 h 132005"/>
                  <a:gd name="connsiteX1" fmla="*/ 55390 w 248271"/>
                  <a:gd name="connsiteY1" fmla="*/ 46280 h 132005"/>
                  <a:gd name="connsiteX2" fmla="*/ 7765 w 248271"/>
                  <a:gd name="connsiteY2" fmla="*/ 3417 h 132005"/>
                  <a:gd name="connsiteX3" fmla="*/ 621 w 248271"/>
                  <a:gd name="connsiteY3" fmla="*/ 5798 h 132005"/>
                  <a:gd name="connsiteX0" fmla="*/ 240506 w 240506"/>
                  <a:gd name="connsiteY0" fmla="*/ 128588 h 128588"/>
                  <a:gd name="connsiteX1" fmla="*/ 47625 w 240506"/>
                  <a:gd name="connsiteY1" fmla="*/ 42863 h 128588"/>
                  <a:gd name="connsiteX2" fmla="*/ 0 w 240506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506" h="128588">
                    <a:moveTo>
                      <a:pt x="240506" y="128588"/>
                    </a:moveTo>
                    <a:cubicBezTo>
                      <a:pt x="164107" y="96441"/>
                      <a:pt x="87709" y="64294"/>
                      <a:pt x="47625" y="42863"/>
                    </a:cubicBezTo>
                    <a:cubicBezTo>
                      <a:pt x="7541" y="21432"/>
                      <a:pt x="9128" y="6747"/>
                      <a:pt x="0" y="0"/>
                    </a:cubicBezTo>
                  </a:path>
                </a:pathLst>
              </a:custGeom>
              <a:noFill/>
              <a:ln cap="flat">
                <a:solidFill>
                  <a:schemeClr val="tx1"/>
                </a:solidFill>
                <a:prstDash val="solid"/>
                <a:miter lim="800000"/>
                <a:headEnd type="arrow" w="sm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Oval 128"/>
              <p:cNvSpPr/>
              <p:nvPr/>
            </p:nvSpPr>
            <p:spPr>
              <a:xfrm rot="2568229" flipH="1">
                <a:off x="4361708" y="4403536"/>
                <a:ext cx="117754" cy="16497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0" name="Group 129"/>
              <p:cNvGrpSpPr/>
              <p:nvPr/>
            </p:nvGrpSpPr>
            <p:grpSpPr>
              <a:xfrm flipH="1">
                <a:off x="4405114" y="4463081"/>
                <a:ext cx="62115" cy="62769"/>
                <a:chOff x="3405974" y="3283445"/>
                <a:chExt cx="62115" cy="62769"/>
              </a:xfrm>
            </p:grpSpPr>
            <p:sp>
              <p:nvSpPr>
                <p:cNvPr id="131" name="Oval 130"/>
                <p:cNvSpPr/>
                <p:nvPr/>
              </p:nvSpPr>
              <p:spPr>
                <a:xfrm>
                  <a:off x="3405974" y="3283445"/>
                  <a:ext cx="62115" cy="62769"/>
                </a:xfrm>
                <a:prstGeom prst="ellipse">
                  <a:avLst/>
                </a:prstGeom>
                <a:solidFill>
                  <a:srgbClr val="4B141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Oval 131"/>
                <p:cNvSpPr/>
                <p:nvPr/>
              </p:nvSpPr>
              <p:spPr>
                <a:xfrm>
                  <a:off x="3413080" y="3293439"/>
                  <a:ext cx="26948" cy="272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Oval 132"/>
                <p:cNvSpPr/>
                <p:nvPr/>
              </p:nvSpPr>
              <p:spPr>
                <a:xfrm>
                  <a:off x="3440024" y="3318687"/>
                  <a:ext cx="18688" cy="188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26" name="Picture 12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20463960">
              <a:off x="4030022" y="4319937"/>
              <a:ext cx="77928" cy="47623"/>
            </a:xfrm>
            <a:prstGeom prst="rect">
              <a:avLst/>
            </a:prstGeom>
          </p:spPr>
        </p:pic>
        <p:pic>
          <p:nvPicPr>
            <p:cNvPr id="127" name="Picture 12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136040" flipH="1">
              <a:off x="4459126" y="4319936"/>
              <a:ext cx="77928" cy="47623"/>
            </a:xfrm>
            <a:prstGeom prst="rect">
              <a:avLst/>
            </a:prstGeom>
          </p:spPr>
        </p:pic>
      </p:grpSp>
      <p:grpSp>
        <p:nvGrpSpPr>
          <p:cNvPr id="336" name="Bol Boy"/>
          <p:cNvGrpSpPr/>
          <p:nvPr/>
        </p:nvGrpSpPr>
        <p:grpSpPr>
          <a:xfrm>
            <a:off x="6643170" y="2658931"/>
            <a:ext cx="875381" cy="1498096"/>
            <a:chOff x="4174222" y="3935068"/>
            <a:chExt cx="1167175" cy="1997461"/>
          </a:xfrm>
        </p:grpSpPr>
        <p:sp>
          <p:nvSpPr>
            <p:cNvPr id="337" name="Rectangle 19"/>
            <p:cNvSpPr/>
            <p:nvPr/>
          </p:nvSpPr>
          <p:spPr>
            <a:xfrm>
              <a:off x="4583735" y="56512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19"/>
            <p:cNvSpPr/>
            <p:nvPr/>
          </p:nvSpPr>
          <p:spPr>
            <a:xfrm flipH="1">
              <a:off x="4853503" y="5651213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Rectangle 17"/>
            <p:cNvSpPr/>
            <p:nvPr/>
          </p:nvSpPr>
          <p:spPr>
            <a:xfrm>
              <a:off x="4564213" y="5458554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Rectangle 19"/>
            <p:cNvSpPr/>
            <p:nvPr/>
          </p:nvSpPr>
          <p:spPr>
            <a:xfrm flipH="1">
              <a:off x="4515900" y="5848583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19"/>
            <p:cNvSpPr/>
            <p:nvPr/>
          </p:nvSpPr>
          <p:spPr>
            <a:xfrm>
              <a:off x="4855027" y="5848583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: Shape 341"/>
            <p:cNvSpPr/>
            <p:nvPr/>
          </p:nvSpPr>
          <p:spPr>
            <a:xfrm>
              <a:off x="4351783" y="5171761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: Shape 342"/>
            <p:cNvSpPr/>
            <p:nvPr/>
          </p:nvSpPr>
          <p:spPr>
            <a:xfrm flipH="1">
              <a:off x="4994377" y="5163802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4" name="Group 343"/>
            <p:cNvGrpSpPr/>
            <p:nvPr/>
          </p:nvGrpSpPr>
          <p:grpSpPr>
            <a:xfrm>
              <a:off x="4438887" y="4959873"/>
              <a:ext cx="709613" cy="522520"/>
              <a:chOff x="1916909" y="3505263"/>
              <a:chExt cx="709613" cy="522520"/>
            </a:xfrm>
          </p:grpSpPr>
          <p:sp>
            <p:nvSpPr>
              <p:cNvPr id="363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4" name="Freeform: Shape 363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5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6" name="Freeform: Shape 365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D7466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: Shape 366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D7466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5" name="Group 344"/>
            <p:cNvGrpSpPr/>
            <p:nvPr/>
          </p:nvGrpSpPr>
          <p:grpSpPr>
            <a:xfrm>
              <a:off x="4174222" y="4137137"/>
              <a:ext cx="1167175" cy="851629"/>
              <a:chOff x="8622854" y="2811790"/>
              <a:chExt cx="1167175" cy="851629"/>
            </a:xfrm>
          </p:grpSpPr>
          <p:sp>
            <p:nvSpPr>
              <p:cNvPr id="360" name="Oval 36"/>
              <p:cNvSpPr/>
              <p:nvPr/>
            </p:nvSpPr>
            <p:spPr>
              <a:xfrm>
                <a:off x="8622854" y="3255041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Oval 36"/>
              <p:cNvSpPr/>
              <p:nvPr/>
            </p:nvSpPr>
            <p:spPr>
              <a:xfrm flipH="1">
                <a:off x="9619522" y="3236202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Oval 33"/>
              <p:cNvSpPr/>
              <p:nvPr/>
            </p:nvSpPr>
            <p:spPr>
              <a:xfrm>
                <a:off x="8703886" y="2811790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>
                <a:outerShdw blurRad="25400" dist="25400" dir="5400000" algn="t" rotWithShape="0">
                  <a:srgbClr val="DA9E6F">
                    <a:alpha val="56000"/>
                  </a:srgb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46" name="Teardrop 345"/>
            <p:cNvSpPr/>
            <p:nvPr/>
          </p:nvSpPr>
          <p:spPr>
            <a:xfrm rot="16200000">
              <a:off x="4733694" y="4649215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Moon 346"/>
            <p:cNvSpPr/>
            <p:nvPr/>
          </p:nvSpPr>
          <p:spPr>
            <a:xfrm rot="16200000">
              <a:off x="4699504" y="4732271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8" name="Group 347"/>
            <p:cNvGrpSpPr/>
            <p:nvPr/>
          </p:nvGrpSpPr>
          <p:grpSpPr>
            <a:xfrm>
              <a:off x="4544513" y="4415799"/>
              <a:ext cx="455745" cy="187081"/>
              <a:chOff x="7261929" y="1088663"/>
              <a:chExt cx="455745" cy="187081"/>
            </a:xfrm>
          </p:grpSpPr>
          <p:sp>
            <p:nvSpPr>
              <p:cNvPr id="350" name="Oval 349"/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1" name="Oval 350"/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2" name="Oval 351"/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Oval 352"/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54" name="Picture 35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355" name="Oval 354"/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6" name="Oval 355"/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Oval 356"/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8" name="Oval 357"/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59" name="Picture 35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sp>
          <p:nvSpPr>
            <p:cNvPr id="349" name="Oval 1"/>
            <p:cNvSpPr/>
            <p:nvPr/>
          </p:nvSpPr>
          <p:spPr>
            <a:xfrm>
              <a:off x="4219919" y="3935068"/>
              <a:ext cx="1051620" cy="613369"/>
            </a:xfrm>
            <a:custGeom>
              <a:avLst/>
              <a:gdLst>
                <a:gd name="connsiteX0" fmla="*/ 0 w 966374"/>
                <a:gd name="connsiteY0" fmla="*/ 266700 h 533400"/>
                <a:gd name="connsiteX1" fmla="*/ 483187 w 966374"/>
                <a:gd name="connsiteY1" fmla="*/ 0 h 533400"/>
                <a:gd name="connsiteX2" fmla="*/ 966374 w 966374"/>
                <a:gd name="connsiteY2" fmla="*/ 266700 h 533400"/>
                <a:gd name="connsiteX3" fmla="*/ 483187 w 966374"/>
                <a:gd name="connsiteY3" fmla="*/ 533400 h 533400"/>
                <a:gd name="connsiteX4" fmla="*/ 0 w 966374"/>
                <a:gd name="connsiteY4" fmla="*/ 266700 h 533400"/>
                <a:gd name="connsiteX0" fmla="*/ 119 w 966493"/>
                <a:gd name="connsiteY0" fmla="*/ 309562 h 576262"/>
                <a:gd name="connsiteX1" fmla="*/ 449968 w 966493"/>
                <a:gd name="connsiteY1" fmla="*/ 0 h 576262"/>
                <a:gd name="connsiteX2" fmla="*/ 966493 w 966493"/>
                <a:gd name="connsiteY2" fmla="*/ 309562 h 576262"/>
                <a:gd name="connsiteX3" fmla="*/ 483306 w 966493"/>
                <a:gd name="connsiteY3" fmla="*/ 576262 h 576262"/>
                <a:gd name="connsiteX4" fmla="*/ 119 w 966493"/>
                <a:gd name="connsiteY4" fmla="*/ 309562 h 576262"/>
                <a:gd name="connsiteX0" fmla="*/ 11 w 966385"/>
                <a:gd name="connsiteY0" fmla="*/ 309562 h 384946"/>
                <a:gd name="connsiteX1" fmla="*/ 449860 w 966385"/>
                <a:gd name="connsiteY1" fmla="*/ 0 h 384946"/>
                <a:gd name="connsiteX2" fmla="*/ 966385 w 966385"/>
                <a:gd name="connsiteY2" fmla="*/ 309562 h 384946"/>
                <a:gd name="connsiteX3" fmla="*/ 459385 w 966385"/>
                <a:gd name="connsiteY3" fmla="*/ 342899 h 384946"/>
                <a:gd name="connsiteX4" fmla="*/ 11 w 966385"/>
                <a:gd name="connsiteY4" fmla="*/ 309562 h 384946"/>
                <a:gd name="connsiteX0" fmla="*/ 22 w 966396"/>
                <a:gd name="connsiteY0" fmla="*/ 309562 h 390148"/>
                <a:gd name="connsiteX1" fmla="*/ 449871 w 966396"/>
                <a:gd name="connsiteY1" fmla="*/ 0 h 390148"/>
                <a:gd name="connsiteX2" fmla="*/ 966396 w 966396"/>
                <a:gd name="connsiteY2" fmla="*/ 309562 h 390148"/>
                <a:gd name="connsiteX3" fmla="*/ 464158 w 966396"/>
                <a:gd name="connsiteY3" fmla="*/ 357187 h 390148"/>
                <a:gd name="connsiteX4" fmla="*/ 22 w 966396"/>
                <a:gd name="connsiteY4" fmla="*/ 309562 h 390148"/>
                <a:gd name="connsiteX0" fmla="*/ 22 w 1007037"/>
                <a:gd name="connsiteY0" fmla="*/ 309562 h 389630"/>
                <a:gd name="connsiteX1" fmla="*/ 449871 w 1007037"/>
                <a:gd name="connsiteY1" fmla="*/ 0 h 389630"/>
                <a:gd name="connsiteX2" fmla="*/ 966396 w 1007037"/>
                <a:gd name="connsiteY2" fmla="*/ 309562 h 389630"/>
                <a:gd name="connsiteX3" fmla="*/ 940203 w 1007037"/>
                <a:gd name="connsiteY3" fmla="*/ 388143 h 389630"/>
                <a:gd name="connsiteX4" fmla="*/ 464158 w 1007037"/>
                <a:gd name="connsiteY4" fmla="*/ 357187 h 389630"/>
                <a:gd name="connsiteX5" fmla="*/ 22 w 1007037"/>
                <a:gd name="connsiteY5" fmla="*/ 309562 h 389630"/>
                <a:gd name="connsiteX0" fmla="*/ 14 w 968149"/>
                <a:gd name="connsiteY0" fmla="*/ 315583 h 395651"/>
                <a:gd name="connsiteX1" fmla="*/ 449863 w 968149"/>
                <a:gd name="connsiteY1" fmla="*/ 6021 h 395651"/>
                <a:gd name="connsiteX2" fmla="*/ 840182 w 968149"/>
                <a:gd name="connsiteY2" fmla="*/ 132227 h 395651"/>
                <a:gd name="connsiteX3" fmla="*/ 940195 w 968149"/>
                <a:gd name="connsiteY3" fmla="*/ 394164 h 395651"/>
                <a:gd name="connsiteX4" fmla="*/ 464150 w 968149"/>
                <a:gd name="connsiteY4" fmla="*/ 363208 h 395651"/>
                <a:gd name="connsiteX5" fmla="*/ 14 w 968149"/>
                <a:gd name="connsiteY5" fmla="*/ 315583 h 395651"/>
                <a:gd name="connsiteX0" fmla="*/ 8897 w 977032"/>
                <a:gd name="connsiteY0" fmla="*/ 311701 h 391769"/>
                <a:gd name="connsiteX1" fmla="*/ 189460 w 977032"/>
                <a:gd name="connsiteY1" fmla="*/ 68815 h 391769"/>
                <a:gd name="connsiteX2" fmla="*/ 458746 w 977032"/>
                <a:gd name="connsiteY2" fmla="*/ 2139 h 391769"/>
                <a:gd name="connsiteX3" fmla="*/ 849065 w 977032"/>
                <a:gd name="connsiteY3" fmla="*/ 128345 h 391769"/>
                <a:gd name="connsiteX4" fmla="*/ 949078 w 977032"/>
                <a:gd name="connsiteY4" fmla="*/ 390282 h 391769"/>
                <a:gd name="connsiteX5" fmla="*/ 473033 w 977032"/>
                <a:gd name="connsiteY5" fmla="*/ 359326 h 391769"/>
                <a:gd name="connsiteX6" fmla="*/ 8897 w 977032"/>
                <a:gd name="connsiteY6" fmla="*/ 311701 h 391769"/>
                <a:gd name="connsiteX0" fmla="*/ 8579 w 983857"/>
                <a:gd name="connsiteY0" fmla="*/ 399807 h 414416"/>
                <a:gd name="connsiteX1" fmla="*/ 196285 w 983857"/>
                <a:gd name="connsiteY1" fmla="*/ 68815 h 414416"/>
                <a:gd name="connsiteX2" fmla="*/ 465571 w 983857"/>
                <a:gd name="connsiteY2" fmla="*/ 2139 h 414416"/>
                <a:gd name="connsiteX3" fmla="*/ 855890 w 983857"/>
                <a:gd name="connsiteY3" fmla="*/ 128345 h 414416"/>
                <a:gd name="connsiteX4" fmla="*/ 955903 w 983857"/>
                <a:gd name="connsiteY4" fmla="*/ 390282 h 414416"/>
                <a:gd name="connsiteX5" fmla="*/ 479858 w 983857"/>
                <a:gd name="connsiteY5" fmla="*/ 359326 h 414416"/>
                <a:gd name="connsiteX6" fmla="*/ 8579 w 983857"/>
                <a:gd name="connsiteY6" fmla="*/ 399807 h 414416"/>
                <a:gd name="connsiteX0" fmla="*/ 9609 w 963455"/>
                <a:gd name="connsiteY0" fmla="*/ 380757 h 397615"/>
                <a:gd name="connsiteX1" fmla="*/ 175883 w 963455"/>
                <a:gd name="connsiteY1" fmla="*/ 68815 h 397615"/>
                <a:gd name="connsiteX2" fmla="*/ 445169 w 963455"/>
                <a:gd name="connsiteY2" fmla="*/ 2139 h 397615"/>
                <a:gd name="connsiteX3" fmla="*/ 835488 w 963455"/>
                <a:gd name="connsiteY3" fmla="*/ 128345 h 397615"/>
                <a:gd name="connsiteX4" fmla="*/ 935501 w 963455"/>
                <a:gd name="connsiteY4" fmla="*/ 390282 h 397615"/>
                <a:gd name="connsiteX5" fmla="*/ 459456 w 963455"/>
                <a:gd name="connsiteY5" fmla="*/ 359326 h 397615"/>
                <a:gd name="connsiteX6" fmla="*/ 9609 w 963455"/>
                <a:gd name="connsiteY6" fmla="*/ 380757 h 397615"/>
                <a:gd name="connsiteX0" fmla="*/ 629 w 954475"/>
                <a:gd name="connsiteY0" fmla="*/ 380757 h 392126"/>
                <a:gd name="connsiteX1" fmla="*/ 166903 w 954475"/>
                <a:gd name="connsiteY1" fmla="*/ 68815 h 392126"/>
                <a:gd name="connsiteX2" fmla="*/ 436189 w 954475"/>
                <a:gd name="connsiteY2" fmla="*/ 2139 h 392126"/>
                <a:gd name="connsiteX3" fmla="*/ 826508 w 954475"/>
                <a:gd name="connsiteY3" fmla="*/ 128345 h 392126"/>
                <a:gd name="connsiteX4" fmla="*/ 926521 w 954475"/>
                <a:gd name="connsiteY4" fmla="*/ 390282 h 392126"/>
                <a:gd name="connsiteX5" fmla="*/ 450476 w 954475"/>
                <a:gd name="connsiteY5" fmla="*/ 359326 h 392126"/>
                <a:gd name="connsiteX6" fmla="*/ 224054 w 954475"/>
                <a:gd name="connsiteY6" fmla="*/ 271221 h 392126"/>
                <a:gd name="connsiteX7" fmla="*/ 629 w 954475"/>
                <a:gd name="connsiteY7" fmla="*/ 380757 h 392126"/>
                <a:gd name="connsiteX0" fmla="*/ 1989 w 955835"/>
                <a:gd name="connsiteY0" fmla="*/ 380757 h 392053"/>
                <a:gd name="connsiteX1" fmla="*/ 168263 w 955835"/>
                <a:gd name="connsiteY1" fmla="*/ 68815 h 392053"/>
                <a:gd name="connsiteX2" fmla="*/ 437549 w 955835"/>
                <a:gd name="connsiteY2" fmla="*/ 2139 h 392053"/>
                <a:gd name="connsiteX3" fmla="*/ 827868 w 955835"/>
                <a:gd name="connsiteY3" fmla="*/ 128345 h 392053"/>
                <a:gd name="connsiteX4" fmla="*/ 927881 w 955835"/>
                <a:gd name="connsiteY4" fmla="*/ 390282 h 392053"/>
                <a:gd name="connsiteX5" fmla="*/ 451836 w 955835"/>
                <a:gd name="connsiteY5" fmla="*/ 359326 h 392053"/>
                <a:gd name="connsiteX6" fmla="*/ 101589 w 955835"/>
                <a:gd name="connsiteY6" fmla="*/ 278365 h 392053"/>
                <a:gd name="connsiteX7" fmla="*/ 1989 w 955835"/>
                <a:gd name="connsiteY7" fmla="*/ 380757 h 392053"/>
                <a:gd name="connsiteX0" fmla="*/ 340 w 954186"/>
                <a:gd name="connsiteY0" fmla="*/ 380757 h 392481"/>
                <a:gd name="connsiteX1" fmla="*/ 166614 w 954186"/>
                <a:gd name="connsiteY1" fmla="*/ 68815 h 392481"/>
                <a:gd name="connsiteX2" fmla="*/ 435900 w 954186"/>
                <a:gd name="connsiteY2" fmla="*/ 2139 h 392481"/>
                <a:gd name="connsiteX3" fmla="*/ 826219 w 954186"/>
                <a:gd name="connsiteY3" fmla="*/ 128345 h 392481"/>
                <a:gd name="connsiteX4" fmla="*/ 926232 w 954186"/>
                <a:gd name="connsiteY4" fmla="*/ 390282 h 392481"/>
                <a:gd name="connsiteX5" fmla="*/ 450187 w 954186"/>
                <a:gd name="connsiteY5" fmla="*/ 359326 h 392481"/>
                <a:gd name="connsiteX6" fmla="*/ 133278 w 954186"/>
                <a:gd name="connsiteY6" fmla="*/ 242646 h 392481"/>
                <a:gd name="connsiteX7" fmla="*/ 340 w 954186"/>
                <a:gd name="connsiteY7" fmla="*/ 380757 h 392481"/>
                <a:gd name="connsiteX0" fmla="*/ 8999 w 962845"/>
                <a:gd name="connsiteY0" fmla="*/ 380410 h 392134"/>
                <a:gd name="connsiteX1" fmla="*/ 30016 w 962845"/>
                <a:gd name="connsiteY1" fmla="*/ 228012 h 392134"/>
                <a:gd name="connsiteX2" fmla="*/ 175273 w 962845"/>
                <a:gd name="connsiteY2" fmla="*/ 68468 h 392134"/>
                <a:gd name="connsiteX3" fmla="*/ 444559 w 962845"/>
                <a:gd name="connsiteY3" fmla="*/ 1792 h 392134"/>
                <a:gd name="connsiteX4" fmla="*/ 834878 w 962845"/>
                <a:gd name="connsiteY4" fmla="*/ 127998 h 392134"/>
                <a:gd name="connsiteX5" fmla="*/ 934891 w 962845"/>
                <a:gd name="connsiteY5" fmla="*/ 389935 h 392134"/>
                <a:gd name="connsiteX6" fmla="*/ 458846 w 962845"/>
                <a:gd name="connsiteY6" fmla="*/ 358979 h 392134"/>
                <a:gd name="connsiteX7" fmla="*/ 141937 w 962845"/>
                <a:gd name="connsiteY7" fmla="*/ 242299 h 392134"/>
                <a:gd name="connsiteX8" fmla="*/ 8999 w 962845"/>
                <a:gd name="connsiteY8" fmla="*/ 380410 h 392134"/>
                <a:gd name="connsiteX0" fmla="*/ 6178 w 960024"/>
                <a:gd name="connsiteY0" fmla="*/ 380410 h 392437"/>
                <a:gd name="connsiteX1" fmla="*/ 27195 w 960024"/>
                <a:gd name="connsiteY1" fmla="*/ 228012 h 392437"/>
                <a:gd name="connsiteX2" fmla="*/ 172452 w 960024"/>
                <a:gd name="connsiteY2" fmla="*/ 68468 h 392437"/>
                <a:gd name="connsiteX3" fmla="*/ 441738 w 960024"/>
                <a:gd name="connsiteY3" fmla="*/ 1792 h 392437"/>
                <a:gd name="connsiteX4" fmla="*/ 832057 w 960024"/>
                <a:gd name="connsiteY4" fmla="*/ 127998 h 392437"/>
                <a:gd name="connsiteX5" fmla="*/ 932070 w 960024"/>
                <a:gd name="connsiteY5" fmla="*/ 389935 h 392437"/>
                <a:gd name="connsiteX6" fmla="*/ 456025 w 960024"/>
                <a:gd name="connsiteY6" fmla="*/ 358979 h 392437"/>
                <a:gd name="connsiteX7" fmla="*/ 101016 w 960024"/>
                <a:gd name="connsiteY7" fmla="*/ 223249 h 392437"/>
                <a:gd name="connsiteX8" fmla="*/ 6178 w 960024"/>
                <a:gd name="connsiteY8" fmla="*/ 380410 h 392437"/>
                <a:gd name="connsiteX0" fmla="*/ 6002 w 959848"/>
                <a:gd name="connsiteY0" fmla="*/ 380410 h 393080"/>
                <a:gd name="connsiteX1" fmla="*/ 27019 w 959848"/>
                <a:gd name="connsiteY1" fmla="*/ 228012 h 393080"/>
                <a:gd name="connsiteX2" fmla="*/ 172276 w 959848"/>
                <a:gd name="connsiteY2" fmla="*/ 68468 h 393080"/>
                <a:gd name="connsiteX3" fmla="*/ 441562 w 959848"/>
                <a:gd name="connsiteY3" fmla="*/ 1792 h 393080"/>
                <a:gd name="connsiteX4" fmla="*/ 831881 w 959848"/>
                <a:gd name="connsiteY4" fmla="*/ 127998 h 393080"/>
                <a:gd name="connsiteX5" fmla="*/ 931894 w 959848"/>
                <a:gd name="connsiteY5" fmla="*/ 389935 h 393080"/>
                <a:gd name="connsiteX6" fmla="*/ 455849 w 959848"/>
                <a:gd name="connsiteY6" fmla="*/ 358979 h 393080"/>
                <a:gd name="connsiteX7" fmla="*/ 98459 w 959848"/>
                <a:gd name="connsiteY7" fmla="*/ 192293 h 393080"/>
                <a:gd name="connsiteX8" fmla="*/ 6002 w 959848"/>
                <a:gd name="connsiteY8" fmla="*/ 380410 h 393080"/>
                <a:gd name="connsiteX0" fmla="*/ 5473 w 959319"/>
                <a:gd name="connsiteY0" fmla="*/ 380410 h 392568"/>
                <a:gd name="connsiteX1" fmla="*/ 26490 w 959319"/>
                <a:gd name="connsiteY1" fmla="*/ 228012 h 392568"/>
                <a:gd name="connsiteX2" fmla="*/ 171747 w 959319"/>
                <a:gd name="connsiteY2" fmla="*/ 68468 h 392568"/>
                <a:gd name="connsiteX3" fmla="*/ 441033 w 959319"/>
                <a:gd name="connsiteY3" fmla="*/ 1792 h 392568"/>
                <a:gd name="connsiteX4" fmla="*/ 831352 w 959319"/>
                <a:gd name="connsiteY4" fmla="*/ 127998 h 392568"/>
                <a:gd name="connsiteX5" fmla="*/ 931365 w 959319"/>
                <a:gd name="connsiteY5" fmla="*/ 389935 h 392568"/>
                <a:gd name="connsiteX6" fmla="*/ 455320 w 959319"/>
                <a:gd name="connsiteY6" fmla="*/ 358979 h 392568"/>
                <a:gd name="connsiteX7" fmla="*/ 90786 w 959319"/>
                <a:gd name="connsiteY7" fmla="*/ 216105 h 392568"/>
                <a:gd name="connsiteX8" fmla="*/ 5473 w 959319"/>
                <a:gd name="connsiteY8" fmla="*/ 380410 h 392568"/>
                <a:gd name="connsiteX0" fmla="*/ 5473 w 959319"/>
                <a:gd name="connsiteY0" fmla="*/ 380410 h 391325"/>
                <a:gd name="connsiteX1" fmla="*/ 26490 w 959319"/>
                <a:gd name="connsiteY1" fmla="*/ 228012 h 391325"/>
                <a:gd name="connsiteX2" fmla="*/ 171747 w 959319"/>
                <a:gd name="connsiteY2" fmla="*/ 68468 h 391325"/>
                <a:gd name="connsiteX3" fmla="*/ 441033 w 959319"/>
                <a:gd name="connsiteY3" fmla="*/ 1792 h 391325"/>
                <a:gd name="connsiteX4" fmla="*/ 831352 w 959319"/>
                <a:gd name="connsiteY4" fmla="*/ 127998 h 391325"/>
                <a:gd name="connsiteX5" fmla="*/ 931365 w 959319"/>
                <a:gd name="connsiteY5" fmla="*/ 389935 h 391325"/>
                <a:gd name="connsiteX6" fmla="*/ 455320 w 959319"/>
                <a:gd name="connsiteY6" fmla="*/ 358979 h 391325"/>
                <a:gd name="connsiteX7" fmla="*/ 240803 w 959319"/>
                <a:gd name="connsiteY7" fmla="*/ 325642 h 391325"/>
                <a:gd name="connsiteX8" fmla="*/ 90786 w 959319"/>
                <a:gd name="connsiteY8" fmla="*/ 216105 h 391325"/>
                <a:gd name="connsiteX9" fmla="*/ 5473 w 959319"/>
                <a:gd name="connsiteY9" fmla="*/ 380410 h 391325"/>
                <a:gd name="connsiteX0" fmla="*/ 5473 w 931868"/>
                <a:gd name="connsiteY0" fmla="*/ 380410 h 401695"/>
                <a:gd name="connsiteX1" fmla="*/ 26490 w 931868"/>
                <a:gd name="connsiteY1" fmla="*/ 228012 h 401695"/>
                <a:gd name="connsiteX2" fmla="*/ 171747 w 931868"/>
                <a:gd name="connsiteY2" fmla="*/ 68468 h 401695"/>
                <a:gd name="connsiteX3" fmla="*/ 441033 w 931868"/>
                <a:gd name="connsiteY3" fmla="*/ 1792 h 401695"/>
                <a:gd name="connsiteX4" fmla="*/ 831352 w 931868"/>
                <a:gd name="connsiteY4" fmla="*/ 127998 h 401695"/>
                <a:gd name="connsiteX5" fmla="*/ 931365 w 931868"/>
                <a:gd name="connsiteY5" fmla="*/ 389935 h 401695"/>
                <a:gd name="connsiteX6" fmla="*/ 786109 w 931868"/>
                <a:gd name="connsiteY6" fmla="*/ 339930 h 401695"/>
                <a:gd name="connsiteX7" fmla="*/ 455320 w 931868"/>
                <a:gd name="connsiteY7" fmla="*/ 358979 h 401695"/>
                <a:gd name="connsiteX8" fmla="*/ 240803 w 931868"/>
                <a:gd name="connsiteY8" fmla="*/ 325642 h 401695"/>
                <a:gd name="connsiteX9" fmla="*/ 90786 w 931868"/>
                <a:gd name="connsiteY9" fmla="*/ 216105 h 401695"/>
                <a:gd name="connsiteX10" fmla="*/ 5473 w 931868"/>
                <a:gd name="connsiteY10" fmla="*/ 380410 h 401695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095 h 404163"/>
                <a:gd name="connsiteX1" fmla="*/ 42746 w 948124"/>
                <a:gd name="connsiteY1" fmla="*/ 227884 h 404163"/>
                <a:gd name="connsiteX2" fmla="*/ 188003 w 948124"/>
                <a:gd name="connsiteY2" fmla="*/ 68340 h 404163"/>
                <a:gd name="connsiteX3" fmla="*/ 457289 w 948124"/>
                <a:gd name="connsiteY3" fmla="*/ 1664 h 404163"/>
                <a:gd name="connsiteX4" fmla="*/ 847608 w 948124"/>
                <a:gd name="connsiteY4" fmla="*/ 127870 h 404163"/>
                <a:gd name="connsiteX5" fmla="*/ 947621 w 948124"/>
                <a:gd name="connsiteY5" fmla="*/ 389807 h 404163"/>
                <a:gd name="connsiteX6" fmla="*/ 816652 w 948124"/>
                <a:gd name="connsiteY6" fmla="*/ 361233 h 404163"/>
                <a:gd name="connsiteX7" fmla="*/ 471576 w 948124"/>
                <a:gd name="connsiteY7" fmla="*/ 358851 h 404163"/>
                <a:gd name="connsiteX8" fmla="*/ 257059 w 948124"/>
                <a:gd name="connsiteY8" fmla="*/ 325514 h 404163"/>
                <a:gd name="connsiteX9" fmla="*/ 107042 w 948124"/>
                <a:gd name="connsiteY9" fmla="*/ 215977 h 404163"/>
                <a:gd name="connsiteX10" fmla="*/ 2679 w 948124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68376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49272"/>
                <a:gd name="connsiteY0" fmla="*/ 404095 h 404118"/>
                <a:gd name="connsiteX1" fmla="*/ 42746 w 949272"/>
                <a:gd name="connsiteY1" fmla="*/ 227884 h 404118"/>
                <a:gd name="connsiteX2" fmla="*/ 188003 w 949272"/>
                <a:gd name="connsiteY2" fmla="*/ 68340 h 404118"/>
                <a:gd name="connsiteX3" fmla="*/ 457289 w 949272"/>
                <a:gd name="connsiteY3" fmla="*/ 1664 h 404118"/>
                <a:gd name="connsiteX4" fmla="*/ 847608 w 949272"/>
                <a:gd name="connsiteY4" fmla="*/ 127870 h 404118"/>
                <a:gd name="connsiteX5" fmla="*/ 945239 w 949272"/>
                <a:gd name="connsiteY5" fmla="*/ 349326 h 404118"/>
                <a:gd name="connsiteX6" fmla="*/ 816652 w 949272"/>
                <a:gd name="connsiteY6" fmla="*/ 361233 h 404118"/>
                <a:gd name="connsiteX7" fmla="*/ 471576 w 949272"/>
                <a:gd name="connsiteY7" fmla="*/ 368376 h 404118"/>
                <a:gd name="connsiteX8" fmla="*/ 257059 w 949272"/>
                <a:gd name="connsiteY8" fmla="*/ 325514 h 404118"/>
                <a:gd name="connsiteX9" fmla="*/ 107042 w 949272"/>
                <a:gd name="connsiteY9" fmla="*/ 215977 h 404118"/>
                <a:gd name="connsiteX10" fmla="*/ 2679 w 94927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95318 h 495341"/>
                <a:gd name="connsiteX1" fmla="*/ 42746 w 960652"/>
                <a:gd name="connsiteY1" fmla="*/ 319107 h 495341"/>
                <a:gd name="connsiteX2" fmla="*/ 188003 w 960652"/>
                <a:gd name="connsiteY2" fmla="*/ 159563 h 495341"/>
                <a:gd name="connsiteX3" fmla="*/ 504914 w 960652"/>
                <a:gd name="connsiteY3" fmla="*/ 812 h 495341"/>
                <a:gd name="connsiteX4" fmla="*/ 847608 w 960652"/>
                <a:gd name="connsiteY4" fmla="*/ 219093 h 495341"/>
                <a:gd name="connsiteX5" fmla="*/ 957146 w 960652"/>
                <a:gd name="connsiteY5" fmla="*/ 476268 h 495341"/>
                <a:gd name="connsiteX6" fmla="*/ 816652 w 960652"/>
                <a:gd name="connsiteY6" fmla="*/ 452456 h 495341"/>
                <a:gd name="connsiteX7" fmla="*/ 471576 w 960652"/>
                <a:gd name="connsiteY7" fmla="*/ 459599 h 495341"/>
                <a:gd name="connsiteX8" fmla="*/ 257059 w 960652"/>
                <a:gd name="connsiteY8" fmla="*/ 416737 h 495341"/>
                <a:gd name="connsiteX9" fmla="*/ 107042 w 960652"/>
                <a:gd name="connsiteY9" fmla="*/ 307200 h 495341"/>
                <a:gd name="connsiteX10" fmla="*/ 2679 w 960652"/>
                <a:gd name="connsiteY10" fmla="*/ 495318 h 495341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88003 w 960652"/>
                <a:gd name="connsiteY2" fmla="*/ 164719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38778 w 960652"/>
                <a:gd name="connsiteY2" fmla="*/ 28194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14300 w 960652"/>
                <a:gd name="connsiteY2" fmla="*/ 140275 h 500497"/>
                <a:gd name="connsiteX3" fmla="*/ 38778 w 960652"/>
                <a:gd name="connsiteY3" fmla="*/ 28194 h 500497"/>
                <a:gd name="connsiteX4" fmla="*/ 504825 w 960652"/>
                <a:gd name="connsiteY4" fmla="*/ 70425 h 500497"/>
                <a:gd name="connsiteX5" fmla="*/ 504914 w 960652"/>
                <a:gd name="connsiteY5" fmla="*/ 5968 h 500497"/>
                <a:gd name="connsiteX6" fmla="*/ 847608 w 960652"/>
                <a:gd name="connsiteY6" fmla="*/ 224249 h 500497"/>
                <a:gd name="connsiteX7" fmla="*/ 957146 w 960652"/>
                <a:gd name="connsiteY7" fmla="*/ 481424 h 500497"/>
                <a:gd name="connsiteX8" fmla="*/ 816652 w 960652"/>
                <a:gd name="connsiteY8" fmla="*/ 457612 h 500497"/>
                <a:gd name="connsiteX9" fmla="*/ 471576 w 960652"/>
                <a:gd name="connsiteY9" fmla="*/ 464755 h 500497"/>
                <a:gd name="connsiteX10" fmla="*/ 257059 w 960652"/>
                <a:gd name="connsiteY10" fmla="*/ 421893 h 500497"/>
                <a:gd name="connsiteX11" fmla="*/ 107042 w 960652"/>
                <a:gd name="connsiteY11" fmla="*/ 312356 h 500497"/>
                <a:gd name="connsiteX12" fmla="*/ 2679 w 960652"/>
                <a:gd name="connsiteY12" fmla="*/ 500474 h 500497"/>
                <a:gd name="connsiteX0" fmla="*/ 17909 w 975882"/>
                <a:gd name="connsiteY0" fmla="*/ 500474 h 504534"/>
                <a:gd name="connsiteX1" fmla="*/ 16701 w 975882"/>
                <a:gd name="connsiteY1" fmla="*/ 140113 h 504534"/>
                <a:gd name="connsiteX2" fmla="*/ 129530 w 975882"/>
                <a:gd name="connsiteY2" fmla="*/ 140275 h 504534"/>
                <a:gd name="connsiteX3" fmla="*/ 54008 w 975882"/>
                <a:gd name="connsiteY3" fmla="*/ 28194 h 504534"/>
                <a:gd name="connsiteX4" fmla="*/ 520055 w 975882"/>
                <a:gd name="connsiteY4" fmla="*/ 70425 h 504534"/>
                <a:gd name="connsiteX5" fmla="*/ 520144 w 975882"/>
                <a:gd name="connsiteY5" fmla="*/ 5968 h 504534"/>
                <a:gd name="connsiteX6" fmla="*/ 862838 w 975882"/>
                <a:gd name="connsiteY6" fmla="*/ 224249 h 504534"/>
                <a:gd name="connsiteX7" fmla="*/ 972376 w 975882"/>
                <a:gd name="connsiteY7" fmla="*/ 481424 h 504534"/>
                <a:gd name="connsiteX8" fmla="*/ 831882 w 975882"/>
                <a:gd name="connsiteY8" fmla="*/ 457612 h 504534"/>
                <a:gd name="connsiteX9" fmla="*/ 486806 w 975882"/>
                <a:gd name="connsiteY9" fmla="*/ 464755 h 504534"/>
                <a:gd name="connsiteX10" fmla="*/ 272289 w 975882"/>
                <a:gd name="connsiteY10" fmla="*/ 421893 h 504534"/>
                <a:gd name="connsiteX11" fmla="*/ 122272 w 975882"/>
                <a:gd name="connsiteY11" fmla="*/ 312356 h 504534"/>
                <a:gd name="connsiteX12" fmla="*/ 17909 w 975882"/>
                <a:gd name="connsiteY12" fmla="*/ 500474 h 504534"/>
                <a:gd name="connsiteX0" fmla="*/ 17909 w 988647"/>
                <a:gd name="connsiteY0" fmla="*/ 499069 h 503129"/>
                <a:gd name="connsiteX1" fmla="*/ 16701 w 988647"/>
                <a:gd name="connsiteY1" fmla="*/ 138708 h 503129"/>
                <a:gd name="connsiteX2" fmla="*/ 129530 w 988647"/>
                <a:gd name="connsiteY2" fmla="*/ 138870 h 503129"/>
                <a:gd name="connsiteX3" fmla="*/ 54008 w 988647"/>
                <a:gd name="connsiteY3" fmla="*/ 26789 h 503129"/>
                <a:gd name="connsiteX4" fmla="*/ 520055 w 988647"/>
                <a:gd name="connsiteY4" fmla="*/ 69020 h 503129"/>
                <a:gd name="connsiteX5" fmla="*/ 520144 w 988647"/>
                <a:gd name="connsiteY5" fmla="*/ 4563 h 503129"/>
                <a:gd name="connsiteX6" fmla="*/ 945388 w 988647"/>
                <a:gd name="connsiteY6" fmla="*/ 197444 h 503129"/>
                <a:gd name="connsiteX7" fmla="*/ 972376 w 988647"/>
                <a:gd name="connsiteY7" fmla="*/ 480019 h 503129"/>
                <a:gd name="connsiteX8" fmla="*/ 831882 w 988647"/>
                <a:gd name="connsiteY8" fmla="*/ 456207 h 503129"/>
                <a:gd name="connsiteX9" fmla="*/ 486806 w 988647"/>
                <a:gd name="connsiteY9" fmla="*/ 463350 h 503129"/>
                <a:gd name="connsiteX10" fmla="*/ 272289 w 988647"/>
                <a:gd name="connsiteY10" fmla="*/ 420488 h 503129"/>
                <a:gd name="connsiteX11" fmla="*/ 122272 w 988647"/>
                <a:gd name="connsiteY11" fmla="*/ 310951 h 503129"/>
                <a:gd name="connsiteX12" fmla="*/ 17909 w 988647"/>
                <a:gd name="connsiteY12" fmla="*/ 499069 h 50312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06442"/>
                <a:gd name="connsiteY0" fmla="*/ 499069 h 613369"/>
                <a:gd name="connsiteX1" fmla="*/ 16701 w 1006442"/>
                <a:gd name="connsiteY1" fmla="*/ 138708 h 613369"/>
                <a:gd name="connsiteX2" fmla="*/ 129530 w 1006442"/>
                <a:gd name="connsiteY2" fmla="*/ 138870 h 613369"/>
                <a:gd name="connsiteX3" fmla="*/ 54008 w 1006442"/>
                <a:gd name="connsiteY3" fmla="*/ 26789 h 613369"/>
                <a:gd name="connsiteX4" fmla="*/ 520055 w 1006442"/>
                <a:gd name="connsiteY4" fmla="*/ 69020 h 613369"/>
                <a:gd name="connsiteX5" fmla="*/ 520144 w 1006442"/>
                <a:gd name="connsiteY5" fmla="*/ 4563 h 613369"/>
                <a:gd name="connsiteX6" fmla="*/ 945388 w 1006442"/>
                <a:gd name="connsiteY6" fmla="*/ 197444 h 613369"/>
                <a:gd name="connsiteX7" fmla="*/ 997776 w 1006442"/>
                <a:gd name="connsiteY7" fmla="*/ 613369 h 613369"/>
                <a:gd name="connsiteX8" fmla="*/ 831882 w 1006442"/>
                <a:gd name="connsiteY8" fmla="*/ 456207 h 613369"/>
                <a:gd name="connsiteX9" fmla="*/ 486806 w 1006442"/>
                <a:gd name="connsiteY9" fmla="*/ 463350 h 613369"/>
                <a:gd name="connsiteX10" fmla="*/ 272289 w 1006442"/>
                <a:gd name="connsiteY10" fmla="*/ 420488 h 613369"/>
                <a:gd name="connsiteX11" fmla="*/ 122272 w 1006442"/>
                <a:gd name="connsiteY11" fmla="*/ 310951 h 613369"/>
                <a:gd name="connsiteX12" fmla="*/ 17909 w 1006442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56207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3673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12832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2276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946182 w 1016207"/>
                <a:gd name="connsiteY8" fmla="*/ 17363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524906 w 1016207"/>
                <a:gd name="connsiteY9" fmla="*/ 2919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524906 w 1016207"/>
                <a:gd name="connsiteY10" fmla="*/ 2919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307214 w 1016207"/>
                <a:gd name="connsiteY11" fmla="*/ 3315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53249 w 1007097"/>
                <a:gd name="connsiteY0" fmla="*/ 594319 h 613369"/>
                <a:gd name="connsiteX1" fmla="*/ 7591 w 1007097"/>
                <a:gd name="connsiteY1" fmla="*/ 138708 h 613369"/>
                <a:gd name="connsiteX2" fmla="*/ 120420 w 1007097"/>
                <a:gd name="connsiteY2" fmla="*/ 138870 h 613369"/>
                <a:gd name="connsiteX3" fmla="*/ 44898 w 1007097"/>
                <a:gd name="connsiteY3" fmla="*/ 26789 h 613369"/>
                <a:gd name="connsiteX4" fmla="*/ 510945 w 1007097"/>
                <a:gd name="connsiteY4" fmla="*/ 69020 h 613369"/>
                <a:gd name="connsiteX5" fmla="*/ 511034 w 1007097"/>
                <a:gd name="connsiteY5" fmla="*/ 4563 h 613369"/>
                <a:gd name="connsiteX6" fmla="*/ 936278 w 1007097"/>
                <a:gd name="connsiteY6" fmla="*/ 197444 h 613369"/>
                <a:gd name="connsiteX7" fmla="*/ 988666 w 1007097"/>
                <a:gd name="connsiteY7" fmla="*/ 613369 h 613369"/>
                <a:gd name="connsiteX8" fmla="*/ 864047 w 1007097"/>
                <a:gd name="connsiteY8" fmla="*/ 332382 h 613369"/>
                <a:gd name="connsiteX9" fmla="*/ 625244 w 1007097"/>
                <a:gd name="connsiteY9" fmla="*/ 399219 h 613369"/>
                <a:gd name="connsiteX10" fmla="*/ 633271 w 1007097"/>
                <a:gd name="connsiteY10" fmla="*/ 342700 h 613369"/>
                <a:gd name="connsiteX11" fmla="*/ 272704 w 1007097"/>
                <a:gd name="connsiteY11" fmla="*/ 404613 h 613369"/>
                <a:gd name="connsiteX12" fmla="*/ 113162 w 1007097"/>
                <a:gd name="connsiteY12" fmla="*/ 310951 h 613369"/>
                <a:gd name="connsiteX13" fmla="*/ 53249 w 1007097"/>
                <a:gd name="connsiteY13" fmla="*/ 594319 h 613369"/>
                <a:gd name="connsiteX0" fmla="*/ 53596 w 1007444"/>
                <a:gd name="connsiteY0" fmla="*/ 594319 h 613369"/>
                <a:gd name="connsiteX1" fmla="*/ 7938 w 1007444"/>
                <a:gd name="connsiteY1" fmla="*/ 138708 h 613369"/>
                <a:gd name="connsiteX2" fmla="*/ 120767 w 1007444"/>
                <a:gd name="connsiteY2" fmla="*/ 138870 h 613369"/>
                <a:gd name="connsiteX3" fmla="*/ 45245 w 1007444"/>
                <a:gd name="connsiteY3" fmla="*/ 26789 h 613369"/>
                <a:gd name="connsiteX4" fmla="*/ 511292 w 1007444"/>
                <a:gd name="connsiteY4" fmla="*/ 69020 h 613369"/>
                <a:gd name="connsiteX5" fmla="*/ 511381 w 1007444"/>
                <a:gd name="connsiteY5" fmla="*/ 4563 h 613369"/>
                <a:gd name="connsiteX6" fmla="*/ 936625 w 1007444"/>
                <a:gd name="connsiteY6" fmla="*/ 197444 h 613369"/>
                <a:gd name="connsiteX7" fmla="*/ 989013 w 1007444"/>
                <a:gd name="connsiteY7" fmla="*/ 613369 h 613369"/>
                <a:gd name="connsiteX8" fmla="*/ 864394 w 1007444"/>
                <a:gd name="connsiteY8" fmla="*/ 332382 h 613369"/>
                <a:gd name="connsiteX9" fmla="*/ 625591 w 1007444"/>
                <a:gd name="connsiteY9" fmla="*/ 399219 h 613369"/>
                <a:gd name="connsiteX10" fmla="*/ 633618 w 1007444"/>
                <a:gd name="connsiteY10" fmla="*/ 342700 h 613369"/>
                <a:gd name="connsiteX11" fmla="*/ 273051 w 1007444"/>
                <a:gd name="connsiteY11" fmla="*/ 404613 h 613369"/>
                <a:gd name="connsiteX12" fmla="*/ 135734 w 1007444"/>
                <a:gd name="connsiteY12" fmla="*/ 361751 h 613369"/>
                <a:gd name="connsiteX13" fmla="*/ 53596 w 1007444"/>
                <a:gd name="connsiteY13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267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521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55541 w 1005040"/>
                <a:gd name="connsiteY4" fmla="*/ 394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5040" h="613369">
                  <a:moveTo>
                    <a:pt x="51192" y="594319"/>
                  </a:moveTo>
                  <a:cubicBezTo>
                    <a:pt x="38643" y="582572"/>
                    <a:pt x="33897" y="364029"/>
                    <a:pt x="58037" y="291269"/>
                  </a:cubicBezTo>
                  <a:cubicBezTo>
                    <a:pt x="21852" y="231209"/>
                    <a:pt x="-14045" y="169400"/>
                    <a:pt x="5534" y="138708"/>
                  </a:cubicBezTo>
                  <a:cubicBezTo>
                    <a:pt x="7733" y="79204"/>
                    <a:pt x="119024" y="188215"/>
                    <a:pt x="118363" y="138870"/>
                  </a:cubicBezTo>
                  <a:cubicBezTo>
                    <a:pt x="117702" y="89525"/>
                    <a:pt x="-16426" y="45310"/>
                    <a:pt x="65066" y="33139"/>
                  </a:cubicBezTo>
                  <a:cubicBezTo>
                    <a:pt x="146558" y="20968"/>
                    <a:pt x="443370" y="38329"/>
                    <a:pt x="508888" y="69020"/>
                  </a:cubicBezTo>
                  <a:cubicBezTo>
                    <a:pt x="561707" y="42561"/>
                    <a:pt x="438088" y="-16841"/>
                    <a:pt x="508977" y="4563"/>
                  </a:cubicBezTo>
                  <a:cubicBezTo>
                    <a:pt x="579866" y="25967"/>
                    <a:pt x="875915" y="133150"/>
                    <a:pt x="934221" y="197444"/>
                  </a:cubicBezTo>
                  <a:cubicBezTo>
                    <a:pt x="992527" y="261738"/>
                    <a:pt x="1029074" y="480813"/>
                    <a:pt x="986609" y="613369"/>
                  </a:cubicBezTo>
                  <a:cubicBezTo>
                    <a:pt x="960019" y="516532"/>
                    <a:pt x="943713" y="339922"/>
                    <a:pt x="861990" y="332382"/>
                  </a:cubicBezTo>
                  <a:cubicBezTo>
                    <a:pt x="813591" y="282403"/>
                    <a:pt x="681229" y="405966"/>
                    <a:pt x="623187" y="399219"/>
                  </a:cubicBezTo>
                  <a:cubicBezTo>
                    <a:pt x="565145" y="392472"/>
                    <a:pt x="689971" y="341801"/>
                    <a:pt x="631214" y="342700"/>
                  </a:cubicBezTo>
                  <a:cubicBezTo>
                    <a:pt x="572457" y="343599"/>
                    <a:pt x="356803" y="403025"/>
                    <a:pt x="270647" y="404613"/>
                  </a:cubicBezTo>
                  <a:cubicBezTo>
                    <a:pt x="209891" y="380801"/>
                    <a:pt x="185648" y="405407"/>
                    <a:pt x="133330" y="361751"/>
                  </a:cubicBezTo>
                  <a:cubicBezTo>
                    <a:pt x="98838" y="448667"/>
                    <a:pt x="63741" y="606066"/>
                    <a:pt x="51192" y="594319"/>
                  </a:cubicBezTo>
                  <a:close/>
                </a:path>
              </a:pathLst>
            </a:custGeom>
            <a:solidFill>
              <a:srgbClr val="FFFFC1"/>
            </a:solidFill>
            <a:ln>
              <a:noFill/>
            </a:ln>
            <a:effectLst>
              <a:outerShdw dist="38100" dir="4200000" sx="96000" sy="96000" algn="t" rotWithShape="0">
                <a:srgbClr val="DA9E6F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97" name="Group 896">
            <a:extLst>
              <a:ext uri="{FF2B5EF4-FFF2-40B4-BE49-F238E27FC236}">
                <a16:creationId xmlns:a16="http://schemas.microsoft.com/office/drawing/2014/main" id="{BF965D33-5738-4525-BC11-A848DC0FB694}"/>
              </a:ext>
            </a:extLst>
          </p:cNvPr>
          <p:cNvGrpSpPr/>
          <p:nvPr/>
        </p:nvGrpSpPr>
        <p:grpSpPr>
          <a:xfrm>
            <a:off x="6759325" y="3591052"/>
            <a:ext cx="685136" cy="399911"/>
            <a:chOff x="4553043" y="5319504"/>
            <a:chExt cx="973021" cy="602727"/>
          </a:xfrm>
        </p:grpSpPr>
        <p:pic>
          <p:nvPicPr>
            <p:cNvPr id="375" name="Picture 374">
              <a:extLst>
                <a:ext uri="{FF2B5EF4-FFF2-40B4-BE49-F238E27FC236}">
                  <a16:creationId xmlns:a16="http://schemas.microsoft.com/office/drawing/2014/main" id="{4F48F957-3479-404C-8862-E1496E54037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380" name="Picture 379">
              <a:extLst>
                <a:ext uri="{FF2B5EF4-FFF2-40B4-BE49-F238E27FC236}">
                  <a16:creationId xmlns:a16="http://schemas.microsoft.com/office/drawing/2014/main" id="{7C95E9B8-3A73-4373-A2B1-BAD78DB34284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383" name="Picture 382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3E868884-1A80-4E6B-9D98-AC92EF77C71B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384" name="Picture 383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66AF2E00-9138-445F-B3FA-4B5E7185722D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385" name="Picture 384">
              <a:extLst>
                <a:ext uri="{FF2B5EF4-FFF2-40B4-BE49-F238E27FC236}">
                  <a16:creationId xmlns:a16="http://schemas.microsoft.com/office/drawing/2014/main" id="{12A66237-8980-4ACE-8160-AEB01C89DF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89A56CCB-2895-44D0-9748-ADFCB3D48AFD}"/>
              </a:ext>
            </a:extLst>
          </p:cNvPr>
          <p:cNvGrpSpPr/>
          <p:nvPr/>
        </p:nvGrpSpPr>
        <p:grpSpPr>
          <a:xfrm>
            <a:off x="4805181" y="2000198"/>
            <a:ext cx="685136" cy="399912"/>
            <a:chOff x="4553043" y="5319504"/>
            <a:chExt cx="973021" cy="602727"/>
          </a:xfrm>
        </p:grpSpPr>
        <p:pic>
          <p:nvPicPr>
            <p:cNvPr id="389" name="Picture 388">
              <a:extLst>
                <a:ext uri="{FF2B5EF4-FFF2-40B4-BE49-F238E27FC236}">
                  <a16:creationId xmlns:a16="http://schemas.microsoft.com/office/drawing/2014/main" id="{2B399206-5157-43E9-962D-A2956571548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391" name="Picture 390">
              <a:extLst>
                <a:ext uri="{FF2B5EF4-FFF2-40B4-BE49-F238E27FC236}">
                  <a16:creationId xmlns:a16="http://schemas.microsoft.com/office/drawing/2014/main" id="{0AF12D87-C90E-478C-BD8F-2F1EC901EB8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393" name="Picture 392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BDCDDB73-41B3-4693-B2D7-2769F65518E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394" name="Picture 393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789CF874-D823-4D45-B6B1-7E1A66F5073F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395" name="Picture 394">
              <a:extLst>
                <a:ext uri="{FF2B5EF4-FFF2-40B4-BE49-F238E27FC236}">
                  <a16:creationId xmlns:a16="http://schemas.microsoft.com/office/drawing/2014/main" id="{6D1AA717-2656-4242-B629-B82F1865E69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4F02992D-F1C9-4CCC-A4F1-A75FFA8636BC}"/>
              </a:ext>
            </a:extLst>
          </p:cNvPr>
          <p:cNvGrpSpPr/>
          <p:nvPr/>
        </p:nvGrpSpPr>
        <p:grpSpPr>
          <a:xfrm>
            <a:off x="5322467" y="2085152"/>
            <a:ext cx="685136" cy="399912"/>
            <a:chOff x="4553043" y="5319504"/>
            <a:chExt cx="973021" cy="602727"/>
          </a:xfrm>
        </p:grpSpPr>
        <p:pic>
          <p:nvPicPr>
            <p:cNvPr id="397" name="Picture 396">
              <a:extLst>
                <a:ext uri="{FF2B5EF4-FFF2-40B4-BE49-F238E27FC236}">
                  <a16:creationId xmlns:a16="http://schemas.microsoft.com/office/drawing/2014/main" id="{E81FE3D3-FF85-4E4C-857D-E9FADB0EAEA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399" name="Picture 398">
              <a:extLst>
                <a:ext uri="{FF2B5EF4-FFF2-40B4-BE49-F238E27FC236}">
                  <a16:creationId xmlns:a16="http://schemas.microsoft.com/office/drawing/2014/main" id="{D3FE83D1-BD6D-48C0-92CC-A52546D2F45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401" name="Picture 400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44B717F3-5325-4C2D-BA34-1880AE84F6F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402" name="Picture 401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681B4E9E-090F-4A20-A175-1753E4A05E1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403" name="Picture 402">
              <a:extLst>
                <a:ext uri="{FF2B5EF4-FFF2-40B4-BE49-F238E27FC236}">
                  <a16:creationId xmlns:a16="http://schemas.microsoft.com/office/drawing/2014/main" id="{89208057-4D5B-4965-8734-0511AB670931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02ED1FFC-6EAF-4B65-AEFE-E7487EA39DDA}"/>
              </a:ext>
            </a:extLst>
          </p:cNvPr>
          <p:cNvGrpSpPr/>
          <p:nvPr/>
        </p:nvGrpSpPr>
        <p:grpSpPr>
          <a:xfrm>
            <a:off x="5938711" y="2197592"/>
            <a:ext cx="685136" cy="399912"/>
            <a:chOff x="4553043" y="5319504"/>
            <a:chExt cx="973021" cy="602727"/>
          </a:xfrm>
        </p:grpSpPr>
        <p:pic>
          <p:nvPicPr>
            <p:cNvPr id="405" name="Picture 404">
              <a:extLst>
                <a:ext uri="{FF2B5EF4-FFF2-40B4-BE49-F238E27FC236}">
                  <a16:creationId xmlns:a16="http://schemas.microsoft.com/office/drawing/2014/main" id="{F1C46008-0D09-4DB5-921A-0AD2F006FB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407" name="Picture 406">
              <a:extLst>
                <a:ext uri="{FF2B5EF4-FFF2-40B4-BE49-F238E27FC236}">
                  <a16:creationId xmlns:a16="http://schemas.microsoft.com/office/drawing/2014/main" id="{65344C96-0B1C-4EC9-87D9-234B45E78D4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409" name="Picture 408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BF2D8EF3-3540-41FF-BA25-5A34C03766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410" name="Picture 409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193A60D2-EC08-401B-A8ED-3B49B6806B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411" name="Picture 410">
              <a:extLst>
                <a:ext uri="{FF2B5EF4-FFF2-40B4-BE49-F238E27FC236}">
                  <a16:creationId xmlns:a16="http://schemas.microsoft.com/office/drawing/2014/main" id="{1046071C-5D03-45C0-9547-08DEF32334A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sp>
        <p:nvSpPr>
          <p:cNvPr id="412" name="Rectangle: Rounded Corners 411">
            <a:extLst>
              <a:ext uri="{FF2B5EF4-FFF2-40B4-BE49-F238E27FC236}">
                <a16:creationId xmlns:a16="http://schemas.microsoft.com/office/drawing/2014/main" id="{7DC0F618-1AEC-47D6-A02B-A325BA0E5CCA}"/>
              </a:ext>
            </a:extLst>
          </p:cNvPr>
          <p:cNvSpPr/>
          <p:nvPr/>
        </p:nvSpPr>
        <p:spPr>
          <a:xfrm>
            <a:off x="357424" y="4632977"/>
            <a:ext cx="8197463" cy="2097099"/>
          </a:xfrm>
          <a:prstGeom prst="round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SSO Lunch Meal Service</a:t>
            </a:r>
          </a:p>
          <a:p>
            <a:pPr marL="342900" indent="-34290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Prepare meals according to the menu; all items must be ready-to-eat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Follow offer versus serve guidelines for lunch service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 the POS to mark each student as they receive a reimbursable meal</a:t>
            </a:r>
          </a:p>
        </p:txBody>
      </p:sp>
    </p:spTree>
    <p:extLst>
      <p:ext uri="{BB962C8B-B14F-4D97-AF65-F5344CB8AC3E}">
        <p14:creationId xmlns:p14="http://schemas.microsoft.com/office/powerpoint/2010/main" val="1239623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Offer Versus Serve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116E8F9-236E-5624-9BE4-AD1350B0D3E3}"/>
              </a:ext>
            </a:extLst>
          </p:cNvPr>
          <p:cNvSpPr/>
          <p:nvPr/>
        </p:nvSpPr>
        <p:spPr>
          <a:xfrm>
            <a:off x="534087" y="1576569"/>
            <a:ext cx="3647387" cy="1982105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 Food Components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must be offered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3B353E8-0A19-5293-4CF1-0B81E2F91B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142" b="89894" l="9988" r="89894">
                        <a14:foregroundMark x1="54642" y1="5142" x2="54642" y2="5142"/>
                        <a14:foregroundMark x1="60635" y1="87943" x2="60635" y2="87943"/>
                        <a14:foregroundMark x1="61575" y1="89539" x2="61575" y2="8953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90" y="4278756"/>
            <a:ext cx="2289965" cy="151767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5CD93FF-3190-49BB-967D-502C472AE0D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14" b="99655" l="0" r="100000">
                        <a14:foregroundMark x1="5428" y1="12069" x2="87683" y2="14138"/>
                        <a14:foregroundMark x1="92067" y1="84828" x2="91232" y2="29310"/>
                        <a14:foregroundMark x1="93946" y1="36207" x2="94990" y2="85862"/>
                        <a14:foregroundMark x1="90188" y1="94483" x2="95198" y2="86897"/>
                        <a14:foregroundMark x1="94781" y1="43793" x2="94572" y2="28621"/>
                        <a14:foregroundMark x1="88935" y1="12069" x2="22129" y2="11034"/>
                        <a14:foregroundMark x1="87683" y1="8966" x2="8977" y2="7241"/>
                        <a14:foregroundMark x1="6054" y1="5862" x2="6681" y2="14138"/>
                        <a14:foregroundMark x1="4384" y1="12069" x2="19624" y2="7586"/>
                        <a14:foregroundMark x1="12526" y1="15172" x2="17954" y2="8276"/>
                        <a14:foregroundMark x1="9395" y1="16897" x2="9395" y2="5517"/>
                        <a14:foregroundMark x1="20668" y1="10690" x2="6472" y2="8966"/>
                        <a14:foregroundMark x1="20877" y1="9310" x2="11691" y2="9655"/>
                        <a14:foregroundMark x1="5428" y1="85862" x2="16910" y2="89655"/>
                        <a14:foregroundMark x1="9812" y1="88621" x2="20459" y2="88966"/>
                        <a14:foregroundMark x1="30063" y1="95172" x2="49896" y2="94828"/>
                        <a14:foregroundMark x1="88309" y1="11034" x2="91858" y2="11034"/>
                        <a14:foregroundMark x1="91441" y1="15172" x2="94154" y2="27931"/>
                        <a14:foregroundMark x1="30898" y1="6897" x2="46555" y2="7241"/>
                        <a14:foregroundMark x1="58455" y1="6552" x2="89770" y2="7241"/>
                        <a14:foregroundMark x1="7724" y1="7241" x2="39666" y2="6207"/>
                        <a14:foregroundMark x1="4802" y1="9310" x2="4802" y2="9310"/>
                        <a14:foregroundMark x1="5219" y1="8276" x2="3132" y2="15517"/>
                        <a14:backgroundMark x1="15866" y1="4828" x2="91441" y2="2759"/>
                        <a14:backgroundMark x1="97704" y1="31724" x2="98747" y2="91034"/>
                        <a14:backgroundMark x1="3758" y1="5862" x2="21503" y2="5172"/>
                        <a14:backgroundMark x1="20459" y1="94828" x2="4593" y2="95172"/>
                        <a14:backgroundMark x1="3132" y1="4483" x2="2296" y2="1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4350" y="4407587"/>
            <a:ext cx="1845517" cy="1117326"/>
          </a:xfrm>
          <a:prstGeom prst="trapezoid">
            <a:avLst>
              <a:gd name="adj" fmla="val 3489"/>
            </a:avLst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BBF3A34-D7E8-9155-92A1-A84190EA1A1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9083" r="949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8255" y="4413280"/>
            <a:ext cx="1805745" cy="135430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A4F3FB33-8E44-5D6A-B9F8-320D004CA1B9}"/>
              </a:ext>
            </a:extLst>
          </p:cNvPr>
          <p:cNvGrpSpPr/>
          <p:nvPr/>
        </p:nvGrpSpPr>
        <p:grpSpPr>
          <a:xfrm>
            <a:off x="4485773" y="1576570"/>
            <a:ext cx="4040947" cy="2025323"/>
            <a:chOff x="4485773" y="1576570"/>
            <a:chExt cx="4040947" cy="2025323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7129290-2E70-D05B-86D1-8D265D17FD14}"/>
                </a:ext>
              </a:extLst>
            </p:cNvPr>
            <p:cNvSpPr/>
            <p:nvPr/>
          </p:nvSpPr>
          <p:spPr>
            <a:xfrm>
              <a:off x="4519450" y="1576570"/>
              <a:ext cx="3973595" cy="1982105"/>
            </a:xfrm>
            <a:prstGeom prst="rect">
              <a:avLst/>
            </a:prstGeom>
            <a:solidFill>
              <a:srgbClr val="00B050"/>
            </a:solidFill>
            <a:ln w="28575">
              <a:solidFill>
                <a:srgbClr val="00000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6DC5414-0C71-7B0D-F1AD-893723ADA867}"/>
                </a:ext>
              </a:extLst>
            </p:cNvPr>
            <p:cNvSpPr txBox="1"/>
            <p:nvPr/>
          </p:nvSpPr>
          <p:spPr>
            <a:xfrm>
              <a:off x="4485773" y="1638279"/>
              <a:ext cx="4040947" cy="19636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 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Food Groups 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must be selected,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 must be a FRUIT  or a VEGETABLE </a:t>
              </a:r>
            </a:p>
          </p:txBody>
        </p:sp>
      </p:grpSp>
      <p:sp>
        <p:nvSpPr>
          <p:cNvPr id="13" name="Title 1">
            <a:extLst>
              <a:ext uri="{FF2B5EF4-FFF2-40B4-BE49-F238E27FC236}">
                <a16:creationId xmlns:a16="http://schemas.microsoft.com/office/drawing/2014/main" id="{F6358827-C9AA-5AF3-FD0A-5C267DF0F734}"/>
              </a:ext>
            </a:extLst>
          </p:cNvPr>
          <p:cNvSpPr txBox="1">
            <a:spLocks/>
          </p:cNvSpPr>
          <p:nvPr/>
        </p:nvSpPr>
        <p:spPr>
          <a:xfrm>
            <a:off x="646957" y="6008470"/>
            <a:ext cx="7913439" cy="533918"/>
          </a:xfrm>
          <a:prstGeom prst="rect">
            <a:avLst/>
          </a:prstGeom>
          <a:solidFill>
            <a:srgbClr val="000000">
              <a:alpha val="60000"/>
            </a:srgbClr>
          </a:solidFill>
        </p:spPr>
        <p:txBody>
          <a:bodyPr vert="horz" lIns="91440" tIns="45720" rIns="91440" bIns="45720" rtlCol="0" anchor="ctr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4000" b="1" kern="1200">
                <a:solidFill>
                  <a:srgbClr val="000000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*Students do not have to take all the food offered.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DB5F02D4-2BC0-784B-96D7-97C297BF500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87" b="100000" l="1000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563301" flipH="1">
            <a:off x="4798320" y="3932425"/>
            <a:ext cx="1553485" cy="19457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1864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Sample Lunch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B3D0047-078C-7EF2-3701-F61F78C508BC}"/>
              </a:ext>
            </a:extLst>
          </p:cNvPr>
          <p:cNvSpPr txBox="1"/>
          <p:nvPr/>
        </p:nvSpPr>
        <p:spPr>
          <a:xfrm>
            <a:off x="457200" y="1447800"/>
            <a:ext cx="7772400" cy="3395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Here is a sample lunch menu that will be used as a reference to determine a reimbursable meal: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endParaRPr kumimoji="0" lang="en-US" sz="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Burger (M/MA, G)</a:t>
            </a: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Carrots (V)</a:t>
            </a: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Banana (F)</a:t>
            </a: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Milk (M)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3C8D2AD-3750-185F-3F2F-38E4F2B1E620}"/>
              </a:ext>
            </a:extLst>
          </p:cNvPr>
          <p:cNvSpPr/>
          <p:nvPr/>
        </p:nvSpPr>
        <p:spPr>
          <a:xfrm>
            <a:off x="713997" y="5731348"/>
            <a:ext cx="20574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 food </a:t>
            </a:r>
          </a:p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components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D79091A-9F69-9015-BD88-B7062F683759}"/>
              </a:ext>
            </a:extLst>
          </p:cNvPr>
          <p:cNvSpPr/>
          <p:nvPr/>
        </p:nvSpPr>
        <p:spPr>
          <a:xfrm>
            <a:off x="2670747" y="5783623"/>
            <a:ext cx="20574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 food </a:t>
            </a:r>
          </a:p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component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9CBB336-11BC-D620-AB85-EFBD6417E482}"/>
              </a:ext>
            </a:extLst>
          </p:cNvPr>
          <p:cNvSpPr/>
          <p:nvPr/>
        </p:nvSpPr>
        <p:spPr>
          <a:xfrm>
            <a:off x="4633913" y="5738270"/>
            <a:ext cx="20574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 food </a:t>
            </a:r>
          </a:p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component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4E22ACF-8E74-B3F8-9F83-92F6A4357BD7}"/>
              </a:ext>
            </a:extLst>
          </p:cNvPr>
          <p:cNvSpPr/>
          <p:nvPr/>
        </p:nvSpPr>
        <p:spPr>
          <a:xfrm>
            <a:off x="6563103" y="5738270"/>
            <a:ext cx="20574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 food </a:t>
            </a:r>
          </a:p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component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753AC01-61ED-C11C-F0C9-ED0899DCEB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142" b="89894" l="9988" r="89894">
                        <a14:foregroundMark x1="54642" y1="5142" x2="54642" y2="5142"/>
                        <a14:foregroundMark x1="60635" y1="87943" x2="60635" y2="87943"/>
                        <a14:foregroundMark x1="61575" y1="89539" x2="61575" y2="8953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342" y="4213674"/>
            <a:ext cx="2289965" cy="151767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E9DC712-94E5-3A31-33E3-B2993DD5BEF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14" b="99655" l="0" r="100000">
                        <a14:foregroundMark x1="5428" y1="12069" x2="87683" y2="14138"/>
                        <a14:foregroundMark x1="92067" y1="84828" x2="91232" y2="29310"/>
                        <a14:foregroundMark x1="93946" y1="36207" x2="94990" y2="85862"/>
                        <a14:foregroundMark x1="90188" y1="94483" x2="95198" y2="86897"/>
                        <a14:foregroundMark x1="94781" y1="43793" x2="94572" y2="28621"/>
                        <a14:foregroundMark x1="88935" y1="12069" x2="22129" y2="11034"/>
                        <a14:foregroundMark x1="87683" y1="8966" x2="8977" y2="7241"/>
                        <a14:foregroundMark x1="6054" y1="5862" x2="6681" y2="14138"/>
                        <a14:foregroundMark x1="4384" y1="12069" x2="19624" y2="7586"/>
                        <a14:foregroundMark x1="12526" y1="15172" x2="17954" y2="8276"/>
                        <a14:foregroundMark x1="9395" y1="16897" x2="9395" y2="5517"/>
                        <a14:foregroundMark x1="20668" y1="10690" x2="6472" y2="8966"/>
                        <a14:foregroundMark x1="20877" y1="9310" x2="11691" y2="9655"/>
                        <a14:foregroundMark x1="5428" y1="85862" x2="16910" y2="89655"/>
                        <a14:foregroundMark x1="9812" y1="88621" x2="20459" y2="88966"/>
                        <a14:foregroundMark x1="30063" y1="95172" x2="49896" y2="94828"/>
                        <a14:foregroundMark x1="88309" y1="11034" x2="91858" y2="11034"/>
                        <a14:foregroundMark x1="91441" y1="15172" x2="94154" y2="27931"/>
                        <a14:foregroundMark x1="30898" y1="6897" x2="46555" y2="7241"/>
                        <a14:foregroundMark x1="58455" y1="6552" x2="89770" y2="7241"/>
                        <a14:foregroundMark x1="7724" y1="7241" x2="39666" y2="6207"/>
                        <a14:foregroundMark x1="4802" y1="9310" x2="4802" y2="9310"/>
                        <a14:foregroundMark x1="5219" y1="8276" x2="3132" y2="15517"/>
                        <a14:backgroundMark x1="15866" y1="4828" x2="91441" y2="2759"/>
                        <a14:backgroundMark x1="97704" y1="31724" x2="98747" y2="91034"/>
                        <a14:backgroundMark x1="3758" y1="5862" x2="21503" y2="5172"/>
                        <a14:backgroundMark x1="20459" y1="94828" x2="4593" y2="95172"/>
                        <a14:backgroundMark x1="3132" y1="4483" x2="2296" y2="1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1283" y="4170149"/>
            <a:ext cx="1845517" cy="1117326"/>
          </a:xfrm>
          <a:prstGeom prst="trapezoid">
            <a:avLst>
              <a:gd name="adj" fmla="val 3489"/>
            </a:avLst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1BAF49D-EA58-A1D2-0166-C23D9606FC0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9083" r="949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9704" y="4450601"/>
            <a:ext cx="1805745" cy="135430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B86BAC2-7A01-4179-5C6F-F5DB69377B6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87" b="100000" l="1000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563301" flipH="1">
            <a:off x="5122495" y="3793686"/>
            <a:ext cx="1553485" cy="19457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2987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Reimbursable Samples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69D2380-C7E3-792F-B8C6-B2F506F9F648}"/>
              </a:ext>
            </a:extLst>
          </p:cNvPr>
          <p:cNvSpPr txBox="1"/>
          <p:nvPr/>
        </p:nvSpPr>
        <p:spPr>
          <a:xfrm>
            <a:off x="685800" y="1596345"/>
            <a:ext cx="7772400" cy="3447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Reimbursable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meals under OVS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793750" marR="0" lvl="1" indent="-328613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Burger, banana, and milk </a:t>
            </a:r>
          </a:p>
          <a:p>
            <a:pPr marL="793750" marR="0" lvl="1" indent="-328613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65137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1" indent="0" algn="l" defTabSz="7937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1" indent="0" algn="l" defTabSz="7937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1" indent="228600" algn="l" defTabSz="7937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(grain, M/MA, fruit, milk = 4 food components)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914400" marR="0" lvl="2" indent="0" algn="l" defTabSz="7937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Burger and banana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09F0340-B1EF-7790-D13A-57F13ECE4D0C}"/>
              </a:ext>
            </a:extLst>
          </p:cNvPr>
          <p:cNvSpPr/>
          <p:nvPr/>
        </p:nvSpPr>
        <p:spPr>
          <a:xfrm>
            <a:off x="1066800" y="5971435"/>
            <a:ext cx="6248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(grain, M/MA, fruit = 3 food components)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1C67A4A-8D0E-4075-F811-B67164759E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142" b="89894" l="9988" r="89894">
                        <a14:foregroundMark x1="54642" y1="5142" x2="54642" y2="5142"/>
                        <a14:foregroundMark x1="60635" y1="87943" x2="60635" y2="87943"/>
                        <a14:foregroundMark x1="61575" y1="89539" x2="61575" y2="8953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1663" y="2695023"/>
            <a:ext cx="1885690" cy="12497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5121078-C483-758B-9940-0F743DED52B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14" b="99655" l="0" r="100000">
                        <a14:foregroundMark x1="5428" y1="12069" x2="87683" y2="14138"/>
                        <a14:foregroundMark x1="92067" y1="84828" x2="91232" y2="29310"/>
                        <a14:foregroundMark x1="93946" y1="36207" x2="94990" y2="85862"/>
                        <a14:foregroundMark x1="90188" y1="94483" x2="95198" y2="86897"/>
                        <a14:foregroundMark x1="94781" y1="43793" x2="94572" y2="28621"/>
                        <a14:foregroundMark x1="88935" y1="12069" x2="22129" y2="11034"/>
                        <a14:foregroundMark x1="87683" y1="8966" x2="8977" y2="7241"/>
                        <a14:foregroundMark x1="6054" y1="5862" x2="6681" y2="14138"/>
                        <a14:foregroundMark x1="4384" y1="12069" x2="19624" y2="7586"/>
                        <a14:foregroundMark x1="12526" y1="15172" x2="17954" y2="8276"/>
                        <a14:foregroundMark x1="9395" y1="16897" x2="9395" y2="5517"/>
                        <a14:foregroundMark x1="20668" y1="10690" x2="6472" y2="8966"/>
                        <a14:foregroundMark x1="20877" y1="9310" x2="11691" y2="9655"/>
                        <a14:foregroundMark x1="5428" y1="85862" x2="16910" y2="89655"/>
                        <a14:foregroundMark x1="9812" y1="88621" x2="20459" y2="88966"/>
                        <a14:foregroundMark x1="30063" y1="95172" x2="49896" y2="94828"/>
                        <a14:foregroundMark x1="88309" y1="11034" x2="91858" y2="11034"/>
                        <a14:foregroundMark x1="91441" y1="15172" x2="94154" y2="27931"/>
                        <a14:foregroundMark x1="30898" y1="6897" x2="46555" y2="7241"/>
                        <a14:foregroundMark x1="58455" y1="6552" x2="89770" y2="7241"/>
                        <a14:foregroundMark x1="7724" y1="7241" x2="39666" y2="6207"/>
                        <a14:foregroundMark x1="4802" y1="9310" x2="4802" y2="9310"/>
                        <a14:foregroundMark x1="5219" y1="8276" x2="3132" y2="15517"/>
                        <a14:backgroundMark x1="15866" y1="4828" x2="91441" y2="2759"/>
                        <a14:backgroundMark x1="97704" y1="31724" x2="98747" y2="91034"/>
                        <a14:backgroundMark x1="3758" y1="5862" x2="21503" y2="5172"/>
                        <a14:backgroundMark x1="20459" y1="94828" x2="4593" y2="95172"/>
                        <a14:backgroundMark x1="3132" y1="4483" x2="2296" y2="1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3935" y="2759220"/>
            <a:ext cx="1519706" cy="920071"/>
          </a:xfrm>
          <a:prstGeom prst="trapezoid">
            <a:avLst>
              <a:gd name="adj" fmla="val 3489"/>
            </a:avLst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4F59C91-EE15-4C37-87D7-FC60196A023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887" b="100000" l="1000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563301" flipH="1">
            <a:off x="3383601" y="2518758"/>
            <a:ext cx="1279230" cy="160226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56BBA2F-F60D-D980-D02F-3F8CD07CC6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142" b="89894" l="9988" r="89894">
                        <a14:foregroundMark x1="54642" y1="5142" x2="54642" y2="5142"/>
                        <a14:foregroundMark x1="60635" y1="87943" x2="60635" y2="87943"/>
                        <a14:foregroundMark x1="61575" y1="89539" x2="61575" y2="8953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0297" y="4740022"/>
            <a:ext cx="1885690" cy="124974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73FE432-EFDE-DA85-836B-FA446C4B394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887" b="100000" l="1000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563301" flipH="1">
            <a:off x="3312235" y="4563757"/>
            <a:ext cx="1279230" cy="16022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3337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Reimbursable Samples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9F708E6-73D0-8947-51C7-2A592F42884F}"/>
              </a:ext>
            </a:extLst>
          </p:cNvPr>
          <p:cNvSpPr txBox="1"/>
          <p:nvPr/>
        </p:nvSpPr>
        <p:spPr>
          <a:xfrm>
            <a:off x="594429" y="1545505"/>
            <a:ext cx="7809570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600" b="1" dirty="0">
                <a:solidFill>
                  <a:srgbClr val="000000"/>
                </a:solidFill>
                <a:latin typeface="Calibri"/>
              </a:rPr>
              <a:t>R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eimbursable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meals under OVS</a:t>
            </a: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 sz="2400" dirty="0">
                <a:solidFill>
                  <a:srgbClr val="000000"/>
                </a:solidFill>
                <a:latin typeface="Calibri"/>
              </a:rPr>
              <a:t>Carrots, banana and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milk</a:t>
            </a: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8038" marR="0" lvl="2" indent="46038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8038" marR="0" lvl="2" indent="-23812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8038" marR="0" lvl="2" indent="-23812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(vegetable, fruit, milk = 3 food components)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A91C569-ABB8-DE1F-5D1B-7A8A465A3B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414" b="99655" l="0" r="100000">
                        <a14:foregroundMark x1="5428" y1="12069" x2="87683" y2="14138"/>
                        <a14:foregroundMark x1="92067" y1="84828" x2="91232" y2="29310"/>
                        <a14:foregroundMark x1="93946" y1="36207" x2="94990" y2="85862"/>
                        <a14:foregroundMark x1="90188" y1="94483" x2="95198" y2="86897"/>
                        <a14:foregroundMark x1="94781" y1="43793" x2="94572" y2="28621"/>
                        <a14:foregroundMark x1="88935" y1="12069" x2="22129" y2="11034"/>
                        <a14:foregroundMark x1="87683" y1="8966" x2="8977" y2="7241"/>
                        <a14:foregroundMark x1="6054" y1="5862" x2="6681" y2="14138"/>
                        <a14:foregroundMark x1="4384" y1="12069" x2="19624" y2="7586"/>
                        <a14:foregroundMark x1="12526" y1="15172" x2="17954" y2="8276"/>
                        <a14:foregroundMark x1="9395" y1="16897" x2="9395" y2="5517"/>
                        <a14:foregroundMark x1="20668" y1="10690" x2="6472" y2="8966"/>
                        <a14:foregroundMark x1="20877" y1="9310" x2="11691" y2="9655"/>
                        <a14:foregroundMark x1="5428" y1="85862" x2="16910" y2="89655"/>
                        <a14:foregroundMark x1="9812" y1="88621" x2="20459" y2="88966"/>
                        <a14:foregroundMark x1="30063" y1="95172" x2="49896" y2="94828"/>
                        <a14:foregroundMark x1="88309" y1="11034" x2="91858" y2="11034"/>
                        <a14:foregroundMark x1="91441" y1="15172" x2="94154" y2="27931"/>
                        <a14:foregroundMark x1="30898" y1="6897" x2="46555" y2="7241"/>
                        <a14:foregroundMark x1="58455" y1="6552" x2="89770" y2="7241"/>
                        <a14:foregroundMark x1="7724" y1="7241" x2="39666" y2="6207"/>
                        <a14:foregroundMark x1="4802" y1="9310" x2="4802" y2="9310"/>
                        <a14:foregroundMark x1="5219" y1="8276" x2="3132" y2="15517"/>
                        <a14:backgroundMark x1="15866" y1="4828" x2="91441" y2="2759"/>
                        <a14:backgroundMark x1="97704" y1="31724" x2="98747" y2="91034"/>
                        <a14:backgroundMark x1="3758" y1="5862" x2="21503" y2="5172"/>
                        <a14:backgroundMark x1="20459" y1="94828" x2="4593" y2="95172"/>
                        <a14:backgroundMark x1="3132" y1="4483" x2="2296" y2="1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7846" y="3176265"/>
            <a:ext cx="1845517" cy="1117326"/>
          </a:xfrm>
          <a:prstGeom prst="trapezoid">
            <a:avLst>
              <a:gd name="adj" fmla="val 3489"/>
            </a:avLst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F5EF98C-6D62-5FAF-0C12-58F1FB6FAA0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9083" r="949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4256" y="3176265"/>
            <a:ext cx="1805745" cy="135430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AF92238-B76A-6DE8-66E4-FF071587AE3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887" b="100000" l="1000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563301" flipH="1">
            <a:off x="3195300" y="2707310"/>
            <a:ext cx="1553485" cy="19457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2381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Non-Reimbursable Samples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5A97DB7-0378-3D82-A32C-B7747F72C7E4}"/>
              </a:ext>
            </a:extLst>
          </p:cNvPr>
          <p:cNvSpPr txBox="1"/>
          <p:nvPr/>
        </p:nvSpPr>
        <p:spPr>
          <a:xfrm>
            <a:off x="594429" y="1662333"/>
            <a:ext cx="7809570" cy="55707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Non-reimbursable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meals under OVS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 sz="2400" dirty="0">
                <a:solidFill>
                  <a:srgbClr val="000000"/>
                </a:solidFill>
                <a:latin typeface="Calibri"/>
              </a:rPr>
              <a:t>Banana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 milk 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8038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8038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8038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(fruit, milk = 2 food components)</a:t>
            </a:r>
          </a:p>
          <a:p>
            <a:pPr marL="808038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Burger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8038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8038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8038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(grain, M/MA = 2 food components)</a:t>
            </a: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476EFB4-825B-94A7-E6C8-1BE017B672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142" b="89894" l="9988" r="89894">
                        <a14:foregroundMark x1="54642" y1="5142" x2="54642" y2="5142"/>
                        <a14:foregroundMark x1="60635" y1="87943" x2="60635" y2="87943"/>
                        <a14:foregroundMark x1="61575" y1="89539" x2="61575" y2="8953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543" y="4884503"/>
            <a:ext cx="1885690" cy="124974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5D2B337-3D85-68E6-BE19-3E195574FDC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14" b="99655" l="0" r="100000">
                        <a14:foregroundMark x1="5428" y1="12069" x2="87683" y2="14138"/>
                        <a14:foregroundMark x1="92067" y1="84828" x2="91232" y2="29310"/>
                        <a14:foregroundMark x1="93946" y1="36207" x2="94990" y2="85862"/>
                        <a14:foregroundMark x1="90188" y1="94483" x2="95198" y2="86897"/>
                        <a14:foregroundMark x1="94781" y1="43793" x2="94572" y2="28621"/>
                        <a14:foregroundMark x1="88935" y1="12069" x2="22129" y2="11034"/>
                        <a14:foregroundMark x1="87683" y1="8966" x2="8977" y2="7241"/>
                        <a14:foregroundMark x1="6054" y1="5862" x2="6681" y2="14138"/>
                        <a14:foregroundMark x1="4384" y1="12069" x2="19624" y2="7586"/>
                        <a14:foregroundMark x1="12526" y1="15172" x2="17954" y2="8276"/>
                        <a14:foregroundMark x1="9395" y1="16897" x2="9395" y2="5517"/>
                        <a14:foregroundMark x1="20668" y1="10690" x2="6472" y2="8966"/>
                        <a14:foregroundMark x1="20877" y1="9310" x2="11691" y2="9655"/>
                        <a14:foregroundMark x1="5428" y1="85862" x2="16910" y2="89655"/>
                        <a14:foregroundMark x1="9812" y1="88621" x2="20459" y2="88966"/>
                        <a14:foregroundMark x1="30063" y1="95172" x2="49896" y2="94828"/>
                        <a14:foregroundMark x1="88309" y1="11034" x2="91858" y2="11034"/>
                        <a14:foregroundMark x1="91441" y1="15172" x2="94154" y2="27931"/>
                        <a14:foregroundMark x1="30898" y1="6897" x2="46555" y2="7241"/>
                        <a14:foregroundMark x1="58455" y1="6552" x2="89770" y2="7241"/>
                        <a14:foregroundMark x1="7724" y1="7241" x2="39666" y2="6207"/>
                        <a14:foregroundMark x1="4802" y1="9310" x2="4802" y2="9310"/>
                        <a14:foregroundMark x1="5219" y1="8276" x2="3132" y2="15517"/>
                        <a14:backgroundMark x1="15866" y1="4828" x2="91441" y2="2759"/>
                        <a14:backgroundMark x1="97704" y1="31724" x2="98747" y2="91034"/>
                        <a14:backgroundMark x1="3758" y1="5862" x2="21503" y2="5172"/>
                        <a14:backgroundMark x1="20459" y1="94828" x2="4593" y2="95172"/>
                        <a14:backgroundMark x1="3132" y1="4483" x2="2296" y2="1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1006" y="2861305"/>
            <a:ext cx="1845517" cy="1117326"/>
          </a:xfrm>
          <a:prstGeom prst="trapezoid">
            <a:avLst>
              <a:gd name="adj" fmla="val 3489"/>
            </a:avLst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29E4FD-3F0E-E283-2733-841BC6013D1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887" b="100000" l="1000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563301" flipH="1">
            <a:off x="1808460" y="2392350"/>
            <a:ext cx="1553485" cy="19457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5109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Meal Service Time &amp; Dates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67632" y="3204853"/>
            <a:ext cx="3374006" cy="1490972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rgbClr val="000000"/>
                </a:solidFill>
              </a:rPr>
              <a:t>Posters must be visible for participant viewing. </a:t>
            </a:r>
          </a:p>
          <a:p>
            <a:pPr marL="0" indent="0">
              <a:buNone/>
            </a:pP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ED189C4-8A7B-2138-49E9-36EAFD408B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32770" y="1782233"/>
            <a:ext cx="3410329" cy="447699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27079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1257"/>
    </mc:Choice>
    <mc:Fallback xmlns="">
      <p:transition advClick="0" advTm="11257"/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Non-Reimbursable Samples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9F708E6-73D0-8947-51C7-2A592F42884F}"/>
              </a:ext>
            </a:extLst>
          </p:cNvPr>
          <p:cNvSpPr txBox="1"/>
          <p:nvPr/>
        </p:nvSpPr>
        <p:spPr>
          <a:xfrm>
            <a:off x="594429" y="1545505"/>
            <a:ext cx="780957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Non-reimbursable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meals under OVS</a:t>
            </a: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Carrots and banana</a:t>
            </a: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54075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(vegetable, fruit = 2 food components)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A8960C0-48E8-0F3C-9438-1B737F7A55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9083" r="949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1616" y="2526024"/>
            <a:ext cx="1805745" cy="135430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EAA1817-5A70-D04E-CAE4-2BDF47714D8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887" b="100000" l="1000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563301" flipH="1">
            <a:off x="3662660" y="2057069"/>
            <a:ext cx="1553485" cy="19457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0962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Threshold For Excess &amp; Leftovers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73D8E5-AB72-804E-A621-C5703ABD54AD}"/>
              </a:ext>
            </a:extLst>
          </p:cNvPr>
          <p:cNvSpPr txBox="1"/>
          <p:nvPr/>
        </p:nvSpPr>
        <p:spPr>
          <a:xfrm>
            <a:off x="495300" y="1545505"/>
            <a:ext cx="7772400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6075" marR="0" lvl="2" indent="111125" algn="l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6075" marR="0" lvl="2" indent="111125" algn="l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CDE Nutrition Services Division has established 10 percent to be a reasonable percentage when calculating the number of excess meals that may be included as part of allowable operating costs.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Meals not served to children and leftovers are also considered excess meals.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BC681C7-E4EA-06FB-F5FA-15D8950D7A75}"/>
              </a:ext>
            </a:extLst>
          </p:cNvPr>
          <p:cNvSpPr txBox="1"/>
          <p:nvPr/>
        </p:nvSpPr>
        <p:spPr>
          <a:xfrm>
            <a:off x="571500" y="5439364"/>
            <a:ext cx="1905000" cy="715089"/>
          </a:xfrm>
          <a:prstGeom prst="roundRect">
            <a:avLst/>
          </a:prstGeom>
          <a:solidFill>
            <a:schemeClr val="accent6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You have </a:t>
            </a: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100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meals for service</a:t>
            </a:r>
          </a:p>
        </p:txBody>
      </p:sp>
      <p:cxnSp>
        <p:nvCxnSpPr>
          <p:cNvPr id="13" name="Connector: Elbow 12">
            <a:extLst>
              <a:ext uri="{FF2B5EF4-FFF2-40B4-BE49-F238E27FC236}">
                <a16:creationId xmlns:a16="http://schemas.microsoft.com/office/drawing/2014/main" id="{9F4AB39E-4569-8EB0-5371-78E9B06D013B}"/>
              </a:ext>
            </a:extLst>
          </p:cNvPr>
          <p:cNvCxnSpPr>
            <a:cxnSpLocks/>
          </p:cNvCxnSpPr>
          <p:nvPr/>
        </p:nvCxnSpPr>
        <p:spPr>
          <a:xfrm flipV="1">
            <a:off x="2649028" y="5445361"/>
            <a:ext cx="685800" cy="323165"/>
          </a:xfrm>
          <a:prstGeom prst="bentConnector3">
            <a:avLst/>
          </a:prstGeom>
          <a:ln w="50800"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2F54842A-3DE4-3BB6-F95A-E27BABDD4299}"/>
              </a:ext>
            </a:extLst>
          </p:cNvPr>
          <p:cNvSpPr txBox="1"/>
          <p:nvPr/>
        </p:nvSpPr>
        <p:spPr>
          <a:xfrm>
            <a:off x="3518858" y="5116198"/>
            <a:ext cx="1624642" cy="408623"/>
          </a:xfrm>
          <a:prstGeom prst="roundRect">
            <a:avLst/>
          </a:prstGeom>
          <a:solidFill>
            <a:schemeClr val="accent6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92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meals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FC0F59-4A65-6346-7463-FBC6F30D4894}"/>
              </a:ext>
            </a:extLst>
          </p:cNvPr>
          <p:cNvSpPr txBox="1"/>
          <p:nvPr/>
        </p:nvSpPr>
        <p:spPr>
          <a:xfrm>
            <a:off x="524773" y="5034052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Example: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6B85BE-7478-27C3-3E9B-C6D6CB9192A2}"/>
              </a:ext>
            </a:extLst>
          </p:cNvPr>
          <p:cNvSpPr txBox="1"/>
          <p:nvPr/>
        </p:nvSpPr>
        <p:spPr>
          <a:xfrm>
            <a:off x="3619500" y="4708447"/>
            <a:ext cx="1638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Meals Served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7210931-0352-489D-C179-BEBBF71C3795}"/>
              </a:ext>
            </a:extLst>
          </p:cNvPr>
          <p:cNvSpPr txBox="1"/>
          <p:nvPr/>
        </p:nvSpPr>
        <p:spPr>
          <a:xfrm>
            <a:off x="5715000" y="4940421"/>
            <a:ext cx="309436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8 leftover meals are within the 10 percent range of excess meals to include in the operating costs. </a:t>
            </a:r>
          </a:p>
        </p:txBody>
      </p:sp>
    </p:spTree>
    <p:extLst>
      <p:ext uri="{BB962C8B-B14F-4D97-AF65-F5344CB8AC3E}">
        <p14:creationId xmlns:p14="http://schemas.microsoft.com/office/powerpoint/2010/main" val="2859973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4022713" y="2154936"/>
            <a:ext cx="4410142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 dirty="0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Hub </a:t>
            </a:r>
          </a:p>
          <a:p>
            <a:pPr algn="r"/>
            <a:r>
              <a:rPr lang="en-US" sz="7200" b="1" i="1" dirty="0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Receiver Sites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08029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Hub Receiver Sites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73D8E5-AB72-804E-A621-C5703ABD54AD}"/>
              </a:ext>
            </a:extLst>
          </p:cNvPr>
          <p:cNvSpPr txBox="1"/>
          <p:nvPr/>
        </p:nvSpPr>
        <p:spPr>
          <a:xfrm>
            <a:off x="495299" y="1545505"/>
            <a:ext cx="8366067" cy="46535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-400050" defTabSz="914400" eaLnBrk="1" fontAlgn="base" latinLnBrk="0" hangingPunct="1">
              <a:lnSpc>
                <a:spcPct val="90000"/>
              </a:lnSpc>
              <a:spcBef>
                <a:spcPts val="567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Hub Receiver sites will receive meals for their program from a Hub Site. </a:t>
            </a:r>
          </a:p>
          <a:p>
            <a:pPr marL="0" marR="0" lvl="0" indent="-400050" defTabSz="914400" eaLnBrk="1" fontAlgn="base" latinLnBrk="0" hangingPunct="1">
              <a:lnSpc>
                <a:spcPct val="90000"/>
              </a:lnSpc>
              <a:spcBef>
                <a:spcPts val="567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2400" kern="0" dirty="0">
              <a:solidFill>
                <a:srgbClr val="000000"/>
              </a:solidFill>
            </a:endParaRPr>
          </a:p>
          <a:p>
            <a:pPr marL="0" marR="0" lvl="0" indent="-400050" defTabSz="914400" eaLnBrk="1" fontAlgn="base" latinLnBrk="0" hangingPunct="1">
              <a:lnSpc>
                <a:spcPct val="90000"/>
              </a:lnSpc>
              <a:spcBef>
                <a:spcPts val="567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For each meal service, the following documents must be prepared and transported with the food:</a:t>
            </a:r>
          </a:p>
          <a:p>
            <a:pPr marL="0" marR="0" lvl="0" indent="-400050" defTabSz="914400" eaLnBrk="1" fontAlgn="base" latinLnBrk="0" hangingPunct="1">
              <a:lnSpc>
                <a:spcPct val="90000"/>
              </a:lnSpc>
              <a:spcBef>
                <a:spcPts val="567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Summer Daily Meal Transport Record</a:t>
            </a:r>
          </a:p>
          <a:p>
            <a:pPr marL="0" marR="0" lvl="0" indent="-400050" defTabSz="914400" eaLnBrk="1" fontAlgn="base" latinLnBrk="0" hangingPunct="1">
              <a:lnSpc>
                <a:spcPct val="90000"/>
              </a:lnSpc>
              <a:spcBef>
                <a:spcPts val="567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Meal Count Form</a:t>
            </a:r>
          </a:p>
          <a:p>
            <a:pPr lvl="2" indent="-400050" defTabSz="914400" fontAlgn="base">
              <a:lnSpc>
                <a:spcPct val="90000"/>
              </a:lnSpc>
              <a:spcBef>
                <a:spcPts val="567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2400" kern="0" dirty="0">
                <a:solidFill>
                  <a:srgbClr val="000000"/>
                </a:solidFill>
              </a:rPr>
              <a:t>Breakfast</a:t>
            </a:r>
          </a:p>
          <a:p>
            <a:pPr lvl="2" indent="-400050" defTabSz="914400" fontAlgn="base">
              <a:lnSpc>
                <a:spcPct val="90000"/>
              </a:lnSpc>
              <a:spcBef>
                <a:spcPts val="567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Lunch</a:t>
            </a: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  <a:p>
            <a:pPr marL="0" marR="0" lvl="1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0000"/>
                </a:solidFill>
                <a:latin typeface="Calibri"/>
                <a:cs typeface="Calibri" panose="020F0502020204030204" pitchFamily="34" charset="0"/>
              </a:rPr>
              <a:t>All forms are returned to the Hub site to be claimed in Newton Misc Counts on Post Operating Day.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420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Transport Record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B3EB43E1-66AC-2184-FB67-EC8E5868BE7D}"/>
              </a:ext>
            </a:extLst>
          </p:cNvPr>
          <p:cNvSpPr txBox="1">
            <a:spLocks/>
          </p:cNvSpPr>
          <p:nvPr/>
        </p:nvSpPr>
        <p:spPr>
          <a:xfrm>
            <a:off x="391280" y="1820174"/>
            <a:ext cx="4428369" cy="526855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The “Summer Daily Meal Transport Record ” form must be completed daily for all food transported for each program site and meal service type.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Provide a Summer Daily Meal Transport Record with all meals transported/produced for: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HUB Receivers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RAP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Non-Reimbursable Supper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7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328E116-3A9B-D118-18CD-80F2A7427D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1726" y="2609839"/>
            <a:ext cx="3510994" cy="2727144"/>
          </a:xfrm>
          <a:prstGeom prst="rect">
            <a:avLst/>
          </a:prstGeom>
          <a:ln>
            <a:solidFill>
              <a:srgbClr val="000000"/>
            </a:solidFill>
          </a:ln>
        </p:spPr>
      </p:pic>
    </p:spTree>
    <p:extLst>
      <p:ext uri="{BB962C8B-B14F-4D97-AF65-F5344CB8AC3E}">
        <p14:creationId xmlns:p14="http://schemas.microsoft.com/office/powerpoint/2010/main" val="2307037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Transport Record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8C45D76D-D17E-8119-83BF-DD815EAC3B42}"/>
              </a:ext>
            </a:extLst>
          </p:cNvPr>
          <p:cNvSpPr txBox="1">
            <a:spLocks/>
          </p:cNvSpPr>
          <p:nvPr/>
        </p:nvSpPr>
        <p:spPr>
          <a:xfrm>
            <a:off x="517299" y="2041285"/>
            <a:ext cx="807461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Food Services Manager or designee will complete the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form.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Heading Information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Receiving Program Site Name, Date, Preparation School Site Name, Prep Site Location Code, and the Meal Service Type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BD41C1F0-7141-8F7E-F1CB-10B75F43647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5686"/>
          <a:stretch/>
        </p:blipFill>
        <p:spPr>
          <a:xfrm>
            <a:off x="295129" y="4216954"/>
            <a:ext cx="8518950" cy="1608902"/>
          </a:xfrm>
          <a:prstGeom prst="rect">
            <a:avLst/>
          </a:prstGeom>
          <a:ln>
            <a:solidFill>
              <a:srgbClr val="000000"/>
            </a:solidFill>
          </a:ln>
        </p:spPr>
      </p:pic>
    </p:spTree>
    <p:extLst>
      <p:ext uri="{BB962C8B-B14F-4D97-AF65-F5344CB8AC3E}">
        <p14:creationId xmlns:p14="http://schemas.microsoft.com/office/powerpoint/2010/main" val="158196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Transport Record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11B160B2-5095-0948-CD65-19E32D45B8A6}"/>
              </a:ext>
            </a:extLst>
          </p:cNvPr>
          <p:cNvSpPr txBox="1">
            <a:spLocks/>
          </p:cNvSpPr>
          <p:nvPr/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Prior to delivery, the Food Services staff will complete: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Column 1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Components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Column 2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Portion Size 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Column 3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Amount Prepared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72F367E-5F2A-C2EE-A878-646C7B06DE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3792" b="40714"/>
          <a:stretch/>
        </p:blipFill>
        <p:spPr>
          <a:xfrm>
            <a:off x="373449" y="3912425"/>
            <a:ext cx="8397102" cy="2315056"/>
          </a:xfrm>
          <a:prstGeom prst="rect">
            <a:avLst/>
          </a:prstGeom>
          <a:ln>
            <a:solidFill>
              <a:srgbClr val="000000"/>
            </a:solidFill>
          </a:ln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7FA98D54-395B-9D0E-87FA-AE31FFF03614}"/>
              </a:ext>
            </a:extLst>
          </p:cNvPr>
          <p:cNvSpPr/>
          <p:nvPr/>
        </p:nvSpPr>
        <p:spPr>
          <a:xfrm>
            <a:off x="742384" y="4210221"/>
            <a:ext cx="4345664" cy="1966742"/>
          </a:xfrm>
          <a:prstGeom prst="rect">
            <a:avLst/>
          </a:prstGeom>
          <a:noFill/>
          <a:ln w="19050" cap="flat" cmpd="sng" algn="ctr">
            <a:solidFill>
              <a:srgbClr val="FF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9550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Transport Record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581AEE0E-B8DA-DAE7-9A68-4DE9EA50DB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</p:spPr>
        <p:txBody>
          <a:bodyPr/>
          <a:lstStyle/>
          <a:p>
            <a:pPr marL="0" indent="0">
              <a:buNone/>
            </a:pPr>
            <a:r>
              <a:rPr lang="en-US" sz="2400">
                <a:solidFill>
                  <a:srgbClr val="000000"/>
                </a:solidFill>
              </a:rPr>
              <a:t>Food Services staff/BTB will complete:</a:t>
            </a:r>
          </a:p>
          <a:p>
            <a:pPr marL="0" indent="0">
              <a:buNone/>
            </a:pPr>
            <a:endParaRPr lang="en-US" sz="400">
              <a:solidFill>
                <a:srgbClr val="000000"/>
              </a:solidFill>
            </a:endParaRPr>
          </a:p>
          <a:p>
            <a:pPr lvl="1">
              <a:buFont typeface="Wingdings" panose="05000000000000000000" pitchFamily="2" charset="2"/>
              <a:buChar char="Ø"/>
            </a:pPr>
            <a:r>
              <a:rPr lang="en-US" sz="2200" b="1">
                <a:solidFill>
                  <a:srgbClr val="000000"/>
                </a:solidFill>
              </a:rPr>
              <a:t>Column 4</a:t>
            </a:r>
            <a:r>
              <a:rPr lang="en-US" sz="2200">
                <a:solidFill>
                  <a:srgbClr val="000000"/>
                </a:solidFill>
              </a:rPr>
              <a:t> - Initial, Time, and Temperatures </a:t>
            </a:r>
          </a:p>
          <a:p>
            <a:pPr lvl="1">
              <a:buFont typeface="Wingdings" panose="05000000000000000000" pitchFamily="2" charset="2"/>
              <a:buChar char="Ø"/>
            </a:pPr>
            <a:r>
              <a:rPr lang="en-US" sz="2200" b="1">
                <a:solidFill>
                  <a:srgbClr val="000000"/>
                </a:solidFill>
              </a:rPr>
              <a:t>Column 5 </a:t>
            </a:r>
            <a:r>
              <a:rPr lang="en-US" sz="2200">
                <a:solidFill>
                  <a:srgbClr val="000000"/>
                </a:solidFill>
              </a:rPr>
              <a:t>- Amount Delivered</a:t>
            </a:r>
          </a:p>
          <a:p>
            <a:pPr marL="0" indent="0">
              <a:buNone/>
            </a:pPr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BF64A1A-B10F-725A-DA42-7FCD680ACE3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3792" b="40714"/>
          <a:stretch/>
        </p:blipFill>
        <p:spPr>
          <a:xfrm>
            <a:off x="373449" y="3912425"/>
            <a:ext cx="8397102" cy="2315056"/>
          </a:xfrm>
          <a:prstGeom prst="rect">
            <a:avLst/>
          </a:prstGeom>
          <a:ln>
            <a:solidFill>
              <a:srgbClr val="000000"/>
            </a:solidFill>
          </a:ln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0223207D-1DC3-AC69-6D3B-EC4E1B1D090C}"/>
              </a:ext>
            </a:extLst>
          </p:cNvPr>
          <p:cNvSpPr/>
          <p:nvPr/>
        </p:nvSpPr>
        <p:spPr>
          <a:xfrm>
            <a:off x="4838971" y="4214234"/>
            <a:ext cx="2539603" cy="1962729"/>
          </a:xfrm>
          <a:prstGeom prst="rect">
            <a:avLst/>
          </a:prstGeom>
          <a:noFill/>
          <a:ln w="19050" cap="flat" cmpd="sng" algn="ctr">
            <a:solidFill>
              <a:srgbClr val="FF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4099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Transport Record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79A6D1B-D0CD-853B-4778-095A4A4DAE2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2289"/>
          <a:stretch/>
        </p:blipFill>
        <p:spPr>
          <a:xfrm>
            <a:off x="529995" y="4208378"/>
            <a:ext cx="7764936" cy="2241899"/>
          </a:xfrm>
          <a:prstGeom prst="rect">
            <a:avLst/>
          </a:prstGeom>
          <a:ln>
            <a:solidFill>
              <a:sysClr val="windowText" lastClr="000000"/>
            </a:solidFill>
          </a:ln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0211B53-CEB8-D474-0CD5-F603FC948DAC}"/>
              </a:ext>
            </a:extLst>
          </p:cNvPr>
          <p:cNvSpPr txBox="1">
            <a:spLocks/>
          </p:cNvSpPr>
          <p:nvPr/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signature from the designated receiver must be obtained to verify receipt of the meals.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Food Services Manager will verify that all information is complete and sign in the designated area.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9FC5859-D2CD-9404-0874-F461E5C28E26}"/>
              </a:ext>
            </a:extLst>
          </p:cNvPr>
          <p:cNvSpPr/>
          <p:nvPr/>
        </p:nvSpPr>
        <p:spPr>
          <a:xfrm>
            <a:off x="3798309" y="4090860"/>
            <a:ext cx="2590800" cy="685800"/>
          </a:xfrm>
          <a:prstGeom prst="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87DAAFB-CAD2-CCAD-4FE7-4BFB93C729DC}"/>
              </a:ext>
            </a:extLst>
          </p:cNvPr>
          <p:cNvSpPr/>
          <p:nvPr/>
        </p:nvSpPr>
        <p:spPr>
          <a:xfrm>
            <a:off x="628650" y="4096263"/>
            <a:ext cx="3071004" cy="685800"/>
          </a:xfrm>
          <a:prstGeom prst="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7543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Transport Record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0211B53-CEB8-D474-0CD5-F603FC948DAC}"/>
              </a:ext>
            </a:extLst>
          </p:cNvPr>
          <p:cNvSpPr txBox="1">
            <a:spLocks/>
          </p:cNvSpPr>
          <p:nvPr/>
        </p:nvSpPr>
        <p:spPr>
          <a:xfrm>
            <a:off x="628650" y="2387649"/>
            <a:ext cx="349567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More detailed instructions for the Summer Daily Meal Transport Record are attached on the second page of the blank record.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5DF15A-A8CA-25AE-9B3B-8F31A7E36E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32657" y="2131314"/>
            <a:ext cx="4764257" cy="3593211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29556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Mandatory Cafeteria Postings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2800">
                <a:solidFill>
                  <a:srgbClr val="000000"/>
                </a:solidFill>
              </a:rPr>
              <a:t>The most current postings must be visible in the serving area where participants can see:</a:t>
            </a:r>
          </a:p>
          <a:p>
            <a:pPr marL="0" indent="0">
              <a:buNone/>
            </a:pPr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1ECB5CE-4724-4F95-8A4D-4E1AAA6F3C2F}"/>
              </a:ext>
            </a:extLst>
          </p:cNvPr>
          <p:cNvSpPr/>
          <p:nvPr/>
        </p:nvSpPr>
        <p:spPr>
          <a:xfrm>
            <a:off x="1058563" y="3272401"/>
            <a:ext cx="286240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Summer Menu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FA7A7FF-3E08-4E14-AD7C-E6261160B294}"/>
              </a:ext>
            </a:extLst>
          </p:cNvPr>
          <p:cNvSpPr/>
          <p:nvPr/>
        </p:nvSpPr>
        <p:spPr>
          <a:xfrm>
            <a:off x="4620268" y="2933847"/>
            <a:ext cx="381435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“And Justice For All”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Poster 11”x 17”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A7F372C0-3C4A-4DDC-AA79-2519F1D6D8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0755" y="3797102"/>
            <a:ext cx="1829999" cy="279014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4C87ED51-9807-5C1F-B4BB-55A5521EFFE0}"/>
              </a:ext>
            </a:extLst>
          </p:cNvPr>
          <p:cNvGrpSpPr/>
          <p:nvPr/>
        </p:nvGrpSpPr>
        <p:grpSpPr>
          <a:xfrm>
            <a:off x="763288" y="3907522"/>
            <a:ext cx="3895865" cy="2337519"/>
            <a:chOff x="763288" y="3907522"/>
            <a:chExt cx="3895865" cy="2337519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1FF1E69F-42F1-16C3-4833-8883865E047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63288" y="3907522"/>
              <a:ext cx="3895865" cy="2337519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35AFBD9-A6AE-BE25-C276-00FF349F3908}"/>
                </a:ext>
              </a:extLst>
            </p:cNvPr>
            <p:cNvSpPr/>
            <p:nvPr/>
          </p:nvSpPr>
          <p:spPr>
            <a:xfrm>
              <a:off x="777577" y="3926575"/>
              <a:ext cx="2051444" cy="1048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2569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l="-3000" t="-1000" r="-5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Group 59"/>
          <p:cNvGrpSpPr/>
          <p:nvPr/>
        </p:nvGrpSpPr>
        <p:grpSpPr>
          <a:xfrm>
            <a:off x="2611997" y="3666922"/>
            <a:ext cx="752991" cy="398360"/>
            <a:chOff x="5895112" y="4653241"/>
            <a:chExt cx="2553945" cy="1351132"/>
          </a:xfrm>
        </p:grpSpPr>
        <p:grpSp>
          <p:nvGrpSpPr>
            <p:cNvPr id="61" name="Group 60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84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62" name="Picture 6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63" name="Picture 6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64" name="Picture 6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65" name="Picture 6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67" name="Picture 6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68" name="Picture 6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69" name="Picture 6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70" name="Picture 6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71" name="Picture 7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72" name="Picture 7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74" name="Picture 7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76" name="Picture 7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77" name="Picture 7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78" name="Picture 7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80" name="Picture 7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81" name="Picture 8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82" name="Picture 8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83" name="Picture 8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grpSp>
        <p:nvGrpSpPr>
          <p:cNvPr id="116" name="Group 115"/>
          <p:cNvGrpSpPr/>
          <p:nvPr/>
        </p:nvGrpSpPr>
        <p:grpSpPr>
          <a:xfrm>
            <a:off x="2624539" y="4406156"/>
            <a:ext cx="752991" cy="398360"/>
            <a:chOff x="5895112" y="4653241"/>
            <a:chExt cx="2553945" cy="1351132"/>
          </a:xfrm>
        </p:grpSpPr>
        <p:grpSp>
          <p:nvGrpSpPr>
            <p:cNvPr id="117" name="Group 116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140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18" name="Picture 11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120" name="Picture 11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121" name="Picture 12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122" name="Picture 12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123" name="Picture 12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124" name="Picture 12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125" name="Picture 12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126" name="Picture 12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127" name="Picture 12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128" name="Picture 12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129" name="Picture 12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130" name="Picture 12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131" name="Picture 13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132" name="Picture 13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133" name="Picture 13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134" name="Picture 13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135" name="Picture 13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136" name="Picture 13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137" name="Picture 13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138" name="Picture 13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139" name="Picture 13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grpSp>
        <p:nvGrpSpPr>
          <p:cNvPr id="144" name="Group 143"/>
          <p:cNvGrpSpPr/>
          <p:nvPr/>
        </p:nvGrpSpPr>
        <p:grpSpPr>
          <a:xfrm>
            <a:off x="2602649" y="1765078"/>
            <a:ext cx="752991" cy="398360"/>
            <a:chOff x="5895112" y="4653241"/>
            <a:chExt cx="2553945" cy="1351132"/>
          </a:xfrm>
        </p:grpSpPr>
        <p:grpSp>
          <p:nvGrpSpPr>
            <p:cNvPr id="145" name="Group 144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168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46" name="Picture 14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147" name="Picture 14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148" name="Picture 14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149" name="Picture 14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150" name="Picture 14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151" name="Picture 15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152" name="Picture 15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153" name="Picture 15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154" name="Picture 15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155" name="Picture 15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156" name="Picture 15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157" name="Picture 15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158" name="Picture 15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159" name="Picture 15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160" name="Picture 15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161" name="Picture 16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162" name="Picture 16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163" name="Picture 16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164" name="Picture 16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165" name="Picture 16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166" name="Picture 16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167" name="Picture 16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grpSp>
        <p:nvGrpSpPr>
          <p:cNvPr id="172" name="Group 171"/>
          <p:cNvGrpSpPr/>
          <p:nvPr/>
        </p:nvGrpSpPr>
        <p:grpSpPr>
          <a:xfrm>
            <a:off x="2637575" y="2344365"/>
            <a:ext cx="752991" cy="398360"/>
            <a:chOff x="5895112" y="4653241"/>
            <a:chExt cx="2553945" cy="1351132"/>
          </a:xfrm>
        </p:grpSpPr>
        <p:grpSp>
          <p:nvGrpSpPr>
            <p:cNvPr id="173" name="Group 172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196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197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74" name="Picture 17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175" name="Picture 17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176" name="Picture 17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177" name="Picture 17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178" name="Picture 17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179" name="Picture 17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180" name="Picture 17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181" name="Picture 18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182" name="Picture 18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183" name="Picture 18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184" name="Picture 18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185" name="Picture 18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186" name="Picture 18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187" name="Picture 18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188" name="Picture 18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189" name="Picture 18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190" name="Picture 18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191" name="Picture 19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192" name="Picture 19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193" name="Picture 19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194" name="Picture 19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195" name="Picture 19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grpSp>
        <p:nvGrpSpPr>
          <p:cNvPr id="200" name="Group 199"/>
          <p:cNvGrpSpPr/>
          <p:nvPr/>
        </p:nvGrpSpPr>
        <p:grpSpPr>
          <a:xfrm>
            <a:off x="2628386" y="3068178"/>
            <a:ext cx="752991" cy="398360"/>
            <a:chOff x="5895112" y="4653241"/>
            <a:chExt cx="2553945" cy="1351132"/>
          </a:xfrm>
        </p:grpSpPr>
        <p:grpSp>
          <p:nvGrpSpPr>
            <p:cNvPr id="201" name="Group 200"/>
            <p:cNvGrpSpPr/>
            <p:nvPr/>
          </p:nvGrpSpPr>
          <p:grpSpPr>
            <a:xfrm>
              <a:off x="5895112" y="4700790"/>
              <a:ext cx="2553945" cy="1303583"/>
              <a:chOff x="3734707" y="3021596"/>
              <a:chExt cx="4253880" cy="2526183"/>
            </a:xfrm>
          </p:grpSpPr>
          <p:sp>
            <p:nvSpPr>
              <p:cNvPr id="224" name="Rectangle: Rounded Corners 30"/>
              <p:cNvSpPr/>
              <p:nvPr/>
            </p:nvSpPr>
            <p:spPr>
              <a:xfrm>
                <a:off x="3770108" y="3021596"/>
                <a:ext cx="4217326" cy="2184214"/>
              </a:xfrm>
              <a:custGeom>
                <a:avLst/>
                <a:gdLst>
                  <a:gd name="connsiteX0" fmla="*/ 0 w 2120900"/>
                  <a:gd name="connsiteY0" fmla="*/ 353490 h 2278334"/>
                  <a:gd name="connsiteX1" fmla="*/ 353490 w 2120900"/>
                  <a:gd name="connsiteY1" fmla="*/ 0 h 2278334"/>
                  <a:gd name="connsiteX2" fmla="*/ 1767410 w 2120900"/>
                  <a:gd name="connsiteY2" fmla="*/ 0 h 2278334"/>
                  <a:gd name="connsiteX3" fmla="*/ 2120900 w 2120900"/>
                  <a:gd name="connsiteY3" fmla="*/ 353490 h 2278334"/>
                  <a:gd name="connsiteX4" fmla="*/ 2120900 w 2120900"/>
                  <a:gd name="connsiteY4" fmla="*/ 1924844 h 2278334"/>
                  <a:gd name="connsiteX5" fmla="*/ 1767410 w 2120900"/>
                  <a:gd name="connsiteY5" fmla="*/ 2278334 h 2278334"/>
                  <a:gd name="connsiteX6" fmla="*/ 353490 w 2120900"/>
                  <a:gd name="connsiteY6" fmla="*/ 2278334 h 2278334"/>
                  <a:gd name="connsiteX7" fmla="*/ 0 w 2120900"/>
                  <a:gd name="connsiteY7" fmla="*/ 1924844 h 2278334"/>
                  <a:gd name="connsiteX8" fmla="*/ 0 w 212090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767410 w 3092450"/>
                  <a:gd name="connsiteY5" fmla="*/ 227833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092450"/>
                  <a:gd name="connsiteY0" fmla="*/ 353490 h 2278334"/>
                  <a:gd name="connsiteX1" fmla="*/ 353490 w 3092450"/>
                  <a:gd name="connsiteY1" fmla="*/ 0 h 2278334"/>
                  <a:gd name="connsiteX2" fmla="*/ 1767410 w 3092450"/>
                  <a:gd name="connsiteY2" fmla="*/ 0 h 2278334"/>
                  <a:gd name="connsiteX3" fmla="*/ 2120900 w 3092450"/>
                  <a:gd name="connsiteY3" fmla="*/ 353490 h 2278334"/>
                  <a:gd name="connsiteX4" fmla="*/ 3092450 w 3092450"/>
                  <a:gd name="connsiteY4" fmla="*/ 1969294 h 2278334"/>
                  <a:gd name="connsiteX5" fmla="*/ 1824560 w 3092450"/>
                  <a:gd name="connsiteY5" fmla="*/ 2170384 h 2278334"/>
                  <a:gd name="connsiteX6" fmla="*/ 353490 w 3092450"/>
                  <a:gd name="connsiteY6" fmla="*/ 2278334 h 2278334"/>
                  <a:gd name="connsiteX7" fmla="*/ 0 w 3092450"/>
                  <a:gd name="connsiteY7" fmla="*/ 1924844 h 2278334"/>
                  <a:gd name="connsiteX8" fmla="*/ 0 w 309245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20900 w 3149600"/>
                  <a:gd name="connsiteY3" fmla="*/ 3534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184400 w 3149600"/>
                  <a:gd name="connsiteY3" fmla="*/ 3280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3490 h 2278334"/>
                  <a:gd name="connsiteX1" fmla="*/ 353490 w 3149600"/>
                  <a:gd name="connsiteY1" fmla="*/ 0 h 2278334"/>
                  <a:gd name="connsiteX2" fmla="*/ 1767410 w 3149600"/>
                  <a:gd name="connsiteY2" fmla="*/ 0 h 2278334"/>
                  <a:gd name="connsiteX3" fmla="*/ 2222500 w 3149600"/>
                  <a:gd name="connsiteY3" fmla="*/ 315390 h 2278334"/>
                  <a:gd name="connsiteX4" fmla="*/ 3149600 w 3149600"/>
                  <a:gd name="connsiteY4" fmla="*/ 2045494 h 2278334"/>
                  <a:gd name="connsiteX5" fmla="*/ 1824560 w 3149600"/>
                  <a:gd name="connsiteY5" fmla="*/ 2170384 h 2278334"/>
                  <a:gd name="connsiteX6" fmla="*/ 353490 w 3149600"/>
                  <a:gd name="connsiteY6" fmla="*/ 2278334 h 2278334"/>
                  <a:gd name="connsiteX7" fmla="*/ 0 w 3149600"/>
                  <a:gd name="connsiteY7" fmla="*/ 1924844 h 2278334"/>
                  <a:gd name="connsiteX8" fmla="*/ 0 w 3149600"/>
                  <a:gd name="connsiteY8" fmla="*/ 353490 h 2278334"/>
                  <a:gd name="connsiteX0" fmla="*/ 0 w 3149600"/>
                  <a:gd name="connsiteY0" fmla="*/ 354497 h 2279341"/>
                  <a:gd name="connsiteX1" fmla="*/ 353490 w 3149600"/>
                  <a:gd name="connsiteY1" fmla="*/ 1007 h 2279341"/>
                  <a:gd name="connsiteX2" fmla="*/ 1767410 w 3149600"/>
                  <a:gd name="connsiteY2" fmla="*/ 1007 h 2279341"/>
                  <a:gd name="connsiteX3" fmla="*/ 2222500 w 3149600"/>
                  <a:gd name="connsiteY3" fmla="*/ 316397 h 2279341"/>
                  <a:gd name="connsiteX4" fmla="*/ 3149600 w 3149600"/>
                  <a:gd name="connsiteY4" fmla="*/ 2046501 h 2279341"/>
                  <a:gd name="connsiteX5" fmla="*/ 1824560 w 3149600"/>
                  <a:gd name="connsiteY5" fmla="*/ 2171391 h 2279341"/>
                  <a:gd name="connsiteX6" fmla="*/ 353490 w 3149600"/>
                  <a:gd name="connsiteY6" fmla="*/ 2279341 h 2279341"/>
                  <a:gd name="connsiteX7" fmla="*/ 0 w 3149600"/>
                  <a:gd name="connsiteY7" fmla="*/ 1925851 h 2279341"/>
                  <a:gd name="connsiteX8" fmla="*/ 0 w 3149600"/>
                  <a:gd name="connsiteY8" fmla="*/ 354497 h 2279341"/>
                  <a:gd name="connsiteX0" fmla="*/ 0 w 3149600"/>
                  <a:gd name="connsiteY0" fmla="*/ 355850 h 2280694"/>
                  <a:gd name="connsiteX1" fmla="*/ 353490 w 3149600"/>
                  <a:gd name="connsiteY1" fmla="*/ 2360 h 2280694"/>
                  <a:gd name="connsiteX2" fmla="*/ 1767410 w 3149600"/>
                  <a:gd name="connsiteY2" fmla="*/ 2360 h 2280694"/>
                  <a:gd name="connsiteX3" fmla="*/ 2222500 w 3149600"/>
                  <a:gd name="connsiteY3" fmla="*/ 317750 h 2280694"/>
                  <a:gd name="connsiteX4" fmla="*/ 3149600 w 3149600"/>
                  <a:gd name="connsiteY4" fmla="*/ 2047854 h 2280694"/>
                  <a:gd name="connsiteX5" fmla="*/ 1824560 w 3149600"/>
                  <a:gd name="connsiteY5" fmla="*/ 2172744 h 2280694"/>
                  <a:gd name="connsiteX6" fmla="*/ 353490 w 3149600"/>
                  <a:gd name="connsiteY6" fmla="*/ 2280694 h 2280694"/>
                  <a:gd name="connsiteX7" fmla="*/ 0 w 3149600"/>
                  <a:gd name="connsiteY7" fmla="*/ 1927204 h 2280694"/>
                  <a:gd name="connsiteX8" fmla="*/ 0 w 3149600"/>
                  <a:gd name="connsiteY8" fmla="*/ 355850 h 2280694"/>
                  <a:gd name="connsiteX0" fmla="*/ 0 w 3238500"/>
                  <a:gd name="connsiteY0" fmla="*/ 355850 h 2280694"/>
                  <a:gd name="connsiteX1" fmla="*/ 442390 w 3238500"/>
                  <a:gd name="connsiteY1" fmla="*/ 2360 h 2280694"/>
                  <a:gd name="connsiteX2" fmla="*/ 1856310 w 3238500"/>
                  <a:gd name="connsiteY2" fmla="*/ 2360 h 2280694"/>
                  <a:gd name="connsiteX3" fmla="*/ 2311400 w 3238500"/>
                  <a:gd name="connsiteY3" fmla="*/ 317750 h 2280694"/>
                  <a:gd name="connsiteX4" fmla="*/ 3238500 w 3238500"/>
                  <a:gd name="connsiteY4" fmla="*/ 2047854 h 2280694"/>
                  <a:gd name="connsiteX5" fmla="*/ 1913460 w 3238500"/>
                  <a:gd name="connsiteY5" fmla="*/ 2172744 h 2280694"/>
                  <a:gd name="connsiteX6" fmla="*/ 442390 w 3238500"/>
                  <a:gd name="connsiteY6" fmla="*/ 2280694 h 2280694"/>
                  <a:gd name="connsiteX7" fmla="*/ 88900 w 3238500"/>
                  <a:gd name="connsiteY7" fmla="*/ 1927204 h 2280694"/>
                  <a:gd name="connsiteX8" fmla="*/ 0 w 3238500"/>
                  <a:gd name="connsiteY8" fmla="*/ 355850 h 2280694"/>
                  <a:gd name="connsiteX0" fmla="*/ 914400 w 4152900"/>
                  <a:gd name="connsiteY0" fmla="*/ 355850 h 2280694"/>
                  <a:gd name="connsiteX1" fmla="*/ 1356790 w 4152900"/>
                  <a:gd name="connsiteY1" fmla="*/ 2360 h 2280694"/>
                  <a:gd name="connsiteX2" fmla="*/ 2770710 w 4152900"/>
                  <a:gd name="connsiteY2" fmla="*/ 2360 h 2280694"/>
                  <a:gd name="connsiteX3" fmla="*/ 3225800 w 4152900"/>
                  <a:gd name="connsiteY3" fmla="*/ 317750 h 2280694"/>
                  <a:gd name="connsiteX4" fmla="*/ 4152900 w 4152900"/>
                  <a:gd name="connsiteY4" fmla="*/ 2047854 h 2280694"/>
                  <a:gd name="connsiteX5" fmla="*/ 2827860 w 4152900"/>
                  <a:gd name="connsiteY5" fmla="*/ 2172744 h 2280694"/>
                  <a:gd name="connsiteX6" fmla="*/ 1356790 w 4152900"/>
                  <a:gd name="connsiteY6" fmla="*/ 2280694 h 2280694"/>
                  <a:gd name="connsiteX7" fmla="*/ 0 w 4152900"/>
                  <a:gd name="connsiteY7" fmla="*/ 1851004 h 2280694"/>
                  <a:gd name="connsiteX8" fmla="*/ 914400 w 4152900"/>
                  <a:gd name="connsiteY8" fmla="*/ 355850 h 2280694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14400 w 4152900"/>
                  <a:gd name="connsiteY0" fmla="*/ 355850 h 2185080"/>
                  <a:gd name="connsiteX1" fmla="*/ 1356790 w 4152900"/>
                  <a:gd name="connsiteY1" fmla="*/ 2360 h 2185080"/>
                  <a:gd name="connsiteX2" fmla="*/ 2770710 w 4152900"/>
                  <a:gd name="connsiteY2" fmla="*/ 2360 h 2185080"/>
                  <a:gd name="connsiteX3" fmla="*/ 3225800 w 4152900"/>
                  <a:gd name="connsiteY3" fmla="*/ 317750 h 2185080"/>
                  <a:gd name="connsiteX4" fmla="*/ 4152900 w 4152900"/>
                  <a:gd name="connsiteY4" fmla="*/ 2047854 h 2185080"/>
                  <a:gd name="connsiteX5" fmla="*/ 2827860 w 4152900"/>
                  <a:gd name="connsiteY5" fmla="*/ 2172744 h 2185080"/>
                  <a:gd name="connsiteX6" fmla="*/ 226490 w 4152900"/>
                  <a:gd name="connsiteY6" fmla="*/ 2115594 h 2185080"/>
                  <a:gd name="connsiteX7" fmla="*/ 0 w 4152900"/>
                  <a:gd name="connsiteY7" fmla="*/ 1851004 h 2185080"/>
                  <a:gd name="connsiteX8" fmla="*/ 914400 w 4152900"/>
                  <a:gd name="connsiteY8" fmla="*/ 355850 h 2185080"/>
                  <a:gd name="connsiteX0" fmla="*/ 926736 w 4165236"/>
                  <a:gd name="connsiteY0" fmla="*/ 355850 h 2185080"/>
                  <a:gd name="connsiteX1" fmla="*/ 1369126 w 4165236"/>
                  <a:gd name="connsiteY1" fmla="*/ 2360 h 2185080"/>
                  <a:gd name="connsiteX2" fmla="*/ 2783046 w 4165236"/>
                  <a:gd name="connsiteY2" fmla="*/ 2360 h 2185080"/>
                  <a:gd name="connsiteX3" fmla="*/ 3238136 w 4165236"/>
                  <a:gd name="connsiteY3" fmla="*/ 317750 h 2185080"/>
                  <a:gd name="connsiteX4" fmla="*/ 4165236 w 4165236"/>
                  <a:gd name="connsiteY4" fmla="*/ 2047854 h 2185080"/>
                  <a:gd name="connsiteX5" fmla="*/ 2840196 w 4165236"/>
                  <a:gd name="connsiteY5" fmla="*/ 2172744 h 2185080"/>
                  <a:gd name="connsiteX6" fmla="*/ 238826 w 4165236"/>
                  <a:gd name="connsiteY6" fmla="*/ 2115594 h 2185080"/>
                  <a:gd name="connsiteX7" fmla="*/ 12336 w 4165236"/>
                  <a:gd name="connsiteY7" fmla="*/ 1851004 h 2185080"/>
                  <a:gd name="connsiteX8" fmla="*/ 926736 w 4165236"/>
                  <a:gd name="connsiteY8" fmla="*/ 355850 h 2185080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61818"/>
                  <a:gd name="connsiteX1" fmla="*/ 1369126 w 4165236"/>
                  <a:gd name="connsiteY1" fmla="*/ 2360 h 2161818"/>
                  <a:gd name="connsiteX2" fmla="*/ 2783046 w 4165236"/>
                  <a:gd name="connsiteY2" fmla="*/ 2360 h 2161818"/>
                  <a:gd name="connsiteX3" fmla="*/ 3238136 w 4165236"/>
                  <a:gd name="connsiteY3" fmla="*/ 317750 h 2161818"/>
                  <a:gd name="connsiteX4" fmla="*/ 4165236 w 4165236"/>
                  <a:gd name="connsiteY4" fmla="*/ 2047854 h 2161818"/>
                  <a:gd name="connsiteX5" fmla="*/ 2840196 w 4165236"/>
                  <a:gd name="connsiteY5" fmla="*/ 2128294 h 2161818"/>
                  <a:gd name="connsiteX6" fmla="*/ 238826 w 4165236"/>
                  <a:gd name="connsiteY6" fmla="*/ 2115594 h 2161818"/>
                  <a:gd name="connsiteX7" fmla="*/ 12336 w 4165236"/>
                  <a:gd name="connsiteY7" fmla="*/ 1851004 h 2161818"/>
                  <a:gd name="connsiteX8" fmla="*/ 926736 w 4165236"/>
                  <a:gd name="connsiteY8" fmla="*/ 355850 h 2161818"/>
                  <a:gd name="connsiteX0" fmla="*/ 926736 w 4165236"/>
                  <a:gd name="connsiteY0" fmla="*/ 355850 h 2149381"/>
                  <a:gd name="connsiteX1" fmla="*/ 1369126 w 4165236"/>
                  <a:gd name="connsiteY1" fmla="*/ 2360 h 2149381"/>
                  <a:gd name="connsiteX2" fmla="*/ 2783046 w 4165236"/>
                  <a:gd name="connsiteY2" fmla="*/ 2360 h 2149381"/>
                  <a:gd name="connsiteX3" fmla="*/ 3238136 w 4165236"/>
                  <a:gd name="connsiteY3" fmla="*/ 317750 h 2149381"/>
                  <a:gd name="connsiteX4" fmla="*/ 4165236 w 4165236"/>
                  <a:gd name="connsiteY4" fmla="*/ 2047854 h 2149381"/>
                  <a:gd name="connsiteX5" fmla="*/ 2840196 w 4165236"/>
                  <a:gd name="connsiteY5" fmla="*/ 2128294 h 2149381"/>
                  <a:gd name="connsiteX6" fmla="*/ 238826 w 4165236"/>
                  <a:gd name="connsiteY6" fmla="*/ 2115594 h 2149381"/>
                  <a:gd name="connsiteX7" fmla="*/ 12336 w 4165236"/>
                  <a:gd name="connsiteY7" fmla="*/ 1851004 h 2149381"/>
                  <a:gd name="connsiteX8" fmla="*/ 926736 w 4165236"/>
                  <a:gd name="connsiteY8" fmla="*/ 355850 h 2149381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67453"/>
                  <a:gd name="connsiteX1" fmla="*/ 1369126 w 4209686"/>
                  <a:gd name="connsiteY1" fmla="*/ 2360 h 2167453"/>
                  <a:gd name="connsiteX2" fmla="*/ 2783046 w 4209686"/>
                  <a:gd name="connsiteY2" fmla="*/ 2360 h 2167453"/>
                  <a:gd name="connsiteX3" fmla="*/ 3238136 w 4209686"/>
                  <a:gd name="connsiteY3" fmla="*/ 317750 h 2167453"/>
                  <a:gd name="connsiteX4" fmla="*/ 4209686 w 4209686"/>
                  <a:gd name="connsiteY4" fmla="*/ 2079604 h 2167453"/>
                  <a:gd name="connsiteX5" fmla="*/ 2840196 w 4209686"/>
                  <a:gd name="connsiteY5" fmla="*/ 2128294 h 2167453"/>
                  <a:gd name="connsiteX6" fmla="*/ 238826 w 4209686"/>
                  <a:gd name="connsiteY6" fmla="*/ 2115594 h 2167453"/>
                  <a:gd name="connsiteX7" fmla="*/ 12336 w 4209686"/>
                  <a:gd name="connsiteY7" fmla="*/ 1851004 h 2167453"/>
                  <a:gd name="connsiteX8" fmla="*/ 926736 w 4209686"/>
                  <a:gd name="connsiteY8" fmla="*/ 355850 h 2167453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3813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57186 w 4209686"/>
                  <a:gd name="connsiteY3" fmla="*/ 31775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09686"/>
                  <a:gd name="connsiteY0" fmla="*/ 355850 h 2141446"/>
                  <a:gd name="connsiteX1" fmla="*/ 1369126 w 4209686"/>
                  <a:gd name="connsiteY1" fmla="*/ 2360 h 2141446"/>
                  <a:gd name="connsiteX2" fmla="*/ 2783046 w 4209686"/>
                  <a:gd name="connsiteY2" fmla="*/ 2360 h 2141446"/>
                  <a:gd name="connsiteX3" fmla="*/ 3288936 w 4209686"/>
                  <a:gd name="connsiteY3" fmla="*/ 311400 h 2141446"/>
                  <a:gd name="connsiteX4" fmla="*/ 4209686 w 4209686"/>
                  <a:gd name="connsiteY4" fmla="*/ 2079604 h 2141446"/>
                  <a:gd name="connsiteX5" fmla="*/ 2840196 w 4209686"/>
                  <a:gd name="connsiteY5" fmla="*/ 2128294 h 2141446"/>
                  <a:gd name="connsiteX6" fmla="*/ 238826 w 4209686"/>
                  <a:gd name="connsiteY6" fmla="*/ 2115594 h 2141446"/>
                  <a:gd name="connsiteX7" fmla="*/ 12336 w 4209686"/>
                  <a:gd name="connsiteY7" fmla="*/ 1851004 h 2141446"/>
                  <a:gd name="connsiteX8" fmla="*/ 926736 w 4209686"/>
                  <a:gd name="connsiteY8" fmla="*/ 355850 h 2141446"/>
                  <a:gd name="connsiteX0" fmla="*/ 926736 w 4250725"/>
                  <a:gd name="connsiteY0" fmla="*/ 355850 h 2247490"/>
                  <a:gd name="connsiteX1" fmla="*/ 1369126 w 4250725"/>
                  <a:gd name="connsiteY1" fmla="*/ 2360 h 2247490"/>
                  <a:gd name="connsiteX2" fmla="*/ 2783046 w 4250725"/>
                  <a:gd name="connsiteY2" fmla="*/ 2360 h 2247490"/>
                  <a:gd name="connsiteX3" fmla="*/ 3288936 w 4250725"/>
                  <a:gd name="connsiteY3" fmla="*/ 311400 h 2247490"/>
                  <a:gd name="connsiteX4" fmla="*/ 4209686 w 4250725"/>
                  <a:gd name="connsiteY4" fmla="*/ 2079604 h 2247490"/>
                  <a:gd name="connsiteX5" fmla="*/ 3949336 w 4250725"/>
                  <a:gd name="connsiteY5" fmla="*/ 2191796 h 2247490"/>
                  <a:gd name="connsiteX6" fmla="*/ 2840196 w 4250725"/>
                  <a:gd name="connsiteY6" fmla="*/ 2128294 h 2247490"/>
                  <a:gd name="connsiteX7" fmla="*/ 238826 w 4250725"/>
                  <a:gd name="connsiteY7" fmla="*/ 2115594 h 2247490"/>
                  <a:gd name="connsiteX8" fmla="*/ 12336 w 4250725"/>
                  <a:gd name="connsiteY8" fmla="*/ 1851004 h 2247490"/>
                  <a:gd name="connsiteX9" fmla="*/ 926736 w 4250725"/>
                  <a:gd name="connsiteY9" fmla="*/ 355850 h 2247490"/>
                  <a:gd name="connsiteX0" fmla="*/ 926736 w 4243536"/>
                  <a:gd name="connsiteY0" fmla="*/ 355850 h 2225020"/>
                  <a:gd name="connsiteX1" fmla="*/ 1369126 w 4243536"/>
                  <a:gd name="connsiteY1" fmla="*/ 2360 h 2225020"/>
                  <a:gd name="connsiteX2" fmla="*/ 2783046 w 4243536"/>
                  <a:gd name="connsiteY2" fmla="*/ 2360 h 2225020"/>
                  <a:gd name="connsiteX3" fmla="*/ 3288936 w 4243536"/>
                  <a:gd name="connsiteY3" fmla="*/ 311400 h 2225020"/>
                  <a:gd name="connsiteX4" fmla="*/ 4209686 w 4243536"/>
                  <a:gd name="connsiteY4" fmla="*/ 2079604 h 2225020"/>
                  <a:gd name="connsiteX5" fmla="*/ 3949336 w 4243536"/>
                  <a:gd name="connsiteY5" fmla="*/ 2191796 h 2225020"/>
                  <a:gd name="connsiteX6" fmla="*/ 2840196 w 4243536"/>
                  <a:gd name="connsiteY6" fmla="*/ 2128294 h 2225020"/>
                  <a:gd name="connsiteX7" fmla="*/ 238826 w 4243536"/>
                  <a:gd name="connsiteY7" fmla="*/ 2115594 h 2225020"/>
                  <a:gd name="connsiteX8" fmla="*/ 12336 w 4243536"/>
                  <a:gd name="connsiteY8" fmla="*/ 1851004 h 2225020"/>
                  <a:gd name="connsiteX9" fmla="*/ 926736 w 4243536"/>
                  <a:gd name="connsiteY9" fmla="*/ 355850 h 2225020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09686"/>
                  <a:gd name="connsiteY0" fmla="*/ 355850 h 2192436"/>
                  <a:gd name="connsiteX1" fmla="*/ 1369126 w 4209686"/>
                  <a:gd name="connsiteY1" fmla="*/ 2360 h 2192436"/>
                  <a:gd name="connsiteX2" fmla="*/ 2783046 w 4209686"/>
                  <a:gd name="connsiteY2" fmla="*/ 2360 h 2192436"/>
                  <a:gd name="connsiteX3" fmla="*/ 3288936 w 4209686"/>
                  <a:gd name="connsiteY3" fmla="*/ 311400 h 2192436"/>
                  <a:gd name="connsiteX4" fmla="*/ 4209686 w 4209686"/>
                  <a:gd name="connsiteY4" fmla="*/ 2079604 h 2192436"/>
                  <a:gd name="connsiteX5" fmla="*/ 3949336 w 4209686"/>
                  <a:gd name="connsiteY5" fmla="*/ 2191796 h 2192436"/>
                  <a:gd name="connsiteX6" fmla="*/ 2840196 w 4209686"/>
                  <a:gd name="connsiteY6" fmla="*/ 2128294 h 2192436"/>
                  <a:gd name="connsiteX7" fmla="*/ 238826 w 4209686"/>
                  <a:gd name="connsiteY7" fmla="*/ 2115594 h 2192436"/>
                  <a:gd name="connsiteX8" fmla="*/ 12336 w 4209686"/>
                  <a:gd name="connsiteY8" fmla="*/ 1851004 h 2192436"/>
                  <a:gd name="connsiteX9" fmla="*/ 926736 w 4209686"/>
                  <a:gd name="connsiteY9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88936 w 4220584"/>
                  <a:gd name="connsiteY3" fmla="*/ 3114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20584"/>
                  <a:gd name="connsiteY0" fmla="*/ 355850 h 2192436"/>
                  <a:gd name="connsiteX1" fmla="*/ 1369126 w 4220584"/>
                  <a:gd name="connsiteY1" fmla="*/ 2360 h 2192436"/>
                  <a:gd name="connsiteX2" fmla="*/ 2783046 w 4220584"/>
                  <a:gd name="connsiteY2" fmla="*/ 2360 h 2192436"/>
                  <a:gd name="connsiteX3" fmla="*/ 3263536 w 4220584"/>
                  <a:gd name="connsiteY3" fmla="*/ 324100 h 2192436"/>
                  <a:gd name="connsiteX4" fmla="*/ 4089036 w 4220584"/>
                  <a:gd name="connsiteY4" fmla="*/ 1645696 h 2192436"/>
                  <a:gd name="connsiteX5" fmla="*/ 4209686 w 4220584"/>
                  <a:gd name="connsiteY5" fmla="*/ 2079604 h 2192436"/>
                  <a:gd name="connsiteX6" fmla="*/ 3949336 w 4220584"/>
                  <a:gd name="connsiteY6" fmla="*/ 2191796 h 2192436"/>
                  <a:gd name="connsiteX7" fmla="*/ 2840196 w 4220584"/>
                  <a:gd name="connsiteY7" fmla="*/ 2128294 h 2192436"/>
                  <a:gd name="connsiteX8" fmla="*/ 238826 w 4220584"/>
                  <a:gd name="connsiteY8" fmla="*/ 2115594 h 2192436"/>
                  <a:gd name="connsiteX9" fmla="*/ 12336 w 4220584"/>
                  <a:gd name="connsiteY9" fmla="*/ 1851004 h 2192436"/>
                  <a:gd name="connsiteX10" fmla="*/ 926736 w 4220584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4569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92436"/>
                  <a:gd name="connsiteX1" fmla="*/ 1369126 w 4217326"/>
                  <a:gd name="connsiteY1" fmla="*/ 2360 h 2192436"/>
                  <a:gd name="connsiteX2" fmla="*/ 2783046 w 4217326"/>
                  <a:gd name="connsiteY2" fmla="*/ 2360 h 2192436"/>
                  <a:gd name="connsiteX3" fmla="*/ 3263536 w 4217326"/>
                  <a:gd name="connsiteY3" fmla="*/ 324100 h 2192436"/>
                  <a:gd name="connsiteX4" fmla="*/ 4089036 w 4217326"/>
                  <a:gd name="connsiteY4" fmla="*/ 1677446 h 2192436"/>
                  <a:gd name="connsiteX5" fmla="*/ 4209686 w 4217326"/>
                  <a:gd name="connsiteY5" fmla="*/ 2079604 h 2192436"/>
                  <a:gd name="connsiteX6" fmla="*/ 3949336 w 4217326"/>
                  <a:gd name="connsiteY6" fmla="*/ 2191796 h 2192436"/>
                  <a:gd name="connsiteX7" fmla="*/ 2840196 w 4217326"/>
                  <a:gd name="connsiteY7" fmla="*/ 2128294 h 2192436"/>
                  <a:gd name="connsiteX8" fmla="*/ 238826 w 4217326"/>
                  <a:gd name="connsiteY8" fmla="*/ 2115594 h 2192436"/>
                  <a:gd name="connsiteX9" fmla="*/ 12336 w 4217326"/>
                  <a:gd name="connsiteY9" fmla="*/ 1851004 h 2192436"/>
                  <a:gd name="connsiteX10" fmla="*/ 926736 w 4217326"/>
                  <a:gd name="connsiteY10" fmla="*/ 355850 h 2192436"/>
                  <a:gd name="connsiteX0" fmla="*/ 926736 w 4217326"/>
                  <a:gd name="connsiteY0" fmla="*/ 355850 h 2173597"/>
                  <a:gd name="connsiteX1" fmla="*/ 1369126 w 4217326"/>
                  <a:gd name="connsiteY1" fmla="*/ 2360 h 2173597"/>
                  <a:gd name="connsiteX2" fmla="*/ 2783046 w 4217326"/>
                  <a:gd name="connsiteY2" fmla="*/ 2360 h 2173597"/>
                  <a:gd name="connsiteX3" fmla="*/ 3263536 w 4217326"/>
                  <a:gd name="connsiteY3" fmla="*/ 324100 h 2173597"/>
                  <a:gd name="connsiteX4" fmla="*/ 4089036 w 4217326"/>
                  <a:gd name="connsiteY4" fmla="*/ 1677446 h 2173597"/>
                  <a:gd name="connsiteX5" fmla="*/ 4209686 w 4217326"/>
                  <a:gd name="connsiteY5" fmla="*/ 2079604 h 2173597"/>
                  <a:gd name="connsiteX6" fmla="*/ 3942986 w 4217326"/>
                  <a:gd name="connsiteY6" fmla="*/ 2172746 h 2173597"/>
                  <a:gd name="connsiteX7" fmla="*/ 2840196 w 4217326"/>
                  <a:gd name="connsiteY7" fmla="*/ 2128294 h 2173597"/>
                  <a:gd name="connsiteX8" fmla="*/ 238826 w 4217326"/>
                  <a:gd name="connsiteY8" fmla="*/ 2115594 h 2173597"/>
                  <a:gd name="connsiteX9" fmla="*/ 12336 w 4217326"/>
                  <a:gd name="connsiteY9" fmla="*/ 1851004 h 2173597"/>
                  <a:gd name="connsiteX10" fmla="*/ 926736 w 4217326"/>
                  <a:gd name="connsiteY10" fmla="*/ 355850 h 2173597"/>
                  <a:gd name="connsiteX0" fmla="*/ 926736 w 4217326"/>
                  <a:gd name="connsiteY0" fmla="*/ 355850 h 2184136"/>
                  <a:gd name="connsiteX1" fmla="*/ 1369126 w 4217326"/>
                  <a:gd name="connsiteY1" fmla="*/ 2360 h 2184136"/>
                  <a:gd name="connsiteX2" fmla="*/ 2783046 w 4217326"/>
                  <a:gd name="connsiteY2" fmla="*/ 2360 h 2184136"/>
                  <a:gd name="connsiteX3" fmla="*/ 3263536 w 4217326"/>
                  <a:gd name="connsiteY3" fmla="*/ 324100 h 2184136"/>
                  <a:gd name="connsiteX4" fmla="*/ 4089036 w 4217326"/>
                  <a:gd name="connsiteY4" fmla="*/ 1677446 h 2184136"/>
                  <a:gd name="connsiteX5" fmla="*/ 4209686 w 4217326"/>
                  <a:gd name="connsiteY5" fmla="*/ 2079604 h 2184136"/>
                  <a:gd name="connsiteX6" fmla="*/ 3942986 w 4217326"/>
                  <a:gd name="connsiteY6" fmla="*/ 2172746 h 2184136"/>
                  <a:gd name="connsiteX7" fmla="*/ 2840196 w 4217326"/>
                  <a:gd name="connsiteY7" fmla="*/ 2128294 h 2184136"/>
                  <a:gd name="connsiteX8" fmla="*/ 238826 w 4217326"/>
                  <a:gd name="connsiteY8" fmla="*/ 2115594 h 2184136"/>
                  <a:gd name="connsiteX9" fmla="*/ 12336 w 4217326"/>
                  <a:gd name="connsiteY9" fmla="*/ 1851004 h 2184136"/>
                  <a:gd name="connsiteX10" fmla="*/ 926736 w 4217326"/>
                  <a:gd name="connsiteY10" fmla="*/ 355850 h 2184136"/>
                  <a:gd name="connsiteX0" fmla="*/ 882286 w 4217326"/>
                  <a:gd name="connsiteY0" fmla="*/ 337036 h 2184372"/>
                  <a:gd name="connsiteX1" fmla="*/ 1369126 w 4217326"/>
                  <a:gd name="connsiteY1" fmla="*/ 2596 h 2184372"/>
                  <a:gd name="connsiteX2" fmla="*/ 2783046 w 4217326"/>
                  <a:gd name="connsiteY2" fmla="*/ 2596 h 2184372"/>
                  <a:gd name="connsiteX3" fmla="*/ 3263536 w 4217326"/>
                  <a:gd name="connsiteY3" fmla="*/ 324336 h 2184372"/>
                  <a:gd name="connsiteX4" fmla="*/ 4089036 w 4217326"/>
                  <a:gd name="connsiteY4" fmla="*/ 1677682 h 2184372"/>
                  <a:gd name="connsiteX5" fmla="*/ 4209686 w 4217326"/>
                  <a:gd name="connsiteY5" fmla="*/ 2079840 h 2184372"/>
                  <a:gd name="connsiteX6" fmla="*/ 3942986 w 4217326"/>
                  <a:gd name="connsiteY6" fmla="*/ 2172982 h 2184372"/>
                  <a:gd name="connsiteX7" fmla="*/ 2840196 w 4217326"/>
                  <a:gd name="connsiteY7" fmla="*/ 2128530 h 2184372"/>
                  <a:gd name="connsiteX8" fmla="*/ 238826 w 4217326"/>
                  <a:gd name="connsiteY8" fmla="*/ 2115830 h 2184372"/>
                  <a:gd name="connsiteX9" fmla="*/ 12336 w 4217326"/>
                  <a:gd name="connsiteY9" fmla="*/ 1851240 h 2184372"/>
                  <a:gd name="connsiteX10" fmla="*/ 882286 w 4217326"/>
                  <a:gd name="connsiteY10" fmla="*/ 337036 h 2184372"/>
                  <a:gd name="connsiteX0" fmla="*/ 882286 w 4217326"/>
                  <a:gd name="connsiteY0" fmla="*/ 336878 h 2184214"/>
                  <a:gd name="connsiteX1" fmla="*/ 1369126 w 4217326"/>
                  <a:gd name="connsiteY1" fmla="*/ 2438 h 2184214"/>
                  <a:gd name="connsiteX2" fmla="*/ 2783046 w 4217326"/>
                  <a:gd name="connsiteY2" fmla="*/ 2438 h 2184214"/>
                  <a:gd name="connsiteX3" fmla="*/ 3263536 w 4217326"/>
                  <a:gd name="connsiteY3" fmla="*/ 324178 h 2184214"/>
                  <a:gd name="connsiteX4" fmla="*/ 4089036 w 4217326"/>
                  <a:gd name="connsiteY4" fmla="*/ 1677524 h 2184214"/>
                  <a:gd name="connsiteX5" fmla="*/ 4209686 w 4217326"/>
                  <a:gd name="connsiteY5" fmla="*/ 2079682 h 2184214"/>
                  <a:gd name="connsiteX6" fmla="*/ 3942986 w 4217326"/>
                  <a:gd name="connsiteY6" fmla="*/ 2172824 h 2184214"/>
                  <a:gd name="connsiteX7" fmla="*/ 2840196 w 4217326"/>
                  <a:gd name="connsiteY7" fmla="*/ 2128372 h 2184214"/>
                  <a:gd name="connsiteX8" fmla="*/ 238826 w 4217326"/>
                  <a:gd name="connsiteY8" fmla="*/ 2115672 h 2184214"/>
                  <a:gd name="connsiteX9" fmla="*/ 12336 w 4217326"/>
                  <a:gd name="connsiteY9" fmla="*/ 1851082 h 2184214"/>
                  <a:gd name="connsiteX10" fmla="*/ 882286 w 4217326"/>
                  <a:gd name="connsiteY10" fmla="*/ 336878 h 218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7326" h="2184214">
                    <a:moveTo>
                      <a:pt x="882286" y="336878"/>
                    </a:moveTo>
                    <a:cubicBezTo>
                      <a:pt x="971186" y="154351"/>
                      <a:pt x="1104049" y="-22962"/>
                      <a:pt x="1369126" y="2438"/>
                    </a:cubicBezTo>
                    <a:lnTo>
                      <a:pt x="2783046" y="2438"/>
                    </a:lnTo>
                    <a:cubicBezTo>
                      <a:pt x="3124323" y="-10262"/>
                      <a:pt x="3130186" y="78151"/>
                      <a:pt x="3263536" y="324178"/>
                    </a:cubicBezTo>
                    <a:cubicBezTo>
                      <a:pt x="3393359" y="654159"/>
                      <a:pt x="3840328" y="1389173"/>
                      <a:pt x="4089036" y="1677524"/>
                    </a:cubicBezTo>
                    <a:cubicBezTo>
                      <a:pt x="4223444" y="1965875"/>
                      <a:pt x="4227678" y="1987607"/>
                      <a:pt x="4209686" y="2079682"/>
                    </a:cubicBezTo>
                    <a:cubicBezTo>
                      <a:pt x="4035061" y="2266081"/>
                      <a:pt x="4145834" y="2139309"/>
                      <a:pt x="3942986" y="2172824"/>
                    </a:cubicBezTo>
                    <a:cubicBezTo>
                      <a:pt x="3714738" y="2180939"/>
                      <a:pt x="3466023" y="2128372"/>
                      <a:pt x="2840196" y="2128372"/>
                    </a:cubicBezTo>
                    <a:lnTo>
                      <a:pt x="238826" y="2115672"/>
                    </a:lnTo>
                    <a:cubicBezTo>
                      <a:pt x="43599" y="2166472"/>
                      <a:pt x="-32114" y="2020909"/>
                      <a:pt x="12336" y="1851082"/>
                    </a:cubicBezTo>
                    <a:lnTo>
                      <a:pt x="882286" y="33687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Rectangle: Rounded Corners 7"/>
              <p:cNvSpPr/>
              <p:nvPr/>
            </p:nvSpPr>
            <p:spPr>
              <a:xfrm>
                <a:off x="3734707" y="3024036"/>
                <a:ext cx="4253880" cy="2188118"/>
              </a:xfrm>
              <a:custGeom>
                <a:avLst/>
                <a:gdLst>
                  <a:gd name="connsiteX0" fmla="*/ 0 w 2184400"/>
                  <a:gd name="connsiteY0" fmla="*/ 248713 h 1492250"/>
                  <a:gd name="connsiteX1" fmla="*/ 248713 w 2184400"/>
                  <a:gd name="connsiteY1" fmla="*/ 0 h 1492250"/>
                  <a:gd name="connsiteX2" fmla="*/ 1935687 w 2184400"/>
                  <a:gd name="connsiteY2" fmla="*/ 0 h 1492250"/>
                  <a:gd name="connsiteX3" fmla="*/ 2184400 w 2184400"/>
                  <a:gd name="connsiteY3" fmla="*/ 248713 h 1492250"/>
                  <a:gd name="connsiteX4" fmla="*/ 2184400 w 2184400"/>
                  <a:gd name="connsiteY4" fmla="*/ 1243537 h 1492250"/>
                  <a:gd name="connsiteX5" fmla="*/ 1935687 w 2184400"/>
                  <a:gd name="connsiteY5" fmla="*/ 1492250 h 1492250"/>
                  <a:gd name="connsiteX6" fmla="*/ 248713 w 2184400"/>
                  <a:gd name="connsiteY6" fmla="*/ 1492250 h 1492250"/>
                  <a:gd name="connsiteX7" fmla="*/ 0 w 2184400"/>
                  <a:gd name="connsiteY7" fmla="*/ 1243537 h 1492250"/>
                  <a:gd name="connsiteX8" fmla="*/ 0 w 2184400"/>
                  <a:gd name="connsiteY8" fmla="*/ 248713 h 1492250"/>
                  <a:gd name="connsiteX0" fmla="*/ 0 w 3105150"/>
                  <a:gd name="connsiteY0" fmla="*/ 248713 h 1798420"/>
                  <a:gd name="connsiteX1" fmla="*/ 248713 w 3105150"/>
                  <a:gd name="connsiteY1" fmla="*/ 0 h 1798420"/>
                  <a:gd name="connsiteX2" fmla="*/ 1935687 w 3105150"/>
                  <a:gd name="connsiteY2" fmla="*/ 0 h 1798420"/>
                  <a:gd name="connsiteX3" fmla="*/ 2184400 w 3105150"/>
                  <a:gd name="connsiteY3" fmla="*/ 248713 h 1798420"/>
                  <a:gd name="connsiteX4" fmla="*/ 3105150 w 3105150"/>
                  <a:gd name="connsiteY4" fmla="*/ 1770587 h 1798420"/>
                  <a:gd name="connsiteX5" fmla="*/ 1935687 w 3105150"/>
                  <a:gd name="connsiteY5" fmla="*/ 1492250 h 1798420"/>
                  <a:gd name="connsiteX6" fmla="*/ 248713 w 3105150"/>
                  <a:gd name="connsiteY6" fmla="*/ 1492250 h 1798420"/>
                  <a:gd name="connsiteX7" fmla="*/ 0 w 3105150"/>
                  <a:gd name="connsiteY7" fmla="*/ 1243537 h 1798420"/>
                  <a:gd name="connsiteX8" fmla="*/ 0 w 3105150"/>
                  <a:gd name="connsiteY8" fmla="*/ 248713 h 1798420"/>
                  <a:gd name="connsiteX0" fmla="*/ 0 w 3105150"/>
                  <a:gd name="connsiteY0" fmla="*/ 248713 h 2146300"/>
                  <a:gd name="connsiteX1" fmla="*/ 248713 w 3105150"/>
                  <a:gd name="connsiteY1" fmla="*/ 0 h 2146300"/>
                  <a:gd name="connsiteX2" fmla="*/ 1935687 w 3105150"/>
                  <a:gd name="connsiteY2" fmla="*/ 0 h 2146300"/>
                  <a:gd name="connsiteX3" fmla="*/ 2184400 w 3105150"/>
                  <a:gd name="connsiteY3" fmla="*/ 248713 h 2146300"/>
                  <a:gd name="connsiteX4" fmla="*/ 3105150 w 3105150"/>
                  <a:gd name="connsiteY4" fmla="*/ 1770587 h 2146300"/>
                  <a:gd name="connsiteX5" fmla="*/ 2964387 w 3105150"/>
                  <a:gd name="connsiteY5" fmla="*/ 2146300 h 2146300"/>
                  <a:gd name="connsiteX6" fmla="*/ 248713 w 3105150"/>
                  <a:gd name="connsiteY6" fmla="*/ 1492250 h 2146300"/>
                  <a:gd name="connsiteX7" fmla="*/ 0 w 3105150"/>
                  <a:gd name="connsiteY7" fmla="*/ 1243537 h 2146300"/>
                  <a:gd name="connsiteX8" fmla="*/ 0 w 3105150"/>
                  <a:gd name="connsiteY8" fmla="*/ 248713 h 2146300"/>
                  <a:gd name="connsiteX0" fmla="*/ 0 w 3162300"/>
                  <a:gd name="connsiteY0" fmla="*/ 248713 h 2146300"/>
                  <a:gd name="connsiteX1" fmla="*/ 248713 w 3162300"/>
                  <a:gd name="connsiteY1" fmla="*/ 0 h 2146300"/>
                  <a:gd name="connsiteX2" fmla="*/ 1935687 w 3162300"/>
                  <a:gd name="connsiteY2" fmla="*/ 0 h 2146300"/>
                  <a:gd name="connsiteX3" fmla="*/ 2184400 w 3162300"/>
                  <a:gd name="connsiteY3" fmla="*/ 248713 h 2146300"/>
                  <a:gd name="connsiteX4" fmla="*/ 3162300 w 3162300"/>
                  <a:gd name="connsiteY4" fmla="*/ 1808687 h 2146300"/>
                  <a:gd name="connsiteX5" fmla="*/ 2964387 w 3162300"/>
                  <a:gd name="connsiteY5" fmla="*/ 2146300 h 2146300"/>
                  <a:gd name="connsiteX6" fmla="*/ 248713 w 3162300"/>
                  <a:gd name="connsiteY6" fmla="*/ 1492250 h 2146300"/>
                  <a:gd name="connsiteX7" fmla="*/ 0 w 3162300"/>
                  <a:gd name="connsiteY7" fmla="*/ 1243537 h 2146300"/>
                  <a:gd name="connsiteX8" fmla="*/ 0 w 3162300"/>
                  <a:gd name="connsiteY8" fmla="*/ 248713 h 2146300"/>
                  <a:gd name="connsiteX0" fmla="*/ 0 w 3162300"/>
                  <a:gd name="connsiteY0" fmla="*/ 248713 h 2159000"/>
                  <a:gd name="connsiteX1" fmla="*/ 248713 w 3162300"/>
                  <a:gd name="connsiteY1" fmla="*/ 0 h 2159000"/>
                  <a:gd name="connsiteX2" fmla="*/ 1935687 w 3162300"/>
                  <a:gd name="connsiteY2" fmla="*/ 0 h 2159000"/>
                  <a:gd name="connsiteX3" fmla="*/ 2184400 w 3162300"/>
                  <a:gd name="connsiteY3" fmla="*/ 248713 h 2159000"/>
                  <a:gd name="connsiteX4" fmla="*/ 3162300 w 3162300"/>
                  <a:gd name="connsiteY4" fmla="*/ 1808687 h 2159000"/>
                  <a:gd name="connsiteX5" fmla="*/ 2983437 w 3162300"/>
                  <a:gd name="connsiteY5" fmla="*/ 2159000 h 2159000"/>
                  <a:gd name="connsiteX6" fmla="*/ 248713 w 3162300"/>
                  <a:gd name="connsiteY6" fmla="*/ 1492250 h 2159000"/>
                  <a:gd name="connsiteX7" fmla="*/ 0 w 3162300"/>
                  <a:gd name="connsiteY7" fmla="*/ 1243537 h 2159000"/>
                  <a:gd name="connsiteX8" fmla="*/ 0 w 3162300"/>
                  <a:gd name="connsiteY8" fmla="*/ 248713 h 2159000"/>
                  <a:gd name="connsiteX0" fmla="*/ 800267 w 3962567"/>
                  <a:gd name="connsiteY0" fmla="*/ 248713 h 2159000"/>
                  <a:gd name="connsiteX1" fmla="*/ 1048980 w 3962567"/>
                  <a:gd name="connsiteY1" fmla="*/ 0 h 2159000"/>
                  <a:gd name="connsiteX2" fmla="*/ 2735954 w 3962567"/>
                  <a:gd name="connsiteY2" fmla="*/ 0 h 2159000"/>
                  <a:gd name="connsiteX3" fmla="*/ 2984667 w 3962567"/>
                  <a:gd name="connsiteY3" fmla="*/ 248713 h 2159000"/>
                  <a:gd name="connsiteX4" fmla="*/ 3962567 w 3962567"/>
                  <a:gd name="connsiteY4" fmla="*/ 1808687 h 2159000"/>
                  <a:gd name="connsiteX5" fmla="*/ 3783704 w 3962567"/>
                  <a:gd name="connsiteY5" fmla="*/ 2159000 h 2159000"/>
                  <a:gd name="connsiteX6" fmla="*/ 13930 w 3962567"/>
                  <a:gd name="connsiteY6" fmla="*/ 2146300 h 2159000"/>
                  <a:gd name="connsiteX7" fmla="*/ 800267 w 3962567"/>
                  <a:gd name="connsiteY7" fmla="*/ 1243537 h 2159000"/>
                  <a:gd name="connsiteX8" fmla="*/ 800267 w 3962567"/>
                  <a:gd name="connsiteY8" fmla="*/ 248713 h 2159000"/>
                  <a:gd name="connsiteX0" fmla="*/ 884202 w 4046502"/>
                  <a:gd name="connsiteY0" fmla="*/ 248713 h 2159000"/>
                  <a:gd name="connsiteX1" fmla="*/ 1132915 w 4046502"/>
                  <a:gd name="connsiteY1" fmla="*/ 0 h 2159000"/>
                  <a:gd name="connsiteX2" fmla="*/ 2819889 w 4046502"/>
                  <a:gd name="connsiteY2" fmla="*/ 0 h 2159000"/>
                  <a:gd name="connsiteX3" fmla="*/ 3068602 w 4046502"/>
                  <a:gd name="connsiteY3" fmla="*/ 248713 h 2159000"/>
                  <a:gd name="connsiteX4" fmla="*/ 4046502 w 4046502"/>
                  <a:gd name="connsiteY4" fmla="*/ 1808687 h 2159000"/>
                  <a:gd name="connsiteX5" fmla="*/ 3867639 w 4046502"/>
                  <a:gd name="connsiteY5" fmla="*/ 2159000 h 2159000"/>
                  <a:gd name="connsiteX6" fmla="*/ 97865 w 4046502"/>
                  <a:gd name="connsiteY6" fmla="*/ 2146300 h 2159000"/>
                  <a:gd name="connsiteX7" fmla="*/ 7902 w 4046502"/>
                  <a:gd name="connsiteY7" fmla="*/ 1668987 h 2159000"/>
                  <a:gd name="connsiteX8" fmla="*/ 884202 w 4046502"/>
                  <a:gd name="connsiteY8" fmla="*/ 248713 h 2159000"/>
                  <a:gd name="connsiteX0" fmla="*/ 958850 w 4121150"/>
                  <a:gd name="connsiteY0" fmla="*/ 248713 h 2159000"/>
                  <a:gd name="connsiteX1" fmla="*/ 1207563 w 4121150"/>
                  <a:gd name="connsiteY1" fmla="*/ 0 h 2159000"/>
                  <a:gd name="connsiteX2" fmla="*/ 2894537 w 4121150"/>
                  <a:gd name="connsiteY2" fmla="*/ 0 h 2159000"/>
                  <a:gd name="connsiteX3" fmla="*/ 3143250 w 4121150"/>
                  <a:gd name="connsiteY3" fmla="*/ 248713 h 2159000"/>
                  <a:gd name="connsiteX4" fmla="*/ 4121150 w 4121150"/>
                  <a:gd name="connsiteY4" fmla="*/ 1808687 h 2159000"/>
                  <a:gd name="connsiteX5" fmla="*/ 3942287 w 4121150"/>
                  <a:gd name="connsiteY5" fmla="*/ 2159000 h 2159000"/>
                  <a:gd name="connsiteX6" fmla="*/ 172513 w 4121150"/>
                  <a:gd name="connsiteY6" fmla="*/ 2146300 h 2159000"/>
                  <a:gd name="connsiteX7" fmla="*/ 0 w 4121150"/>
                  <a:gd name="connsiteY7" fmla="*/ 1770587 h 2159000"/>
                  <a:gd name="connsiteX8" fmla="*/ 958850 w 4121150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158003 w 4135903"/>
                  <a:gd name="connsiteY3" fmla="*/ 24871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73603 w 4135903"/>
                  <a:gd name="connsiteY0" fmla="*/ 24871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73603 w 4135903"/>
                  <a:gd name="connsiteY8" fmla="*/ 24871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941853 w 4135903"/>
                  <a:gd name="connsiteY0" fmla="*/ 229663 h 2159000"/>
                  <a:gd name="connsiteX1" fmla="*/ 1222316 w 4135903"/>
                  <a:gd name="connsiteY1" fmla="*/ 0 h 2159000"/>
                  <a:gd name="connsiteX2" fmla="*/ 2909290 w 4135903"/>
                  <a:gd name="connsiteY2" fmla="*/ 0 h 2159000"/>
                  <a:gd name="connsiteX3" fmla="*/ 3202453 w 4135903"/>
                  <a:gd name="connsiteY3" fmla="*/ 255063 h 2159000"/>
                  <a:gd name="connsiteX4" fmla="*/ 4135903 w 4135903"/>
                  <a:gd name="connsiteY4" fmla="*/ 1808687 h 2159000"/>
                  <a:gd name="connsiteX5" fmla="*/ 3957040 w 4135903"/>
                  <a:gd name="connsiteY5" fmla="*/ 2159000 h 2159000"/>
                  <a:gd name="connsiteX6" fmla="*/ 187266 w 4135903"/>
                  <a:gd name="connsiteY6" fmla="*/ 2146300 h 2159000"/>
                  <a:gd name="connsiteX7" fmla="*/ 14753 w 4135903"/>
                  <a:gd name="connsiteY7" fmla="*/ 1770587 h 2159000"/>
                  <a:gd name="connsiteX8" fmla="*/ 941853 w 4135903"/>
                  <a:gd name="connsiteY8" fmla="*/ 229663 h 2159000"/>
                  <a:gd name="connsiteX0" fmla="*/ 1008611 w 4202661"/>
                  <a:gd name="connsiteY0" fmla="*/ 229663 h 2159000"/>
                  <a:gd name="connsiteX1" fmla="*/ 1289074 w 4202661"/>
                  <a:gd name="connsiteY1" fmla="*/ 0 h 2159000"/>
                  <a:gd name="connsiteX2" fmla="*/ 2976048 w 4202661"/>
                  <a:gd name="connsiteY2" fmla="*/ 0 h 2159000"/>
                  <a:gd name="connsiteX3" fmla="*/ 3269211 w 4202661"/>
                  <a:gd name="connsiteY3" fmla="*/ 255063 h 2159000"/>
                  <a:gd name="connsiteX4" fmla="*/ 4202661 w 4202661"/>
                  <a:gd name="connsiteY4" fmla="*/ 1808687 h 2159000"/>
                  <a:gd name="connsiteX5" fmla="*/ 4023798 w 4202661"/>
                  <a:gd name="connsiteY5" fmla="*/ 2159000 h 2159000"/>
                  <a:gd name="connsiteX6" fmla="*/ 254024 w 4202661"/>
                  <a:gd name="connsiteY6" fmla="*/ 2146300 h 2159000"/>
                  <a:gd name="connsiteX7" fmla="*/ 81511 w 4202661"/>
                  <a:gd name="connsiteY7" fmla="*/ 1770587 h 2159000"/>
                  <a:gd name="connsiteX8" fmla="*/ 1008611 w 4202661"/>
                  <a:gd name="connsiteY8" fmla="*/ 229663 h 2159000"/>
                  <a:gd name="connsiteX0" fmla="*/ 1013054 w 4207104"/>
                  <a:gd name="connsiteY0" fmla="*/ 229663 h 2176088"/>
                  <a:gd name="connsiteX1" fmla="*/ 1293517 w 4207104"/>
                  <a:gd name="connsiteY1" fmla="*/ 0 h 2176088"/>
                  <a:gd name="connsiteX2" fmla="*/ 2980491 w 4207104"/>
                  <a:gd name="connsiteY2" fmla="*/ 0 h 2176088"/>
                  <a:gd name="connsiteX3" fmla="*/ 3273654 w 4207104"/>
                  <a:gd name="connsiteY3" fmla="*/ 255063 h 2176088"/>
                  <a:gd name="connsiteX4" fmla="*/ 4207104 w 4207104"/>
                  <a:gd name="connsiteY4" fmla="*/ 1808687 h 2176088"/>
                  <a:gd name="connsiteX5" fmla="*/ 4028241 w 4207104"/>
                  <a:gd name="connsiteY5" fmla="*/ 2159000 h 2176088"/>
                  <a:gd name="connsiteX6" fmla="*/ 258467 w 4207104"/>
                  <a:gd name="connsiteY6" fmla="*/ 2146300 h 2176088"/>
                  <a:gd name="connsiteX7" fmla="*/ 85954 w 4207104"/>
                  <a:gd name="connsiteY7" fmla="*/ 1770587 h 2176088"/>
                  <a:gd name="connsiteX8" fmla="*/ 1013054 w 4207104"/>
                  <a:gd name="connsiteY8" fmla="*/ 229663 h 2176088"/>
                  <a:gd name="connsiteX0" fmla="*/ 1013054 w 4212473"/>
                  <a:gd name="connsiteY0" fmla="*/ 229663 h 2176088"/>
                  <a:gd name="connsiteX1" fmla="*/ 1293517 w 4212473"/>
                  <a:gd name="connsiteY1" fmla="*/ 0 h 2176088"/>
                  <a:gd name="connsiteX2" fmla="*/ 2980491 w 4212473"/>
                  <a:gd name="connsiteY2" fmla="*/ 0 h 2176088"/>
                  <a:gd name="connsiteX3" fmla="*/ 3273654 w 4212473"/>
                  <a:gd name="connsiteY3" fmla="*/ 255063 h 2176088"/>
                  <a:gd name="connsiteX4" fmla="*/ 4207104 w 4212473"/>
                  <a:gd name="connsiteY4" fmla="*/ 1808687 h 2176088"/>
                  <a:gd name="connsiteX5" fmla="*/ 4028241 w 4212473"/>
                  <a:gd name="connsiteY5" fmla="*/ 2159000 h 2176088"/>
                  <a:gd name="connsiteX6" fmla="*/ 258467 w 4212473"/>
                  <a:gd name="connsiteY6" fmla="*/ 2146300 h 2176088"/>
                  <a:gd name="connsiteX7" fmla="*/ 85954 w 4212473"/>
                  <a:gd name="connsiteY7" fmla="*/ 1770587 h 2176088"/>
                  <a:gd name="connsiteX8" fmla="*/ 1013054 w 4212473"/>
                  <a:gd name="connsiteY8" fmla="*/ 229663 h 2176088"/>
                  <a:gd name="connsiteX0" fmla="*/ 1013054 w 4232206"/>
                  <a:gd name="connsiteY0" fmla="*/ 229663 h 2176088"/>
                  <a:gd name="connsiteX1" fmla="*/ 1293517 w 4232206"/>
                  <a:gd name="connsiteY1" fmla="*/ 0 h 2176088"/>
                  <a:gd name="connsiteX2" fmla="*/ 2980491 w 4232206"/>
                  <a:gd name="connsiteY2" fmla="*/ 0 h 2176088"/>
                  <a:gd name="connsiteX3" fmla="*/ 3273654 w 4232206"/>
                  <a:gd name="connsiteY3" fmla="*/ 255063 h 2176088"/>
                  <a:gd name="connsiteX4" fmla="*/ 4207104 w 4232206"/>
                  <a:gd name="connsiteY4" fmla="*/ 1808687 h 2176088"/>
                  <a:gd name="connsiteX5" fmla="*/ 4028241 w 4232206"/>
                  <a:gd name="connsiteY5" fmla="*/ 2159000 h 2176088"/>
                  <a:gd name="connsiteX6" fmla="*/ 258467 w 4232206"/>
                  <a:gd name="connsiteY6" fmla="*/ 2146300 h 2176088"/>
                  <a:gd name="connsiteX7" fmla="*/ 85954 w 4232206"/>
                  <a:gd name="connsiteY7" fmla="*/ 1770587 h 2176088"/>
                  <a:gd name="connsiteX8" fmla="*/ 1013054 w 4232206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57439"/>
                  <a:gd name="connsiteY0" fmla="*/ 229663 h 2176088"/>
                  <a:gd name="connsiteX1" fmla="*/ 1293517 w 4257439"/>
                  <a:gd name="connsiteY1" fmla="*/ 0 h 2176088"/>
                  <a:gd name="connsiteX2" fmla="*/ 2980491 w 4257439"/>
                  <a:gd name="connsiteY2" fmla="*/ 0 h 2176088"/>
                  <a:gd name="connsiteX3" fmla="*/ 3273654 w 4257439"/>
                  <a:gd name="connsiteY3" fmla="*/ 255063 h 2176088"/>
                  <a:gd name="connsiteX4" fmla="*/ 4238854 w 4257439"/>
                  <a:gd name="connsiteY4" fmla="*/ 1808687 h 2176088"/>
                  <a:gd name="connsiteX5" fmla="*/ 4028241 w 4257439"/>
                  <a:gd name="connsiteY5" fmla="*/ 2159000 h 2176088"/>
                  <a:gd name="connsiteX6" fmla="*/ 258467 w 4257439"/>
                  <a:gd name="connsiteY6" fmla="*/ 2146300 h 2176088"/>
                  <a:gd name="connsiteX7" fmla="*/ 85954 w 4257439"/>
                  <a:gd name="connsiteY7" fmla="*/ 1770587 h 2176088"/>
                  <a:gd name="connsiteX8" fmla="*/ 1013054 w 4257439"/>
                  <a:gd name="connsiteY8" fmla="*/ 229663 h 2176088"/>
                  <a:gd name="connsiteX0" fmla="*/ 1013054 w 4271139"/>
                  <a:gd name="connsiteY0" fmla="*/ 229663 h 2176088"/>
                  <a:gd name="connsiteX1" fmla="*/ 1293517 w 4271139"/>
                  <a:gd name="connsiteY1" fmla="*/ 0 h 2176088"/>
                  <a:gd name="connsiteX2" fmla="*/ 2980491 w 4271139"/>
                  <a:gd name="connsiteY2" fmla="*/ 0 h 2176088"/>
                  <a:gd name="connsiteX3" fmla="*/ 3273654 w 4271139"/>
                  <a:gd name="connsiteY3" fmla="*/ 255063 h 2176088"/>
                  <a:gd name="connsiteX4" fmla="*/ 4238854 w 4271139"/>
                  <a:gd name="connsiteY4" fmla="*/ 1808687 h 2176088"/>
                  <a:gd name="connsiteX5" fmla="*/ 4028241 w 4271139"/>
                  <a:gd name="connsiteY5" fmla="*/ 2159000 h 2176088"/>
                  <a:gd name="connsiteX6" fmla="*/ 258467 w 4271139"/>
                  <a:gd name="connsiteY6" fmla="*/ 2146300 h 2176088"/>
                  <a:gd name="connsiteX7" fmla="*/ 85954 w 4271139"/>
                  <a:gd name="connsiteY7" fmla="*/ 1770587 h 2176088"/>
                  <a:gd name="connsiteX8" fmla="*/ 1013054 w 4271139"/>
                  <a:gd name="connsiteY8" fmla="*/ 229663 h 2176088"/>
                  <a:gd name="connsiteX0" fmla="*/ 1013054 w 4275751"/>
                  <a:gd name="connsiteY0" fmla="*/ 229663 h 2176088"/>
                  <a:gd name="connsiteX1" fmla="*/ 1293517 w 4275751"/>
                  <a:gd name="connsiteY1" fmla="*/ 0 h 2176088"/>
                  <a:gd name="connsiteX2" fmla="*/ 2980491 w 4275751"/>
                  <a:gd name="connsiteY2" fmla="*/ 0 h 2176088"/>
                  <a:gd name="connsiteX3" fmla="*/ 3273654 w 4275751"/>
                  <a:gd name="connsiteY3" fmla="*/ 255063 h 2176088"/>
                  <a:gd name="connsiteX4" fmla="*/ 4238854 w 4275751"/>
                  <a:gd name="connsiteY4" fmla="*/ 1808687 h 2176088"/>
                  <a:gd name="connsiteX5" fmla="*/ 4028241 w 4275751"/>
                  <a:gd name="connsiteY5" fmla="*/ 2159000 h 2176088"/>
                  <a:gd name="connsiteX6" fmla="*/ 258467 w 4275751"/>
                  <a:gd name="connsiteY6" fmla="*/ 2146300 h 2176088"/>
                  <a:gd name="connsiteX7" fmla="*/ 85954 w 4275751"/>
                  <a:gd name="connsiteY7" fmla="*/ 1770587 h 2176088"/>
                  <a:gd name="connsiteX8" fmla="*/ 1013054 w 4275751"/>
                  <a:gd name="connsiteY8" fmla="*/ 229663 h 2176088"/>
                  <a:gd name="connsiteX0" fmla="*/ 1013054 w 4277218"/>
                  <a:gd name="connsiteY0" fmla="*/ 229663 h 2188118"/>
                  <a:gd name="connsiteX1" fmla="*/ 1293517 w 4277218"/>
                  <a:gd name="connsiteY1" fmla="*/ 0 h 2188118"/>
                  <a:gd name="connsiteX2" fmla="*/ 2980491 w 4277218"/>
                  <a:gd name="connsiteY2" fmla="*/ 0 h 2188118"/>
                  <a:gd name="connsiteX3" fmla="*/ 3273654 w 4277218"/>
                  <a:gd name="connsiteY3" fmla="*/ 255063 h 2188118"/>
                  <a:gd name="connsiteX4" fmla="*/ 4238854 w 4277218"/>
                  <a:gd name="connsiteY4" fmla="*/ 1808687 h 2188118"/>
                  <a:gd name="connsiteX5" fmla="*/ 4034591 w 4277218"/>
                  <a:gd name="connsiteY5" fmla="*/ 2184400 h 2188118"/>
                  <a:gd name="connsiteX6" fmla="*/ 258467 w 4277218"/>
                  <a:gd name="connsiteY6" fmla="*/ 2146300 h 2188118"/>
                  <a:gd name="connsiteX7" fmla="*/ 85954 w 4277218"/>
                  <a:gd name="connsiteY7" fmla="*/ 1770587 h 2188118"/>
                  <a:gd name="connsiteX8" fmla="*/ 1013054 w 4277218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1011911 w 4276075"/>
                  <a:gd name="connsiteY0" fmla="*/ 229663 h 2188118"/>
                  <a:gd name="connsiteX1" fmla="*/ 1292374 w 4276075"/>
                  <a:gd name="connsiteY1" fmla="*/ 0 h 2188118"/>
                  <a:gd name="connsiteX2" fmla="*/ 2979348 w 4276075"/>
                  <a:gd name="connsiteY2" fmla="*/ 0 h 2188118"/>
                  <a:gd name="connsiteX3" fmla="*/ 3272511 w 4276075"/>
                  <a:gd name="connsiteY3" fmla="*/ 255063 h 2188118"/>
                  <a:gd name="connsiteX4" fmla="*/ 4237711 w 4276075"/>
                  <a:gd name="connsiteY4" fmla="*/ 1808687 h 2188118"/>
                  <a:gd name="connsiteX5" fmla="*/ 4033448 w 4276075"/>
                  <a:gd name="connsiteY5" fmla="*/ 2184400 h 2188118"/>
                  <a:gd name="connsiteX6" fmla="*/ 257324 w 4276075"/>
                  <a:gd name="connsiteY6" fmla="*/ 2146300 h 2188118"/>
                  <a:gd name="connsiteX7" fmla="*/ 84811 w 4276075"/>
                  <a:gd name="connsiteY7" fmla="*/ 1770587 h 2188118"/>
                  <a:gd name="connsiteX8" fmla="*/ 1011911 w 4276075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503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89716 w 4253880"/>
                  <a:gd name="connsiteY0" fmla="*/ 22966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89716 w 4253880"/>
                  <a:gd name="connsiteY8" fmla="*/ 22966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  <a:gd name="connsiteX0" fmla="*/ 964316 w 4253880"/>
                  <a:gd name="connsiteY0" fmla="*/ 236013 h 2188118"/>
                  <a:gd name="connsiteX1" fmla="*/ 1270179 w 4253880"/>
                  <a:gd name="connsiteY1" fmla="*/ 0 h 2188118"/>
                  <a:gd name="connsiteX2" fmla="*/ 2957153 w 4253880"/>
                  <a:gd name="connsiteY2" fmla="*/ 0 h 2188118"/>
                  <a:gd name="connsiteX3" fmla="*/ 3288416 w 4253880"/>
                  <a:gd name="connsiteY3" fmla="*/ 255063 h 2188118"/>
                  <a:gd name="connsiteX4" fmla="*/ 4215516 w 4253880"/>
                  <a:gd name="connsiteY4" fmla="*/ 1808687 h 2188118"/>
                  <a:gd name="connsiteX5" fmla="*/ 4011253 w 4253880"/>
                  <a:gd name="connsiteY5" fmla="*/ 2184400 h 2188118"/>
                  <a:gd name="connsiteX6" fmla="*/ 235129 w 4253880"/>
                  <a:gd name="connsiteY6" fmla="*/ 2146300 h 2188118"/>
                  <a:gd name="connsiteX7" fmla="*/ 62616 w 4253880"/>
                  <a:gd name="connsiteY7" fmla="*/ 1770587 h 2188118"/>
                  <a:gd name="connsiteX8" fmla="*/ 964316 w 4253880"/>
                  <a:gd name="connsiteY8" fmla="*/ 236013 h 218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53880" h="2188118">
                    <a:moveTo>
                      <a:pt x="964316" y="236013"/>
                    </a:moveTo>
                    <a:cubicBezTo>
                      <a:pt x="1078616" y="85953"/>
                      <a:pt x="1132819" y="0"/>
                      <a:pt x="1270179" y="0"/>
                    </a:cubicBezTo>
                    <a:lnTo>
                      <a:pt x="2957153" y="0"/>
                    </a:lnTo>
                    <a:cubicBezTo>
                      <a:pt x="3094513" y="0"/>
                      <a:pt x="3180466" y="47853"/>
                      <a:pt x="3288416" y="255063"/>
                    </a:cubicBezTo>
                    <a:cubicBezTo>
                      <a:pt x="3485266" y="593021"/>
                      <a:pt x="3986916" y="1508829"/>
                      <a:pt x="4215516" y="1808687"/>
                    </a:cubicBezTo>
                    <a:cubicBezTo>
                      <a:pt x="4291716" y="1958747"/>
                      <a:pt x="4269263" y="2222500"/>
                      <a:pt x="4011253" y="2184400"/>
                    </a:cubicBezTo>
                    <a:lnTo>
                      <a:pt x="235129" y="2146300"/>
                    </a:lnTo>
                    <a:cubicBezTo>
                      <a:pt x="78719" y="2165350"/>
                      <a:pt x="-96134" y="2009547"/>
                      <a:pt x="62616" y="1770587"/>
                    </a:cubicBezTo>
                    <a:cubicBezTo>
                      <a:pt x="371649" y="1256946"/>
                      <a:pt x="655283" y="775054"/>
                      <a:pt x="964316" y="236013"/>
                    </a:cubicBezTo>
                    <a:close/>
                  </a:path>
                </a:pathLst>
              </a:custGeom>
              <a:noFill/>
              <a:ln w="76200">
                <a:solidFill>
                  <a:srgbClr val="CBCBCB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: Shape 225"/>
              <p:cNvSpPr/>
              <p:nvPr/>
            </p:nvSpPr>
            <p:spPr>
              <a:xfrm>
                <a:off x="3991994" y="3257669"/>
                <a:ext cx="3651250" cy="1766145"/>
              </a:xfrm>
              <a:custGeom>
                <a:avLst/>
                <a:gdLst>
                  <a:gd name="connsiteX0" fmla="*/ 825500 w 3479800"/>
                  <a:gd name="connsiteY0" fmla="*/ 19050 h 1733550"/>
                  <a:gd name="connsiteX1" fmla="*/ 2654300 w 3479800"/>
                  <a:gd name="connsiteY1" fmla="*/ 0 h 1733550"/>
                  <a:gd name="connsiteX2" fmla="*/ 3479800 w 3479800"/>
                  <a:gd name="connsiteY2" fmla="*/ 1733550 h 1733550"/>
                  <a:gd name="connsiteX3" fmla="*/ 0 w 3479800"/>
                  <a:gd name="connsiteY3" fmla="*/ 1733550 h 1733550"/>
                  <a:gd name="connsiteX4" fmla="*/ 825500 w 3479800"/>
                  <a:gd name="connsiteY4" fmla="*/ 19050 h 1733550"/>
                  <a:gd name="connsiteX0" fmla="*/ 825500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25500 w 3479800"/>
                  <a:gd name="connsiteY4" fmla="*/ 12991 h 1727491"/>
                  <a:gd name="connsiteX0" fmla="*/ 933868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933868 w 3479800"/>
                  <a:gd name="connsiteY4" fmla="*/ 12991 h 1727491"/>
                  <a:gd name="connsiteX0" fmla="*/ 861623 w 3479800"/>
                  <a:gd name="connsiteY0" fmla="*/ 12991 h 1727491"/>
                  <a:gd name="connsiteX1" fmla="*/ 2588076 w 3479800"/>
                  <a:gd name="connsiteY1" fmla="*/ 0 h 1727491"/>
                  <a:gd name="connsiteX2" fmla="*/ 3479800 w 3479800"/>
                  <a:gd name="connsiteY2" fmla="*/ 1727491 h 1727491"/>
                  <a:gd name="connsiteX3" fmla="*/ 0 w 3479800"/>
                  <a:gd name="connsiteY3" fmla="*/ 1727491 h 1727491"/>
                  <a:gd name="connsiteX4" fmla="*/ 861623 w 3479800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72964 h 1727491"/>
                  <a:gd name="connsiteX4" fmla="*/ 885705 w 3503882"/>
                  <a:gd name="connsiteY4" fmla="*/ 12991 h 1727491"/>
                  <a:gd name="connsiteX0" fmla="*/ 885705 w 3503882"/>
                  <a:gd name="connsiteY0" fmla="*/ 12991 h 1727491"/>
                  <a:gd name="connsiteX1" fmla="*/ 2612158 w 3503882"/>
                  <a:gd name="connsiteY1" fmla="*/ 0 h 1727491"/>
                  <a:gd name="connsiteX2" fmla="*/ 3503882 w 3503882"/>
                  <a:gd name="connsiteY2" fmla="*/ 1727491 h 1727491"/>
                  <a:gd name="connsiteX3" fmla="*/ 0 w 3503882"/>
                  <a:gd name="connsiteY3" fmla="*/ 1685081 h 1727491"/>
                  <a:gd name="connsiteX4" fmla="*/ 885705 w 3503882"/>
                  <a:gd name="connsiteY4" fmla="*/ 12991 h 1727491"/>
                  <a:gd name="connsiteX0" fmla="*/ 885705 w 3473780"/>
                  <a:gd name="connsiteY0" fmla="*/ 12991 h 1685081"/>
                  <a:gd name="connsiteX1" fmla="*/ 2612158 w 3473780"/>
                  <a:gd name="connsiteY1" fmla="*/ 0 h 1685081"/>
                  <a:gd name="connsiteX2" fmla="*/ 3473780 w 3473780"/>
                  <a:gd name="connsiteY2" fmla="*/ 1636613 h 1685081"/>
                  <a:gd name="connsiteX3" fmla="*/ 0 w 3473780"/>
                  <a:gd name="connsiteY3" fmla="*/ 1685081 h 1685081"/>
                  <a:gd name="connsiteX4" fmla="*/ 885705 w 3473780"/>
                  <a:gd name="connsiteY4" fmla="*/ 12991 h 1685081"/>
                  <a:gd name="connsiteX0" fmla="*/ 885705 w 3461739"/>
                  <a:gd name="connsiteY0" fmla="*/ 12991 h 1685081"/>
                  <a:gd name="connsiteX1" fmla="*/ 2612158 w 3461739"/>
                  <a:gd name="connsiteY1" fmla="*/ 0 h 1685081"/>
                  <a:gd name="connsiteX2" fmla="*/ 3461739 w 3461739"/>
                  <a:gd name="connsiteY2" fmla="*/ 1666905 h 1685081"/>
                  <a:gd name="connsiteX3" fmla="*/ 0 w 3461739"/>
                  <a:gd name="connsiteY3" fmla="*/ 1685081 h 1685081"/>
                  <a:gd name="connsiteX4" fmla="*/ 885705 w 3461739"/>
                  <a:gd name="connsiteY4" fmla="*/ 12991 h 16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1739" h="1685081">
                    <a:moveTo>
                      <a:pt x="885705" y="12991"/>
                    </a:moveTo>
                    <a:lnTo>
                      <a:pt x="2612158" y="0"/>
                    </a:lnTo>
                    <a:lnTo>
                      <a:pt x="3461739" y="1666905"/>
                    </a:lnTo>
                    <a:lnTo>
                      <a:pt x="0" y="1685081"/>
                    </a:lnTo>
                    <a:lnTo>
                      <a:pt x="885705" y="12991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" name="Chord 29"/>
              <p:cNvSpPr/>
              <p:nvPr/>
            </p:nvSpPr>
            <p:spPr>
              <a:xfrm rot="15945033">
                <a:off x="5614185" y="3373500"/>
                <a:ext cx="473505" cy="3875053"/>
              </a:xfrm>
              <a:custGeom>
                <a:avLst/>
                <a:gdLst>
                  <a:gd name="connsiteX0" fmla="*/ 316032 w 1200258"/>
                  <a:gd name="connsiteY0" fmla="*/ 3813084 h 4054636"/>
                  <a:gd name="connsiteX1" fmla="*/ 164 w 1200258"/>
                  <a:gd name="connsiteY1" fmla="*/ 1979892 h 4054636"/>
                  <a:gd name="connsiteX2" fmla="*/ 600129 w 1200258"/>
                  <a:gd name="connsiteY2" fmla="*/ 0 h 4054636"/>
                  <a:gd name="connsiteX3" fmla="*/ 316032 w 1200258"/>
                  <a:gd name="connsiteY3" fmla="*/ 3813084 h 4054636"/>
                  <a:gd name="connsiteX0" fmla="*/ 338560 w 622657"/>
                  <a:gd name="connsiteY0" fmla="*/ 3813084 h 4085524"/>
                  <a:gd name="connsiteX1" fmla="*/ 151505 w 622657"/>
                  <a:gd name="connsiteY1" fmla="*/ 3666362 h 4085524"/>
                  <a:gd name="connsiteX2" fmla="*/ 22692 w 622657"/>
                  <a:gd name="connsiteY2" fmla="*/ 1979892 h 4085524"/>
                  <a:gd name="connsiteX3" fmla="*/ 622657 w 622657"/>
                  <a:gd name="connsiteY3" fmla="*/ 0 h 4085524"/>
                  <a:gd name="connsiteX4" fmla="*/ 338560 w 622657"/>
                  <a:gd name="connsiteY4" fmla="*/ 3813084 h 4085524"/>
                  <a:gd name="connsiteX0" fmla="*/ 338560 w 622657"/>
                  <a:gd name="connsiteY0" fmla="*/ 3813084 h 3984617"/>
                  <a:gd name="connsiteX1" fmla="*/ 151505 w 622657"/>
                  <a:gd name="connsiteY1" fmla="*/ 3666362 h 3984617"/>
                  <a:gd name="connsiteX2" fmla="*/ 22692 w 622657"/>
                  <a:gd name="connsiteY2" fmla="*/ 1979892 h 3984617"/>
                  <a:gd name="connsiteX3" fmla="*/ 622657 w 622657"/>
                  <a:gd name="connsiteY3" fmla="*/ 0 h 3984617"/>
                  <a:gd name="connsiteX4" fmla="*/ 338560 w 622657"/>
                  <a:gd name="connsiteY4" fmla="*/ 3813084 h 3984617"/>
                  <a:gd name="connsiteX0" fmla="*/ 338560 w 622657"/>
                  <a:gd name="connsiteY0" fmla="*/ 3813084 h 4025335"/>
                  <a:gd name="connsiteX1" fmla="*/ 151505 w 622657"/>
                  <a:gd name="connsiteY1" fmla="*/ 3666362 h 4025335"/>
                  <a:gd name="connsiteX2" fmla="*/ 22692 w 622657"/>
                  <a:gd name="connsiteY2" fmla="*/ 1979892 h 4025335"/>
                  <a:gd name="connsiteX3" fmla="*/ 622657 w 622657"/>
                  <a:gd name="connsiteY3" fmla="*/ 0 h 4025335"/>
                  <a:gd name="connsiteX4" fmla="*/ 338560 w 622657"/>
                  <a:gd name="connsiteY4" fmla="*/ 3813084 h 4025335"/>
                  <a:gd name="connsiteX0" fmla="*/ 338560 w 622657"/>
                  <a:gd name="connsiteY0" fmla="*/ 3813084 h 3818162"/>
                  <a:gd name="connsiteX1" fmla="*/ 151505 w 622657"/>
                  <a:gd name="connsiteY1" fmla="*/ 3666362 h 3818162"/>
                  <a:gd name="connsiteX2" fmla="*/ 22692 w 622657"/>
                  <a:gd name="connsiteY2" fmla="*/ 1979892 h 3818162"/>
                  <a:gd name="connsiteX3" fmla="*/ 622657 w 622657"/>
                  <a:gd name="connsiteY3" fmla="*/ 0 h 3818162"/>
                  <a:gd name="connsiteX4" fmla="*/ 338560 w 622657"/>
                  <a:gd name="connsiteY4" fmla="*/ 3813084 h 3818162"/>
                  <a:gd name="connsiteX0" fmla="*/ 338560 w 622657"/>
                  <a:gd name="connsiteY0" fmla="*/ 3813084 h 3822247"/>
                  <a:gd name="connsiteX1" fmla="*/ 151505 w 622657"/>
                  <a:gd name="connsiteY1" fmla="*/ 3666362 h 3822247"/>
                  <a:gd name="connsiteX2" fmla="*/ 22692 w 622657"/>
                  <a:gd name="connsiteY2" fmla="*/ 1979892 h 3822247"/>
                  <a:gd name="connsiteX3" fmla="*/ 622657 w 622657"/>
                  <a:gd name="connsiteY3" fmla="*/ 0 h 3822247"/>
                  <a:gd name="connsiteX4" fmla="*/ 338560 w 622657"/>
                  <a:gd name="connsiteY4" fmla="*/ 3813084 h 3822247"/>
                  <a:gd name="connsiteX0" fmla="*/ 338560 w 622657"/>
                  <a:gd name="connsiteY0" fmla="*/ 3813084 h 3828606"/>
                  <a:gd name="connsiteX1" fmla="*/ 151505 w 622657"/>
                  <a:gd name="connsiteY1" fmla="*/ 3666362 h 3828606"/>
                  <a:gd name="connsiteX2" fmla="*/ 22692 w 622657"/>
                  <a:gd name="connsiteY2" fmla="*/ 1979892 h 3828606"/>
                  <a:gd name="connsiteX3" fmla="*/ 622657 w 622657"/>
                  <a:gd name="connsiteY3" fmla="*/ 0 h 3828606"/>
                  <a:gd name="connsiteX4" fmla="*/ 338560 w 622657"/>
                  <a:gd name="connsiteY4" fmla="*/ 3813084 h 3828606"/>
                  <a:gd name="connsiteX0" fmla="*/ 317210 w 622657"/>
                  <a:gd name="connsiteY0" fmla="*/ 3843335 h 3856095"/>
                  <a:gd name="connsiteX1" fmla="*/ 151505 w 622657"/>
                  <a:gd name="connsiteY1" fmla="*/ 3666362 h 3856095"/>
                  <a:gd name="connsiteX2" fmla="*/ 22692 w 622657"/>
                  <a:gd name="connsiteY2" fmla="*/ 1979892 h 3856095"/>
                  <a:gd name="connsiteX3" fmla="*/ 622657 w 622657"/>
                  <a:gd name="connsiteY3" fmla="*/ 0 h 3856095"/>
                  <a:gd name="connsiteX4" fmla="*/ 317210 w 622657"/>
                  <a:gd name="connsiteY4" fmla="*/ 3843335 h 3856095"/>
                  <a:gd name="connsiteX0" fmla="*/ 317210 w 622657"/>
                  <a:gd name="connsiteY0" fmla="*/ 3843335 h 3843335"/>
                  <a:gd name="connsiteX1" fmla="*/ 151505 w 622657"/>
                  <a:gd name="connsiteY1" fmla="*/ 3666362 h 3843335"/>
                  <a:gd name="connsiteX2" fmla="*/ 22692 w 622657"/>
                  <a:gd name="connsiteY2" fmla="*/ 1979892 h 3843335"/>
                  <a:gd name="connsiteX3" fmla="*/ 622657 w 622657"/>
                  <a:gd name="connsiteY3" fmla="*/ 0 h 3843335"/>
                  <a:gd name="connsiteX4" fmla="*/ 317210 w 622657"/>
                  <a:gd name="connsiteY4" fmla="*/ 3843335 h 3843335"/>
                  <a:gd name="connsiteX0" fmla="*/ 311995 w 617442"/>
                  <a:gd name="connsiteY0" fmla="*/ 3843335 h 3843335"/>
                  <a:gd name="connsiteX1" fmla="*/ 146290 w 617442"/>
                  <a:gd name="connsiteY1" fmla="*/ 3666362 h 3843335"/>
                  <a:gd name="connsiteX2" fmla="*/ 17477 w 617442"/>
                  <a:gd name="connsiteY2" fmla="*/ 1979892 h 3843335"/>
                  <a:gd name="connsiteX3" fmla="*/ 617442 w 617442"/>
                  <a:gd name="connsiteY3" fmla="*/ 0 h 3843335"/>
                  <a:gd name="connsiteX4" fmla="*/ 311995 w 61744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03139 w 471152"/>
                  <a:gd name="connsiteY2" fmla="*/ 2028964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84051 w 471152"/>
                  <a:gd name="connsiteY2" fmla="*/ 2054078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126588 w 471152"/>
                  <a:gd name="connsiteY2" fmla="*/ 2056175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471152 w 471152"/>
                  <a:gd name="connsiteY3" fmla="*/ 0 h 3843335"/>
                  <a:gd name="connsiteX4" fmla="*/ 165705 w 471152"/>
                  <a:gd name="connsiteY4" fmla="*/ 3843335 h 3843335"/>
                  <a:gd name="connsiteX0" fmla="*/ 165705 w 474435"/>
                  <a:gd name="connsiteY0" fmla="*/ 4186977 h 4186977"/>
                  <a:gd name="connsiteX1" fmla="*/ 0 w 474435"/>
                  <a:gd name="connsiteY1" fmla="*/ 4010004 h 4186977"/>
                  <a:gd name="connsiteX2" fmla="*/ 94925 w 474435"/>
                  <a:gd name="connsiteY2" fmla="*/ 2397465 h 4186977"/>
                  <a:gd name="connsiteX3" fmla="*/ 286259 w 474435"/>
                  <a:gd name="connsiteY3" fmla="*/ 414530 h 4186977"/>
                  <a:gd name="connsiteX4" fmla="*/ 471152 w 474435"/>
                  <a:gd name="connsiteY4" fmla="*/ 343642 h 4186977"/>
                  <a:gd name="connsiteX5" fmla="*/ 165705 w 474435"/>
                  <a:gd name="connsiteY5" fmla="*/ 4186977 h 4186977"/>
                  <a:gd name="connsiteX0" fmla="*/ 165705 w 475103"/>
                  <a:gd name="connsiteY0" fmla="*/ 4099378 h 4099378"/>
                  <a:gd name="connsiteX1" fmla="*/ 0 w 475103"/>
                  <a:gd name="connsiteY1" fmla="*/ 3922405 h 4099378"/>
                  <a:gd name="connsiteX2" fmla="*/ 94925 w 475103"/>
                  <a:gd name="connsiteY2" fmla="*/ 2309866 h 4099378"/>
                  <a:gd name="connsiteX3" fmla="*/ 286259 w 475103"/>
                  <a:gd name="connsiteY3" fmla="*/ 326931 h 4099378"/>
                  <a:gd name="connsiteX4" fmla="*/ 471152 w 475103"/>
                  <a:gd name="connsiteY4" fmla="*/ 256043 h 4099378"/>
                  <a:gd name="connsiteX5" fmla="*/ 165705 w 475103"/>
                  <a:gd name="connsiteY5" fmla="*/ 4099378 h 4099378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286259 w 471152"/>
                  <a:gd name="connsiteY3" fmla="*/ 70888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43335 h 3843335"/>
                  <a:gd name="connsiteX1" fmla="*/ 0 w 471152"/>
                  <a:gd name="connsiteY1" fmla="*/ 3666362 h 3843335"/>
                  <a:gd name="connsiteX2" fmla="*/ 94925 w 471152"/>
                  <a:gd name="connsiteY2" fmla="*/ 2053823 h 3843335"/>
                  <a:gd name="connsiteX3" fmla="*/ 92734 w 471152"/>
                  <a:gd name="connsiteY3" fmla="*/ 190226 h 3843335"/>
                  <a:gd name="connsiteX4" fmla="*/ 471152 w 471152"/>
                  <a:gd name="connsiteY4" fmla="*/ 0 h 3843335"/>
                  <a:gd name="connsiteX5" fmla="*/ 165705 w 471152"/>
                  <a:gd name="connsiteY5" fmla="*/ 3843335 h 3843335"/>
                  <a:gd name="connsiteX0" fmla="*/ 165705 w 471152"/>
                  <a:gd name="connsiteY0" fmla="*/ 3856423 h 3856423"/>
                  <a:gd name="connsiteX1" fmla="*/ 0 w 471152"/>
                  <a:gd name="connsiteY1" fmla="*/ 3679450 h 3856423"/>
                  <a:gd name="connsiteX2" fmla="*/ 94925 w 471152"/>
                  <a:gd name="connsiteY2" fmla="*/ 2066911 h 3856423"/>
                  <a:gd name="connsiteX3" fmla="*/ 92734 w 471152"/>
                  <a:gd name="connsiteY3" fmla="*/ 203314 h 3856423"/>
                  <a:gd name="connsiteX4" fmla="*/ 471152 w 471152"/>
                  <a:gd name="connsiteY4" fmla="*/ 13088 h 3856423"/>
                  <a:gd name="connsiteX5" fmla="*/ 165705 w 471152"/>
                  <a:gd name="connsiteY5" fmla="*/ 3856423 h 3856423"/>
                  <a:gd name="connsiteX0" fmla="*/ 165705 w 471152"/>
                  <a:gd name="connsiteY0" fmla="*/ 3860688 h 3860688"/>
                  <a:gd name="connsiteX1" fmla="*/ 0 w 471152"/>
                  <a:gd name="connsiteY1" fmla="*/ 3683715 h 3860688"/>
                  <a:gd name="connsiteX2" fmla="*/ 94925 w 471152"/>
                  <a:gd name="connsiteY2" fmla="*/ 2071176 h 3860688"/>
                  <a:gd name="connsiteX3" fmla="*/ 251773 w 471152"/>
                  <a:gd name="connsiteY3" fmla="*/ 123884 h 3860688"/>
                  <a:gd name="connsiteX4" fmla="*/ 471152 w 471152"/>
                  <a:gd name="connsiteY4" fmla="*/ 17353 h 3860688"/>
                  <a:gd name="connsiteX5" fmla="*/ 165705 w 471152"/>
                  <a:gd name="connsiteY5" fmla="*/ 3860688 h 3860688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9104 h 3869104"/>
                  <a:gd name="connsiteX1" fmla="*/ 0 w 471152"/>
                  <a:gd name="connsiteY1" fmla="*/ 3692131 h 3869104"/>
                  <a:gd name="connsiteX2" fmla="*/ 94925 w 471152"/>
                  <a:gd name="connsiteY2" fmla="*/ 2079592 h 3869104"/>
                  <a:gd name="connsiteX3" fmla="*/ 251773 w 471152"/>
                  <a:gd name="connsiteY3" fmla="*/ 132300 h 3869104"/>
                  <a:gd name="connsiteX4" fmla="*/ 471152 w 471152"/>
                  <a:gd name="connsiteY4" fmla="*/ 25769 h 3869104"/>
                  <a:gd name="connsiteX5" fmla="*/ 165705 w 471152"/>
                  <a:gd name="connsiteY5" fmla="*/ 3869104 h 3869104"/>
                  <a:gd name="connsiteX0" fmla="*/ 165705 w 471152"/>
                  <a:gd name="connsiteY0" fmla="*/ 3867405 h 3867405"/>
                  <a:gd name="connsiteX1" fmla="*/ 0 w 471152"/>
                  <a:gd name="connsiteY1" fmla="*/ 3690432 h 3867405"/>
                  <a:gd name="connsiteX2" fmla="*/ 94925 w 471152"/>
                  <a:gd name="connsiteY2" fmla="*/ 2077893 h 3867405"/>
                  <a:gd name="connsiteX3" fmla="*/ 251773 w 471152"/>
                  <a:gd name="connsiteY3" fmla="*/ 130601 h 3867405"/>
                  <a:gd name="connsiteX4" fmla="*/ 471152 w 471152"/>
                  <a:gd name="connsiteY4" fmla="*/ 24070 h 3867405"/>
                  <a:gd name="connsiteX5" fmla="*/ 165705 w 471152"/>
                  <a:gd name="connsiteY5" fmla="*/ 3867405 h 3867405"/>
                  <a:gd name="connsiteX0" fmla="*/ 165705 w 473505"/>
                  <a:gd name="connsiteY0" fmla="*/ 3895654 h 3895654"/>
                  <a:gd name="connsiteX1" fmla="*/ 0 w 473505"/>
                  <a:gd name="connsiteY1" fmla="*/ 3718681 h 3895654"/>
                  <a:gd name="connsiteX2" fmla="*/ 94925 w 473505"/>
                  <a:gd name="connsiteY2" fmla="*/ 2106142 h 3895654"/>
                  <a:gd name="connsiteX3" fmla="*/ 251773 w 473505"/>
                  <a:gd name="connsiteY3" fmla="*/ 158850 h 3895654"/>
                  <a:gd name="connsiteX4" fmla="*/ 473505 w 473505"/>
                  <a:gd name="connsiteY4" fmla="*/ 20656 h 3895654"/>
                  <a:gd name="connsiteX5" fmla="*/ 165705 w 473505"/>
                  <a:gd name="connsiteY5" fmla="*/ 3895654 h 3895654"/>
                  <a:gd name="connsiteX0" fmla="*/ 165705 w 473505"/>
                  <a:gd name="connsiteY0" fmla="*/ 3875038 h 3875038"/>
                  <a:gd name="connsiteX1" fmla="*/ 0 w 473505"/>
                  <a:gd name="connsiteY1" fmla="*/ 3698065 h 3875038"/>
                  <a:gd name="connsiteX2" fmla="*/ 94925 w 473505"/>
                  <a:gd name="connsiteY2" fmla="*/ 2085526 h 3875038"/>
                  <a:gd name="connsiteX3" fmla="*/ 251773 w 473505"/>
                  <a:gd name="connsiteY3" fmla="*/ 138234 h 3875038"/>
                  <a:gd name="connsiteX4" fmla="*/ 473505 w 473505"/>
                  <a:gd name="connsiteY4" fmla="*/ 40 h 3875038"/>
                  <a:gd name="connsiteX5" fmla="*/ 165705 w 473505"/>
                  <a:gd name="connsiteY5" fmla="*/ 3875038 h 3875038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  <a:gd name="connsiteX0" fmla="*/ 165705 w 473505"/>
                  <a:gd name="connsiteY0" fmla="*/ 3875053 h 3875053"/>
                  <a:gd name="connsiteX1" fmla="*/ 0 w 473505"/>
                  <a:gd name="connsiteY1" fmla="*/ 3698080 h 3875053"/>
                  <a:gd name="connsiteX2" fmla="*/ 94925 w 473505"/>
                  <a:gd name="connsiteY2" fmla="*/ 2085541 h 3875053"/>
                  <a:gd name="connsiteX3" fmla="*/ 251773 w 473505"/>
                  <a:gd name="connsiteY3" fmla="*/ 138249 h 3875053"/>
                  <a:gd name="connsiteX4" fmla="*/ 473505 w 473505"/>
                  <a:gd name="connsiteY4" fmla="*/ 55 h 3875053"/>
                  <a:gd name="connsiteX5" fmla="*/ 165705 w 473505"/>
                  <a:gd name="connsiteY5" fmla="*/ 3875053 h 387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505" h="3875053">
                    <a:moveTo>
                      <a:pt x="165705" y="3875053"/>
                    </a:moveTo>
                    <a:cubicBezTo>
                      <a:pt x="39051" y="3834112"/>
                      <a:pt x="28766" y="3810813"/>
                      <a:pt x="0" y="3698080"/>
                    </a:cubicBezTo>
                    <a:cubicBezTo>
                      <a:pt x="17016" y="3397724"/>
                      <a:pt x="44360" y="2648800"/>
                      <a:pt x="94925" y="2085541"/>
                    </a:cubicBezTo>
                    <a:cubicBezTo>
                      <a:pt x="149788" y="1490010"/>
                      <a:pt x="230573" y="521842"/>
                      <a:pt x="251773" y="138249"/>
                    </a:cubicBezTo>
                    <a:cubicBezTo>
                      <a:pt x="314184" y="56991"/>
                      <a:pt x="314381" y="-2068"/>
                      <a:pt x="473505" y="55"/>
                    </a:cubicBezTo>
                    <a:lnTo>
                      <a:pt x="165705" y="3875053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solidFill>
                  <a:srgbClr val="D8D8D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02" name="Picture 20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6385" y="4653241"/>
              <a:ext cx="452803" cy="351588"/>
            </a:xfrm>
            <a:prstGeom prst="rect">
              <a:avLst/>
            </a:prstGeom>
          </p:spPr>
        </p:pic>
        <p:pic>
          <p:nvPicPr>
            <p:cNvPr id="203" name="Picture 20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764417" y="4653241"/>
              <a:ext cx="452803" cy="351588"/>
            </a:xfrm>
            <a:prstGeom prst="rect">
              <a:avLst/>
            </a:prstGeom>
          </p:spPr>
        </p:pic>
        <p:pic>
          <p:nvPicPr>
            <p:cNvPr id="204" name="Picture 20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20482" y="4653241"/>
              <a:ext cx="452803" cy="351588"/>
            </a:xfrm>
            <a:prstGeom prst="rect">
              <a:avLst/>
            </a:prstGeom>
          </p:spPr>
        </p:pic>
        <p:pic>
          <p:nvPicPr>
            <p:cNvPr id="205" name="Picture 20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21203" y="4870694"/>
              <a:ext cx="452803" cy="351588"/>
            </a:xfrm>
            <a:prstGeom prst="rect">
              <a:avLst/>
            </a:prstGeom>
          </p:spPr>
        </p:pic>
        <p:pic>
          <p:nvPicPr>
            <p:cNvPr id="206" name="Picture 20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92449" y="4653241"/>
              <a:ext cx="452803" cy="351588"/>
            </a:xfrm>
            <a:prstGeom prst="rect">
              <a:avLst/>
            </a:prstGeom>
          </p:spPr>
        </p:pic>
        <p:pic>
          <p:nvPicPr>
            <p:cNvPr id="207" name="Picture 20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2529" y="4870694"/>
              <a:ext cx="452803" cy="351588"/>
            </a:xfrm>
            <a:prstGeom prst="rect">
              <a:avLst/>
            </a:prstGeom>
          </p:spPr>
        </p:pic>
        <p:pic>
          <p:nvPicPr>
            <p:cNvPr id="208" name="Picture 20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43855" y="4870694"/>
              <a:ext cx="452803" cy="351588"/>
            </a:xfrm>
            <a:prstGeom prst="rect">
              <a:avLst/>
            </a:prstGeom>
          </p:spPr>
        </p:pic>
        <p:pic>
          <p:nvPicPr>
            <p:cNvPr id="209" name="Picture 20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55181" y="4870694"/>
              <a:ext cx="452803" cy="351588"/>
            </a:xfrm>
            <a:prstGeom prst="rect">
              <a:avLst/>
            </a:prstGeom>
          </p:spPr>
        </p:pic>
        <p:pic>
          <p:nvPicPr>
            <p:cNvPr id="210" name="Picture 20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566506" y="4870694"/>
              <a:ext cx="452803" cy="351588"/>
            </a:xfrm>
            <a:prstGeom prst="rect">
              <a:avLst/>
            </a:prstGeom>
          </p:spPr>
        </p:pic>
        <p:pic>
          <p:nvPicPr>
            <p:cNvPr id="211" name="Picture 21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76883" y="5087960"/>
              <a:ext cx="452803" cy="351588"/>
            </a:xfrm>
            <a:prstGeom prst="rect">
              <a:avLst/>
            </a:prstGeom>
          </p:spPr>
        </p:pic>
        <p:pic>
          <p:nvPicPr>
            <p:cNvPr id="212" name="Picture 21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91727" y="5087960"/>
              <a:ext cx="452803" cy="351588"/>
            </a:xfrm>
            <a:prstGeom prst="rect">
              <a:avLst/>
            </a:prstGeom>
          </p:spPr>
        </p:pic>
        <p:pic>
          <p:nvPicPr>
            <p:cNvPr id="213" name="Picture 21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06571" y="5087960"/>
              <a:ext cx="452803" cy="351588"/>
            </a:xfrm>
            <a:prstGeom prst="rect">
              <a:avLst/>
            </a:prstGeom>
          </p:spPr>
        </p:pic>
        <p:pic>
          <p:nvPicPr>
            <p:cNvPr id="214" name="Picture 213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21415" y="5087960"/>
              <a:ext cx="452803" cy="351588"/>
            </a:xfrm>
            <a:prstGeom prst="rect">
              <a:avLst/>
            </a:prstGeom>
          </p:spPr>
        </p:pic>
        <p:pic>
          <p:nvPicPr>
            <p:cNvPr id="215" name="Picture 214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436259" y="5087960"/>
              <a:ext cx="452803" cy="351588"/>
            </a:xfrm>
            <a:prstGeom prst="rect">
              <a:avLst/>
            </a:prstGeom>
          </p:spPr>
        </p:pic>
        <p:pic>
          <p:nvPicPr>
            <p:cNvPr id="216" name="Picture 215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751102" y="5087960"/>
              <a:ext cx="452803" cy="351588"/>
            </a:xfrm>
            <a:prstGeom prst="rect">
              <a:avLst/>
            </a:prstGeom>
          </p:spPr>
        </p:pic>
        <p:pic>
          <p:nvPicPr>
            <p:cNvPr id="217" name="Picture 216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990726" y="5351212"/>
              <a:ext cx="452803" cy="351588"/>
            </a:xfrm>
            <a:prstGeom prst="rect">
              <a:avLst/>
            </a:prstGeom>
          </p:spPr>
        </p:pic>
        <p:pic>
          <p:nvPicPr>
            <p:cNvPr id="218" name="Picture 217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312633" y="5351212"/>
              <a:ext cx="452803" cy="351588"/>
            </a:xfrm>
            <a:prstGeom prst="rect">
              <a:avLst/>
            </a:prstGeom>
          </p:spPr>
        </p:pic>
        <p:pic>
          <p:nvPicPr>
            <p:cNvPr id="219" name="Picture 218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634540" y="5351212"/>
              <a:ext cx="452803" cy="351588"/>
            </a:xfrm>
            <a:prstGeom prst="rect">
              <a:avLst/>
            </a:prstGeom>
          </p:spPr>
        </p:pic>
        <p:pic>
          <p:nvPicPr>
            <p:cNvPr id="220" name="Picture 219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56447" y="5351212"/>
              <a:ext cx="452803" cy="351588"/>
            </a:xfrm>
            <a:prstGeom prst="rect">
              <a:avLst/>
            </a:prstGeom>
          </p:spPr>
        </p:pic>
        <p:pic>
          <p:nvPicPr>
            <p:cNvPr id="221" name="Picture 220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278354" y="5351212"/>
              <a:ext cx="452803" cy="351588"/>
            </a:xfrm>
            <a:prstGeom prst="rect">
              <a:avLst/>
            </a:prstGeom>
          </p:spPr>
        </p:pic>
        <p:pic>
          <p:nvPicPr>
            <p:cNvPr id="222" name="Picture 221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00261" y="5351212"/>
              <a:ext cx="452803" cy="351588"/>
            </a:xfrm>
            <a:prstGeom prst="rect">
              <a:avLst/>
            </a:prstGeom>
          </p:spPr>
        </p:pic>
        <p:pic>
          <p:nvPicPr>
            <p:cNvPr id="223" name="Picture 222"/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505" b="96465" l="0" r="9451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2169" y="5351212"/>
              <a:ext cx="452803" cy="351588"/>
            </a:xfrm>
            <a:prstGeom prst="rect">
              <a:avLst/>
            </a:prstGeom>
          </p:spPr>
        </p:pic>
      </p:grpSp>
      <p:grpSp>
        <p:nvGrpSpPr>
          <p:cNvPr id="2" name="Group 1"/>
          <p:cNvGrpSpPr/>
          <p:nvPr/>
        </p:nvGrpSpPr>
        <p:grpSpPr>
          <a:xfrm>
            <a:off x="8466" y="723900"/>
            <a:ext cx="2334683" cy="2367760"/>
            <a:chOff x="60797" y="853667"/>
            <a:chExt cx="2958174" cy="2242691"/>
          </a:xfrm>
        </p:grpSpPr>
        <p:sp>
          <p:nvSpPr>
            <p:cNvPr id="230" name="Rectangle 229"/>
            <p:cNvSpPr/>
            <p:nvPr/>
          </p:nvSpPr>
          <p:spPr>
            <a:xfrm>
              <a:off x="60797" y="853667"/>
              <a:ext cx="2958174" cy="2242691"/>
            </a:xfrm>
            <a:prstGeom prst="rect">
              <a:avLst/>
            </a:prstGeom>
            <a:blipFill>
              <a:blip r:embed="rId6"/>
              <a:stretch>
                <a:fillRect/>
              </a:stretch>
            </a:blip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Rectangle: Rounded Corners 230"/>
            <p:cNvSpPr/>
            <p:nvPr/>
          </p:nvSpPr>
          <p:spPr>
            <a:xfrm>
              <a:off x="424935" y="1338241"/>
              <a:ext cx="1465986" cy="1406949"/>
            </a:xfrm>
            <a:prstGeom prst="roundRect">
              <a:avLst>
                <a:gd name="adj" fmla="val 4966"/>
              </a:avLst>
            </a:prstGeom>
            <a:solidFill>
              <a:schemeClr val="bg1">
                <a:lumMod val="75000"/>
              </a:schemeClr>
            </a:solidFill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2212431" y="1005196"/>
              <a:ext cx="805938" cy="2091162"/>
            </a:xfrm>
            <a:prstGeom prst="rect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182520" y="999598"/>
              <a:ext cx="1937775" cy="2009040"/>
            </a:xfrm>
            <a:prstGeom prst="rect">
              <a:avLst/>
            </a:prstGeom>
            <a:noFill/>
            <a:ln w="31750" cap="rnd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Rectangle: Rounded Corners 235"/>
            <p:cNvSpPr/>
            <p:nvPr/>
          </p:nvSpPr>
          <p:spPr>
            <a:xfrm>
              <a:off x="343864" y="1252723"/>
              <a:ext cx="1618053" cy="1556316"/>
            </a:xfrm>
            <a:prstGeom prst="roundRect">
              <a:avLst>
                <a:gd name="adj" fmla="val 4966"/>
              </a:avLst>
            </a:pr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Rectangle 236"/>
            <p:cNvSpPr/>
            <p:nvPr/>
          </p:nvSpPr>
          <p:spPr>
            <a:xfrm>
              <a:off x="359641" y="1088998"/>
              <a:ext cx="1602277" cy="81603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8" name="Group 237"/>
            <p:cNvGrpSpPr/>
            <p:nvPr/>
          </p:nvGrpSpPr>
          <p:grpSpPr>
            <a:xfrm>
              <a:off x="444458" y="1682233"/>
              <a:ext cx="1446463" cy="249805"/>
              <a:chOff x="2748956" y="3502025"/>
              <a:chExt cx="1660082" cy="283369"/>
            </a:xfrm>
          </p:grpSpPr>
          <p:sp>
            <p:nvSpPr>
              <p:cNvPr id="257" name="Rectangle 256"/>
              <p:cNvSpPr/>
              <p:nvPr/>
            </p:nvSpPr>
            <p:spPr>
              <a:xfrm>
                <a:off x="2748956" y="3507337"/>
                <a:ext cx="1660082" cy="2716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: Shape 257"/>
              <p:cNvSpPr/>
              <p:nvPr/>
            </p:nvSpPr>
            <p:spPr>
              <a:xfrm>
                <a:off x="2805113" y="3502025"/>
                <a:ext cx="1593056" cy="283369"/>
              </a:xfrm>
              <a:custGeom>
                <a:avLst/>
                <a:gdLst>
                  <a:gd name="connsiteX0" fmla="*/ 0 w 1593056"/>
                  <a:gd name="connsiteY0" fmla="*/ 295275 h 309562"/>
                  <a:gd name="connsiteX1" fmla="*/ 107156 w 1593056"/>
                  <a:gd name="connsiteY1" fmla="*/ 11906 h 309562"/>
                  <a:gd name="connsiteX2" fmla="*/ 257175 w 1593056"/>
                  <a:gd name="connsiteY2" fmla="*/ 19050 h 309562"/>
                  <a:gd name="connsiteX3" fmla="*/ 166687 w 1593056"/>
                  <a:gd name="connsiteY3" fmla="*/ 283368 h 309562"/>
                  <a:gd name="connsiteX4" fmla="*/ 338137 w 1593056"/>
                  <a:gd name="connsiteY4" fmla="*/ 290512 h 309562"/>
                  <a:gd name="connsiteX5" fmla="*/ 400050 w 1593056"/>
                  <a:gd name="connsiteY5" fmla="*/ 4762 h 309562"/>
                  <a:gd name="connsiteX6" fmla="*/ 545306 w 1593056"/>
                  <a:gd name="connsiteY6" fmla="*/ 14287 h 309562"/>
                  <a:gd name="connsiteX7" fmla="*/ 495300 w 1593056"/>
                  <a:gd name="connsiteY7" fmla="*/ 280987 h 309562"/>
                  <a:gd name="connsiteX8" fmla="*/ 671512 w 1593056"/>
                  <a:gd name="connsiteY8" fmla="*/ 292893 h 309562"/>
                  <a:gd name="connsiteX9" fmla="*/ 676275 w 1593056"/>
                  <a:gd name="connsiteY9" fmla="*/ 23812 h 309562"/>
                  <a:gd name="connsiteX10" fmla="*/ 833437 w 1593056"/>
                  <a:gd name="connsiteY10" fmla="*/ 19050 h 309562"/>
                  <a:gd name="connsiteX11" fmla="*/ 831056 w 1593056"/>
                  <a:gd name="connsiteY11" fmla="*/ 309562 h 309562"/>
                  <a:gd name="connsiteX12" fmla="*/ 1004887 w 1593056"/>
                  <a:gd name="connsiteY12" fmla="*/ 297656 h 309562"/>
                  <a:gd name="connsiteX13" fmla="*/ 964406 w 1593056"/>
                  <a:gd name="connsiteY13" fmla="*/ 0 h 309562"/>
                  <a:gd name="connsiteX14" fmla="*/ 1121568 w 1593056"/>
                  <a:gd name="connsiteY14" fmla="*/ 14287 h 309562"/>
                  <a:gd name="connsiteX15" fmla="*/ 1171575 w 1593056"/>
                  <a:gd name="connsiteY15" fmla="*/ 292893 h 309562"/>
                  <a:gd name="connsiteX16" fmla="*/ 1333500 w 1593056"/>
                  <a:gd name="connsiteY16" fmla="*/ 292893 h 309562"/>
                  <a:gd name="connsiteX17" fmla="*/ 1254918 w 1593056"/>
                  <a:gd name="connsiteY17" fmla="*/ 21431 h 309562"/>
                  <a:gd name="connsiteX18" fmla="*/ 1404937 w 1593056"/>
                  <a:gd name="connsiteY18" fmla="*/ 16668 h 309562"/>
                  <a:gd name="connsiteX19" fmla="*/ 1497806 w 1593056"/>
                  <a:gd name="connsiteY19" fmla="*/ 290512 h 309562"/>
                  <a:gd name="connsiteX20" fmla="*/ 1593056 w 1593056"/>
                  <a:gd name="connsiteY20" fmla="*/ 292893 h 309562"/>
                  <a:gd name="connsiteX0" fmla="*/ 0 w 1593056"/>
                  <a:gd name="connsiteY0" fmla="*/ 290513 h 304800"/>
                  <a:gd name="connsiteX1" fmla="*/ 107156 w 1593056"/>
                  <a:gd name="connsiteY1" fmla="*/ 7144 h 304800"/>
                  <a:gd name="connsiteX2" fmla="*/ 257175 w 1593056"/>
                  <a:gd name="connsiteY2" fmla="*/ 14288 h 304800"/>
                  <a:gd name="connsiteX3" fmla="*/ 166687 w 1593056"/>
                  <a:gd name="connsiteY3" fmla="*/ 278606 h 304800"/>
                  <a:gd name="connsiteX4" fmla="*/ 338137 w 1593056"/>
                  <a:gd name="connsiteY4" fmla="*/ 285750 h 304800"/>
                  <a:gd name="connsiteX5" fmla="*/ 400050 w 1593056"/>
                  <a:gd name="connsiteY5" fmla="*/ 0 h 304800"/>
                  <a:gd name="connsiteX6" fmla="*/ 545306 w 1593056"/>
                  <a:gd name="connsiteY6" fmla="*/ 9525 h 304800"/>
                  <a:gd name="connsiteX7" fmla="*/ 495300 w 1593056"/>
                  <a:gd name="connsiteY7" fmla="*/ 276225 h 304800"/>
                  <a:gd name="connsiteX8" fmla="*/ 671512 w 1593056"/>
                  <a:gd name="connsiteY8" fmla="*/ 288131 h 304800"/>
                  <a:gd name="connsiteX9" fmla="*/ 676275 w 1593056"/>
                  <a:gd name="connsiteY9" fmla="*/ 19050 h 304800"/>
                  <a:gd name="connsiteX10" fmla="*/ 833437 w 1593056"/>
                  <a:gd name="connsiteY10" fmla="*/ 14288 h 304800"/>
                  <a:gd name="connsiteX11" fmla="*/ 831056 w 1593056"/>
                  <a:gd name="connsiteY11" fmla="*/ 304800 h 304800"/>
                  <a:gd name="connsiteX12" fmla="*/ 1004887 w 1593056"/>
                  <a:gd name="connsiteY12" fmla="*/ 292894 h 304800"/>
                  <a:gd name="connsiteX13" fmla="*/ 964406 w 1593056"/>
                  <a:gd name="connsiteY13" fmla="*/ 14288 h 304800"/>
                  <a:gd name="connsiteX14" fmla="*/ 1121568 w 1593056"/>
                  <a:gd name="connsiteY14" fmla="*/ 9525 h 304800"/>
                  <a:gd name="connsiteX15" fmla="*/ 1171575 w 1593056"/>
                  <a:gd name="connsiteY15" fmla="*/ 288131 h 304800"/>
                  <a:gd name="connsiteX16" fmla="*/ 1333500 w 1593056"/>
                  <a:gd name="connsiteY16" fmla="*/ 288131 h 304800"/>
                  <a:gd name="connsiteX17" fmla="*/ 1254918 w 1593056"/>
                  <a:gd name="connsiteY17" fmla="*/ 16669 h 304800"/>
                  <a:gd name="connsiteX18" fmla="*/ 1404937 w 1593056"/>
                  <a:gd name="connsiteY18" fmla="*/ 11906 h 304800"/>
                  <a:gd name="connsiteX19" fmla="*/ 1497806 w 1593056"/>
                  <a:gd name="connsiteY19" fmla="*/ 285750 h 304800"/>
                  <a:gd name="connsiteX20" fmla="*/ 1593056 w 1593056"/>
                  <a:gd name="connsiteY20" fmla="*/ 288131 h 304800"/>
                  <a:gd name="connsiteX0" fmla="*/ 0 w 1593056"/>
                  <a:gd name="connsiteY0" fmla="*/ 283369 h 297656"/>
                  <a:gd name="connsiteX1" fmla="*/ 107156 w 1593056"/>
                  <a:gd name="connsiteY1" fmla="*/ 0 h 297656"/>
                  <a:gd name="connsiteX2" fmla="*/ 257175 w 1593056"/>
                  <a:gd name="connsiteY2" fmla="*/ 7144 h 297656"/>
                  <a:gd name="connsiteX3" fmla="*/ 166687 w 1593056"/>
                  <a:gd name="connsiteY3" fmla="*/ 271462 h 297656"/>
                  <a:gd name="connsiteX4" fmla="*/ 338137 w 1593056"/>
                  <a:gd name="connsiteY4" fmla="*/ 278606 h 297656"/>
                  <a:gd name="connsiteX5" fmla="*/ 400050 w 1593056"/>
                  <a:gd name="connsiteY5" fmla="*/ 9524 h 297656"/>
                  <a:gd name="connsiteX6" fmla="*/ 545306 w 1593056"/>
                  <a:gd name="connsiteY6" fmla="*/ 2381 h 297656"/>
                  <a:gd name="connsiteX7" fmla="*/ 495300 w 1593056"/>
                  <a:gd name="connsiteY7" fmla="*/ 269081 h 297656"/>
                  <a:gd name="connsiteX8" fmla="*/ 671512 w 1593056"/>
                  <a:gd name="connsiteY8" fmla="*/ 280987 h 297656"/>
                  <a:gd name="connsiteX9" fmla="*/ 676275 w 1593056"/>
                  <a:gd name="connsiteY9" fmla="*/ 11906 h 297656"/>
                  <a:gd name="connsiteX10" fmla="*/ 833437 w 1593056"/>
                  <a:gd name="connsiteY10" fmla="*/ 7144 h 297656"/>
                  <a:gd name="connsiteX11" fmla="*/ 831056 w 1593056"/>
                  <a:gd name="connsiteY11" fmla="*/ 297656 h 297656"/>
                  <a:gd name="connsiteX12" fmla="*/ 1004887 w 1593056"/>
                  <a:gd name="connsiteY12" fmla="*/ 285750 h 297656"/>
                  <a:gd name="connsiteX13" fmla="*/ 964406 w 1593056"/>
                  <a:gd name="connsiteY13" fmla="*/ 7144 h 297656"/>
                  <a:gd name="connsiteX14" fmla="*/ 1121568 w 1593056"/>
                  <a:gd name="connsiteY14" fmla="*/ 2381 h 297656"/>
                  <a:gd name="connsiteX15" fmla="*/ 1171575 w 1593056"/>
                  <a:gd name="connsiteY15" fmla="*/ 280987 h 297656"/>
                  <a:gd name="connsiteX16" fmla="*/ 1333500 w 1593056"/>
                  <a:gd name="connsiteY16" fmla="*/ 280987 h 297656"/>
                  <a:gd name="connsiteX17" fmla="*/ 1254918 w 1593056"/>
                  <a:gd name="connsiteY17" fmla="*/ 9525 h 297656"/>
                  <a:gd name="connsiteX18" fmla="*/ 1404937 w 1593056"/>
                  <a:gd name="connsiteY18" fmla="*/ 4762 h 297656"/>
                  <a:gd name="connsiteX19" fmla="*/ 1497806 w 1593056"/>
                  <a:gd name="connsiteY19" fmla="*/ 278606 h 297656"/>
                  <a:gd name="connsiteX20" fmla="*/ 1593056 w 1593056"/>
                  <a:gd name="connsiteY20" fmla="*/ 280987 h 297656"/>
                  <a:gd name="connsiteX0" fmla="*/ 0 w 1593056"/>
                  <a:gd name="connsiteY0" fmla="*/ 280988 h 295275"/>
                  <a:gd name="connsiteX1" fmla="*/ 102394 w 1593056"/>
                  <a:gd name="connsiteY1" fmla="*/ 11907 h 295275"/>
                  <a:gd name="connsiteX2" fmla="*/ 257175 w 1593056"/>
                  <a:gd name="connsiteY2" fmla="*/ 4763 h 295275"/>
                  <a:gd name="connsiteX3" fmla="*/ 166687 w 1593056"/>
                  <a:gd name="connsiteY3" fmla="*/ 269081 h 295275"/>
                  <a:gd name="connsiteX4" fmla="*/ 338137 w 1593056"/>
                  <a:gd name="connsiteY4" fmla="*/ 276225 h 295275"/>
                  <a:gd name="connsiteX5" fmla="*/ 400050 w 1593056"/>
                  <a:gd name="connsiteY5" fmla="*/ 7143 h 295275"/>
                  <a:gd name="connsiteX6" fmla="*/ 545306 w 1593056"/>
                  <a:gd name="connsiteY6" fmla="*/ 0 h 295275"/>
                  <a:gd name="connsiteX7" fmla="*/ 495300 w 1593056"/>
                  <a:gd name="connsiteY7" fmla="*/ 266700 h 295275"/>
                  <a:gd name="connsiteX8" fmla="*/ 671512 w 1593056"/>
                  <a:gd name="connsiteY8" fmla="*/ 278606 h 295275"/>
                  <a:gd name="connsiteX9" fmla="*/ 676275 w 1593056"/>
                  <a:gd name="connsiteY9" fmla="*/ 9525 h 295275"/>
                  <a:gd name="connsiteX10" fmla="*/ 833437 w 1593056"/>
                  <a:gd name="connsiteY10" fmla="*/ 4763 h 295275"/>
                  <a:gd name="connsiteX11" fmla="*/ 831056 w 1593056"/>
                  <a:gd name="connsiteY11" fmla="*/ 295275 h 295275"/>
                  <a:gd name="connsiteX12" fmla="*/ 1004887 w 1593056"/>
                  <a:gd name="connsiteY12" fmla="*/ 283369 h 295275"/>
                  <a:gd name="connsiteX13" fmla="*/ 964406 w 1593056"/>
                  <a:gd name="connsiteY13" fmla="*/ 4763 h 295275"/>
                  <a:gd name="connsiteX14" fmla="*/ 1121568 w 1593056"/>
                  <a:gd name="connsiteY14" fmla="*/ 0 h 295275"/>
                  <a:gd name="connsiteX15" fmla="*/ 1171575 w 1593056"/>
                  <a:gd name="connsiteY15" fmla="*/ 278606 h 295275"/>
                  <a:gd name="connsiteX16" fmla="*/ 1333500 w 1593056"/>
                  <a:gd name="connsiteY16" fmla="*/ 278606 h 295275"/>
                  <a:gd name="connsiteX17" fmla="*/ 1254918 w 1593056"/>
                  <a:gd name="connsiteY17" fmla="*/ 7144 h 295275"/>
                  <a:gd name="connsiteX18" fmla="*/ 1404937 w 1593056"/>
                  <a:gd name="connsiteY18" fmla="*/ 2381 h 295275"/>
                  <a:gd name="connsiteX19" fmla="*/ 1497806 w 1593056"/>
                  <a:gd name="connsiteY19" fmla="*/ 276225 h 295275"/>
                  <a:gd name="connsiteX20" fmla="*/ 1593056 w 1593056"/>
                  <a:gd name="connsiteY20" fmla="*/ 278606 h 295275"/>
                  <a:gd name="connsiteX0" fmla="*/ 0 w 1593056"/>
                  <a:gd name="connsiteY0" fmla="*/ 280988 h 283369"/>
                  <a:gd name="connsiteX1" fmla="*/ 102394 w 1593056"/>
                  <a:gd name="connsiteY1" fmla="*/ 11907 h 283369"/>
                  <a:gd name="connsiteX2" fmla="*/ 257175 w 1593056"/>
                  <a:gd name="connsiteY2" fmla="*/ 4763 h 283369"/>
                  <a:gd name="connsiteX3" fmla="*/ 166687 w 1593056"/>
                  <a:gd name="connsiteY3" fmla="*/ 269081 h 283369"/>
                  <a:gd name="connsiteX4" fmla="*/ 338137 w 1593056"/>
                  <a:gd name="connsiteY4" fmla="*/ 276225 h 283369"/>
                  <a:gd name="connsiteX5" fmla="*/ 400050 w 1593056"/>
                  <a:gd name="connsiteY5" fmla="*/ 7143 h 283369"/>
                  <a:gd name="connsiteX6" fmla="*/ 545306 w 1593056"/>
                  <a:gd name="connsiteY6" fmla="*/ 0 h 283369"/>
                  <a:gd name="connsiteX7" fmla="*/ 495300 w 1593056"/>
                  <a:gd name="connsiteY7" fmla="*/ 266700 h 283369"/>
                  <a:gd name="connsiteX8" fmla="*/ 671512 w 1593056"/>
                  <a:gd name="connsiteY8" fmla="*/ 278606 h 283369"/>
                  <a:gd name="connsiteX9" fmla="*/ 676275 w 1593056"/>
                  <a:gd name="connsiteY9" fmla="*/ 9525 h 283369"/>
                  <a:gd name="connsiteX10" fmla="*/ 833437 w 1593056"/>
                  <a:gd name="connsiteY10" fmla="*/ 4763 h 283369"/>
                  <a:gd name="connsiteX11" fmla="*/ 828675 w 1593056"/>
                  <a:gd name="connsiteY11" fmla="*/ 273843 h 283369"/>
                  <a:gd name="connsiteX12" fmla="*/ 1004887 w 1593056"/>
                  <a:gd name="connsiteY12" fmla="*/ 283369 h 283369"/>
                  <a:gd name="connsiteX13" fmla="*/ 964406 w 1593056"/>
                  <a:gd name="connsiteY13" fmla="*/ 4763 h 283369"/>
                  <a:gd name="connsiteX14" fmla="*/ 1121568 w 1593056"/>
                  <a:gd name="connsiteY14" fmla="*/ 0 h 283369"/>
                  <a:gd name="connsiteX15" fmla="*/ 1171575 w 1593056"/>
                  <a:gd name="connsiteY15" fmla="*/ 278606 h 283369"/>
                  <a:gd name="connsiteX16" fmla="*/ 1333500 w 1593056"/>
                  <a:gd name="connsiteY16" fmla="*/ 278606 h 283369"/>
                  <a:gd name="connsiteX17" fmla="*/ 1254918 w 1593056"/>
                  <a:gd name="connsiteY17" fmla="*/ 7144 h 283369"/>
                  <a:gd name="connsiteX18" fmla="*/ 1404937 w 1593056"/>
                  <a:gd name="connsiteY18" fmla="*/ 2381 h 283369"/>
                  <a:gd name="connsiteX19" fmla="*/ 1497806 w 1593056"/>
                  <a:gd name="connsiteY19" fmla="*/ 276225 h 283369"/>
                  <a:gd name="connsiteX20" fmla="*/ 1593056 w 1593056"/>
                  <a:gd name="connsiteY20" fmla="*/ 278606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3056" h="283369">
                    <a:moveTo>
                      <a:pt x="0" y="280988"/>
                    </a:moveTo>
                    <a:lnTo>
                      <a:pt x="102394" y="11907"/>
                    </a:lnTo>
                    <a:lnTo>
                      <a:pt x="257175" y="4763"/>
                    </a:lnTo>
                    <a:lnTo>
                      <a:pt x="166687" y="269081"/>
                    </a:lnTo>
                    <a:lnTo>
                      <a:pt x="338137" y="276225"/>
                    </a:lnTo>
                    <a:lnTo>
                      <a:pt x="400050" y="7143"/>
                    </a:lnTo>
                    <a:lnTo>
                      <a:pt x="545306" y="0"/>
                    </a:lnTo>
                    <a:lnTo>
                      <a:pt x="495300" y="266700"/>
                    </a:lnTo>
                    <a:lnTo>
                      <a:pt x="671512" y="278606"/>
                    </a:lnTo>
                    <a:cubicBezTo>
                      <a:pt x="673100" y="188912"/>
                      <a:pt x="674687" y="99219"/>
                      <a:pt x="676275" y="9525"/>
                    </a:cubicBezTo>
                    <a:lnTo>
                      <a:pt x="833437" y="4763"/>
                    </a:lnTo>
                    <a:cubicBezTo>
                      <a:pt x="832643" y="101600"/>
                      <a:pt x="829469" y="177006"/>
                      <a:pt x="828675" y="273843"/>
                    </a:cubicBezTo>
                    <a:lnTo>
                      <a:pt x="1004887" y="283369"/>
                    </a:lnTo>
                    <a:lnTo>
                      <a:pt x="964406" y="4763"/>
                    </a:lnTo>
                    <a:lnTo>
                      <a:pt x="1121568" y="0"/>
                    </a:lnTo>
                    <a:lnTo>
                      <a:pt x="1171575" y="278606"/>
                    </a:lnTo>
                    <a:lnTo>
                      <a:pt x="1333500" y="278606"/>
                    </a:lnTo>
                    <a:lnTo>
                      <a:pt x="1254918" y="7144"/>
                    </a:lnTo>
                    <a:lnTo>
                      <a:pt x="1404937" y="2381"/>
                    </a:lnTo>
                    <a:lnTo>
                      <a:pt x="1497806" y="276225"/>
                    </a:lnTo>
                    <a:lnTo>
                      <a:pt x="1593056" y="278606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9" name="Group 238"/>
            <p:cNvGrpSpPr/>
            <p:nvPr/>
          </p:nvGrpSpPr>
          <p:grpSpPr>
            <a:xfrm>
              <a:off x="434988" y="2383951"/>
              <a:ext cx="1446463" cy="249805"/>
              <a:chOff x="2738087" y="4298027"/>
              <a:chExt cx="1660082" cy="283369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2738087" y="4303339"/>
                <a:ext cx="1660082" cy="2716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: Shape 255"/>
              <p:cNvSpPr/>
              <p:nvPr/>
            </p:nvSpPr>
            <p:spPr>
              <a:xfrm>
                <a:off x="2794244" y="4298027"/>
                <a:ext cx="1593056" cy="283369"/>
              </a:xfrm>
              <a:custGeom>
                <a:avLst/>
                <a:gdLst>
                  <a:gd name="connsiteX0" fmla="*/ 0 w 1593056"/>
                  <a:gd name="connsiteY0" fmla="*/ 295275 h 309562"/>
                  <a:gd name="connsiteX1" fmla="*/ 107156 w 1593056"/>
                  <a:gd name="connsiteY1" fmla="*/ 11906 h 309562"/>
                  <a:gd name="connsiteX2" fmla="*/ 257175 w 1593056"/>
                  <a:gd name="connsiteY2" fmla="*/ 19050 h 309562"/>
                  <a:gd name="connsiteX3" fmla="*/ 166687 w 1593056"/>
                  <a:gd name="connsiteY3" fmla="*/ 283368 h 309562"/>
                  <a:gd name="connsiteX4" fmla="*/ 338137 w 1593056"/>
                  <a:gd name="connsiteY4" fmla="*/ 290512 h 309562"/>
                  <a:gd name="connsiteX5" fmla="*/ 400050 w 1593056"/>
                  <a:gd name="connsiteY5" fmla="*/ 4762 h 309562"/>
                  <a:gd name="connsiteX6" fmla="*/ 545306 w 1593056"/>
                  <a:gd name="connsiteY6" fmla="*/ 14287 h 309562"/>
                  <a:gd name="connsiteX7" fmla="*/ 495300 w 1593056"/>
                  <a:gd name="connsiteY7" fmla="*/ 280987 h 309562"/>
                  <a:gd name="connsiteX8" fmla="*/ 671512 w 1593056"/>
                  <a:gd name="connsiteY8" fmla="*/ 292893 h 309562"/>
                  <a:gd name="connsiteX9" fmla="*/ 676275 w 1593056"/>
                  <a:gd name="connsiteY9" fmla="*/ 23812 h 309562"/>
                  <a:gd name="connsiteX10" fmla="*/ 833437 w 1593056"/>
                  <a:gd name="connsiteY10" fmla="*/ 19050 h 309562"/>
                  <a:gd name="connsiteX11" fmla="*/ 831056 w 1593056"/>
                  <a:gd name="connsiteY11" fmla="*/ 309562 h 309562"/>
                  <a:gd name="connsiteX12" fmla="*/ 1004887 w 1593056"/>
                  <a:gd name="connsiteY12" fmla="*/ 297656 h 309562"/>
                  <a:gd name="connsiteX13" fmla="*/ 964406 w 1593056"/>
                  <a:gd name="connsiteY13" fmla="*/ 0 h 309562"/>
                  <a:gd name="connsiteX14" fmla="*/ 1121568 w 1593056"/>
                  <a:gd name="connsiteY14" fmla="*/ 14287 h 309562"/>
                  <a:gd name="connsiteX15" fmla="*/ 1171575 w 1593056"/>
                  <a:gd name="connsiteY15" fmla="*/ 292893 h 309562"/>
                  <a:gd name="connsiteX16" fmla="*/ 1333500 w 1593056"/>
                  <a:gd name="connsiteY16" fmla="*/ 292893 h 309562"/>
                  <a:gd name="connsiteX17" fmla="*/ 1254918 w 1593056"/>
                  <a:gd name="connsiteY17" fmla="*/ 21431 h 309562"/>
                  <a:gd name="connsiteX18" fmla="*/ 1404937 w 1593056"/>
                  <a:gd name="connsiteY18" fmla="*/ 16668 h 309562"/>
                  <a:gd name="connsiteX19" fmla="*/ 1497806 w 1593056"/>
                  <a:gd name="connsiteY19" fmla="*/ 290512 h 309562"/>
                  <a:gd name="connsiteX20" fmla="*/ 1593056 w 1593056"/>
                  <a:gd name="connsiteY20" fmla="*/ 292893 h 309562"/>
                  <a:gd name="connsiteX0" fmla="*/ 0 w 1593056"/>
                  <a:gd name="connsiteY0" fmla="*/ 290513 h 304800"/>
                  <a:gd name="connsiteX1" fmla="*/ 107156 w 1593056"/>
                  <a:gd name="connsiteY1" fmla="*/ 7144 h 304800"/>
                  <a:gd name="connsiteX2" fmla="*/ 257175 w 1593056"/>
                  <a:gd name="connsiteY2" fmla="*/ 14288 h 304800"/>
                  <a:gd name="connsiteX3" fmla="*/ 166687 w 1593056"/>
                  <a:gd name="connsiteY3" fmla="*/ 278606 h 304800"/>
                  <a:gd name="connsiteX4" fmla="*/ 338137 w 1593056"/>
                  <a:gd name="connsiteY4" fmla="*/ 285750 h 304800"/>
                  <a:gd name="connsiteX5" fmla="*/ 400050 w 1593056"/>
                  <a:gd name="connsiteY5" fmla="*/ 0 h 304800"/>
                  <a:gd name="connsiteX6" fmla="*/ 545306 w 1593056"/>
                  <a:gd name="connsiteY6" fmla="*/ 9525 h 304800"/>
                  <a:gd name="connsiteX7" fmla="*/ 495300 w 1593056"/>
                  <a:gd name="connsiteY7" fmla="*/ 276225 h 304800"/>
                  <a:gd name="connsiteX8" fmla="*/ 671512 w 1593056"/>
                  <a:gd name="connsiteY8" fmla="*/ 288131 h 304800"/>
                  <a:gd name="connsiteX9" fmla="*/ 676275 w 1593056"/>
                  <a:gd name="connsiteY9" fmla="*/ 19050 h 304800"/>
                  <a:gd name="connsiteX10" fmla="*/ 833437 w 1593056"/>
                  <a:gd name="connsiteY10" fmla="*/ 14288 h 304800"/>
                  <a:gd name="connsiteX11" fmla="*/ 831056 w 1593056"/>
                  <a:gd name="connsiteY11" fmla="*/ 304800 h 304800"/>
                  <a:gd name="connsiteX12" fmla="*/ 1004887 w 1593056"/>
                  <a:gd name="connsiteY12" fmla="*/ 292894 h 304800"/>
                  <a:gd name="connsiteX13" fmla="*/ 964406 w 1593056"/>
                  <a:gd name="connsiteY13" fmla="*/ 14288 h 304800"/>
                  <a:gd name="connsiteX14" fmla="*/ 1121568 w 1593056"/>
                  <a:gd name="connsiteY14" fmla="*/ 9525 h 304800"/>
                  <a:gd name="connsiteX15" fmla="*/ 1171575 w 1593056"/>
                  <a:gd name="connsiteY15" fmla="*/ 288131 h 304800"/>
                  <a:gd name="connsiteX16" fmla="*/ 1333500 w 1593056"/>
                  <a:gd name="connsiteY16" fmla="*/ 288131 h 304800"/>
                  <a:gd name="connsiteX17" fmla="*/ 1254918 w 1593056"/>
                  <a:gd name="connsiteY17" fmla="*/ 16669 h 304800"/>
                  <a:gd name="connsiteX18" fmla="*/ 1404937 w 1593056"/>
                  <a:gd name="connsiteY18" fmla="*/ 11906 h 304800"/>
                  <a:gd name="connsiteX19" fmla="*/ 1497806 w 1593056"/>
                  <a:gd name="connsiteY19" fmla="*/ 285750 h 304800"/>
                  <a:gd name="connsiteX20" fmla="*/ 1593056 w 1593056"/>
                  <a:gd name="connsiteY20" fmla="*/ 288131 h 304800"/>
                  <a:gd name="connsiteX0" fmla="*/ 0 w 1593056"/>
                  <a:gd name="connsiteY0" fmla="*/ 283369 h 297656"/>
                  <a:gd name="connsiteX1" fmla="*/ 107156 w 1593056"/>
                  <a:gd name="connsiteY1" fmla="*/ 0 h 297656"/>
                  <a:gd name="connsiteX2" fmla="*/ 257175 w 1593056"/>
                  <a:gd name="connsiteY2" fmla="*/ 7144 h 297656"/>
                  <a:gd name="connsiteX3" fmla="*/ 166687 w 1593056"/>
                  <a:gd name="connsiteY3" fmla="*/ 271462 h 297656"/>
                  <a:gd name="connsiteX4" fmla="*/ 338137 w 1593056"/>
                  <a:gd name="connsiteY4" fmla="*/ 278606 h 297656"/>
                  <a:gd name="connsiteX5" fmla="*/ 400050 w 1593056"/>
                  <a:gd name="connsiteY5" fmla="*/ 9524 h 297656"/>
                  <a:gd name="connsiteX6" fmla="*/ 545306 w 1593056"/>
                  <a:gd name="connsiteY6" fmla="*/ 2381 h 297656"/>
                  <a:gd name="connsiteX7" fmla="*/ 495300 w 1593056"/>
                  <a:gd name="connsiteY7" fmla="*/ 269081 h 297656"/>
                  <a:gd name="connsiteX8" fmla="*/ 671512 w 1593056"/>
                  <a:gd name="connsiteY8" fmla="*/ 280987 h 297656"/>
                  <a:gd name="connsiteX9" fmla="*/ 676275 w 1593056"/>
                  <a:gd name="connsiteY9" fmla="*/ 11906 h 297656"/>
                  <a:gd name="connsiteX10" fmla="*/ 833437 w 1593056"/>
                  <a:gd name="connsiteY10" fmla="*/ 7144 h 297656"/>
                  <a:gd name="connsiteX11" fmla="*/ 831056 w 1593056"/>
                  <a:gd name="connsiteY11" fmla="*/ 297656 h 297656"/>
                  <a:gd name="connsiteX12" fmla="*/ 1004887 w 1593056"/>
                  <a:gd name="connsiteY12" fmla="*/ 285750 h 297656"/>
                  <a:gd name="connsiteX13" fmla="*/ 964406 w 1593056"/>
                  <a:gd name="connsiteY13" fmla="*/ 7144 h 297656"/>
                  <a:gd name="connsiteX14" fmla="*/ 1121568 w 1593056"/>
                  <a:gd name="connsiteY14" fmla="*/ 2381 h 297656"/>
                  <a:gd name="connsiteX15" fmla="*/ 1171575 w 1593056"/>
                  <a:gd name="connsiteY15" fmla="*/ 280987 h 297656"/>
                  <a:gd name="connsiteX16" fmla="*/ 1333500 w 1593056"/>
                  <a:gd name="connsiteY16" fmla="*/ 280987 h 297656"/>
                  <a:gd name="connsiteX17" fmla="*/ 1254918 w 1593056"/>
                  <a:gd name="connsiteY17" fmla="*/ 9525 h 297656"/>
                  <a:gd name="connsiteX18" fmla="*/ 1404937 w 1593056"/>
                  <a:gd name="connsiteY18" fmla="*/ 4762 h 297656"/>
                  <a:gd name="connsiteX19" fmla="*/ 1497806 w 1593056"/>
                  <a:gd name="connsiteY19" fmla="*/ 278606 h 297656"/>
                  <a:gd name="connsiteX20" fmla="*/ 1593056 w 1593056"/>
                  <a:gd name="connsiteY20" fmla="*/ 280987 h 297656"/>
                  <a:gd name="connsiteX0" fmla="*/ 0 w 1593056"/>
                  <a:gd name="connsiteY0" fmla="*/ 280988 h 295275"/>
                  <a:gd name="connsiteX1" fmla="*/ 102394 w 1593056"/>
                  <a:gd name="connsiteY1" fmla="*/ 11907 h 295275"/>
                  <a:gd name="connsiteX2" fmla="*/ 257175 w 1593056"/>
                  <a:gd name="connsiteY2" fmla="*/ 4763 h 295275"/>
                  <a:gd name="connsiteX3" fmla="*/ 166687 w 1593056"/>
                  <a:gd name="connsiteY3" fmla="*/ 269081 h 295275"/>
                  <a:gd name="connsiteX4" fmla="*/ 338137 w 1593056"/>
                  <a:gd name="connsiteY4" fmla="*/ 276225 h 295275"/>
                  <a:gd name="connsiteX5" fmla="*/ 400050 w 1593056"/>
                  <a:gd name="connsiteY5" fmla="*/ 7143 h 295275"/>
                  <a:gd name="connsiteX6" fmla="*/ 545306 w 1593056"/>
                  <a:gd name="connsiteY6" fmla="*/ 0 h 295275"/>
                  <a:gd name="connsiteX7" fmla="*/ 495300 w 1593056"/>
                  <a:gd name="connsiteY7" fmla="*/ 266700 h 295275"/>
                  <a:gd name="connsiteX8" fmla="*/ 671512 w 1593056"/>
                  <a:gd name="connsiteY8" fmla="*/ 278606 h 295275"/>
                  <a:gd name="connsiteX9" fmla="*/ 676275 w 1593056"/>
                  <a:gd name="connsiteY9" fmla="*/ 9525 h 295275"/>
                  <a:gd name="connsiteX10" fmla="*/ 833437 w 1593056"/>
                  <a:gd name="connsiteY10" fmla="*/ 4763 h 295275"/>
                  <a:gd name="connsiteX11" fmla="*/ 831056 w 1593056"/>
                  <a:gd name="connsiteY11" fmla="*/ 295275 h 295275"/>
                  <a:gd name="connsiteX12" fmla="*/ 1004887 w 1593056"/>
                  <a:gd name="connsiteY12" fmla="*/ 283369 h 295275"/>
                  <a:gd name="connsiteX13" fmla="*/ 964406 w 1593056"/>
                  <a:gd name="connsiteY13" fmla="*/ 4763 h 295275"/>
                  <a:gd name="connsiteX14" fmla="*/ 1121568 w 1593056"/>
                  <a:gd name="connsiteY14" fmla="*/ 0 h 295275"/>
                  <a:gd name="connsiteX15" fmla="*/ 1171575 w 1593056"/>
                  <a:gd name="connsiteY15" fmla="*/ 278606 h 295275"/>
                  <a:gd name="connsiteX16" fmla="*/ 1333500 w 1593056"/>
                  <a:gd name="connsiteY16" fmla="*/ 278606 h 295275"/>
                  <a:gd name="connsiteX17" fmla="*/ 1254918 w 1593056"/>
                  <a:gd name="connsiteY17" fmla="*/ 7144 h 295275"/>
                  <a:gd name="connsiteX18" fmla="*/ 1404937 w 1593056"/>
                  <a:gd name="connsiteY18" fmla="*/ 2381 h 295275"/>
                  <a:gd name="connsiteX19" fmla="*/ 1497806 w 1593056"/>
                  <a:gd name="connsiteY19" fmla="*/ 276225 h 295275"/>
                  <a:gd name="connsiteX20" fmla="*/ 1593056 w 1593056"/>
                  <a:gd name="connsiteY20" fmla="*/ 278606 h 295275"/>
                  <a:gd name="connsiteX0" fmla="*/ 0 w 1593056"/>
                  <a:gd name="connsiteY0" fmla="*/ 280988 h 283369"/>
                  <a:gd name="connsiteX1" fmla="*/ 102394 w 1593056"/>
                  <a:gd name="connsiteY1" fmla="*/ 11907 h 283369"/>
                  <a:gd name="connsiteX2" fmla="*/ 257175 w 1593056"/>
                  <a:gd name="connsiteY2" fmla="*/ 4763 h 283369"/>
                  <a:gd name="connsiteX3" fmla="*/ 166687 w 1593056"/>
                  <a:gd name="connsiteY3" fmla="*/ 269081 h 283369"/>
                  <a:gd name="connsiteX4" fmla="*/ 338137 w 1593056"/>
                  <a:gd name="connsiteY4" fmla="*/ 276225 h 283369"/>
                  <a:gd name="connsiteX5" fmla="*/ 400050 w 1593056"/>
                  <a:gd name="connsiteY5" fmla="*/ 7143 h 283369"/>
                  <a:gd name="connsiteX6" fmla="*/ 545306 w 1593056"/>
                  <a:gd name="connsiteY6" fmla="*/ 0 h 283369"/>
                  <a:gd name="connsiteX7" fmla="*/ 495300 w 1593056"/>
                  <a:gd name="connsiteY7" fmla="*/ 266700 h 283369"/>
                  <a:gd name="connsiteX8" fmla="*/ 671512 w 1593056"/>
                  <a:gd name="connsiteY8" fmla="*/ 278606 h 283369"/>
                  <a:gd name="connsiteX9" fmla="*/ 676275 w 1593056"/>
                  <a:gd name="connsiteY9" fmla="*/ 9525 h 283369"/>
                  <a:gd name="connsiteX10" fmla="*/ 833437 w 1593056"/>
                  <a:gd name="connsiteY10" fmla="*/ 4763 h 283369"/>
                  <a:gd name="connsiteX11" fmla="*/ 828675 w 1593056"/>
                  <a:gd name="connsiteY11" fmla="*/ 273843 h 283369"/>
                  <a:gd name="connsiteX12" fmla="*/ 1004887 w 1593056"/>
                  <a:gd name="connsiteY12" fmla="*/ 283369 h 283369"/>
                  <a:gd name="connsiteX13" fmla="*/ 964406 w 1593056"/>
                  <a:gd name="connsiteY13" fmla="*/ 4763 h 283369"/>
                  <a:gd name="connsiteX14" fmla="*/ 1121568 w 1593056"/>
                  <a:gd name="connsiteY14" fmla="*/ 0 h 283369"/>
                  <a:gd name="connsiteX15" fmla="*/ 1171575 w 1593056"/>
                  <a:gd name="connsiteY15" fmla="*/ 278606 h 283369"/>
                  <a:gd name="connsiteX16" fmla="*/ 1333500 w 1593056"/>
                  <a:gd name="connsiteY16" fmla="*/ 278606 h 283369"/>
                  <a:gd name="connsiteX17" fmla="*/ 1254918 w 1593056"/>
                  <a:gd name="connsiteY17" fmla="*/ 7144 h 283369"/>
                  <a:gd name="connsiteX18" fmla="*/ 1404937 w 1593056"/>
                  <a:gd name="connsiteY18" fmla="*/ 2381 h 283369"/>
                  <a:gd name="connsiteX19" fmla="*/ 1497806 w 1593056"/>
                  <a:gd name="connsiteY19" fmla="*/ 276225 h 283369"/>
                  <a:gd name="connsiteX20" fmla="*/ 1593056 w 1593056"/>
                  <a:gd name="connsiteY20" fmla="*/ 278606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3056" h="283369">
                    <a:moveTo>
                      <a:pt x="0" y="280988"/>
                    </a:moveTo>
                    <a:lnTo>
                      <a:pt x="102394" y="11907"/>
                    </a:lnTo>
                    <a:lnTo>
                      <a:pt x="257175" y="4763"/>
                    </a:lnTo>
                    <a:lnTo>
                      <a:pt x="166687" y="269081"/>
                    </a:lnTo>
                    <a:lnTo>
                      <a:pt x="338137" y="276225"/>
                    </a:lnTo>
                    <a:lnTo>
                      <a:pt x="400050" y="7143"/>
                    </a:lnTo>
                    <a:lnTo>
                      <a:pt x="545306" y="0"/>
                    </a:lnTo>
                    <a:lnTo>
                      <a:pt x="495300" y="266700"/>
                    </a:lnTo>
                    <a:lnTo>
                      <a:pt x="671512" y="278606"/>
                    </a:lnTo>
                    <a:cubicBezTo>
                      <a:pt x="673100" y="188912"/>
                      <a:pt x="674687" y="99219"/>
                      <a:pt x="676275" y="9525"/>
                    </a:cubicBezTo>
                    <a:lnTo>
                      <a:pt x="833437" y="4763"/>
                    </a:lnTo>
                    <a:cubicBezTo>
                      <a:pt x="832643" y="101600"/>
                      <a:pt x="829469" y="177006"/>
                      <a:pt x="828675" y="273843"/>
                    </a:cubicBezTo>
                    <a:lnTo>
                      <a:pt x="1004887" y="283369"/>
                    </a:lnTo>
                    <a:lnTo>
                      <a:pt x="964406" y="4763"/>
                    </a:lnTo>
                    <a:lnTo>
                      <a:pt x="1121568" y="0"/>
                    </a:lnTo>
                    <a:lnTo>
                      <a:pt x="1171575" y="278606"/>
                    </a:lnTo>
                    <a:lnTo>
                      <a:pt x="1333500" y="278606"/>
                    </a:lnTo>
                    <a:lnTo>
                      <a:pt x="1254918" y="7144"/>
                    </a:lnTo>
                    <a:lnTo>
                      <a:pt x="1404937" y="2381"/>
                    </a:lnTo>
                    <a:lnTo>
                      <a:pt x="1497806" y="276225"/>
                    </a:lnTo>
                    <a:lnTo>
                      <a:pt x="1593056" y="278606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40" name="Connector: Elbow 239"/>
            <p:cNvCxnSpPr/>
            <p:nvPr/>
          </p:nvCxnSpPr>
          <p:spPr>
            <a:xfrm flipV="1">
              <a:off x="2342754" y="2446342"/>
              <a:ext cx="550002" cy="551101"/>
            </a:xfrm>
            <a:prstGeom prst="bentConnector3">
              <a:avLst>
                <a:gd name="adj1" fmla="val 100299"/>
              </a:avLst>
            </a:prstGeom>
            <a:ln w="34925" cap="rnd" cmpd="sng">
              <a:solidFill>
                <a:schemeClr val="tx1"/>
              </a:solidFill>
              <a:prstDash val="dash"/>
              <a:round/>
              <a:headEnd type="none" w="med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/>
            <p:cNvSpPr/>
            <p:nvPr/>
          </p:nvSpPr>
          <p:spPr>
            <a:xfrm>
              <a:off x="2426955" y="1768941"/>
              <a:ext cx="359697" cy="363921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Rectangle 241"/>
            <p:cNvSpPr/>
            <p:nvPr/>
          </p:nvSpPr>
          <p:spPr>
            <a:xfrm>
              <a:off x="2575135" y="1836175"/>
              <a:ext cx="62396" cy="223914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Oval 242"/>
            <p:cNvSpPr/>
            <p:nvPr/>
          </p:nvSpPr>
          <p:spPr>
            <a:xfrm>
              <a:off x="2591332" y="2155594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Oval 243"/>
            <p:cNvSpPr/>
            <p:nvPr/>
          </p:nvSpPr>
          <p:spPr>
            <a:xfrm>
              <a:off x="2491997" y="2132862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Oval 244"/>
            <p:cNvSpPr/>
            <p:nvPr/>
          </p:nvSpPr>
          <p:spPr>
            <a:xfrm>
              <a:off x="2807944" y="1929939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Oval 245"/>
            <p:cNvSpPr/>
            <p:nvPr/>
          </p:nvSpPr>
          <p:spPr>
            <a:xfrm>
              <a:off x="2785941" y="1826988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Oval 246"/>
            <p:cNvSpPr/>
            <p:nvPr/>
          </p:nvSpPr>
          <p:spPr>
            <a:xfrm>
              <a:off x="2719129" y="1746954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Oval 247"/>
            <p:cNvSpPr/>
            <p:nvPr/>
          </p:nvSpPr>
          <p:spPr>
            <a:xfrm>
              <a:off x="2624918" y="1707716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Oval 248"/>
            <p:cNvSpPr/>
            <p:nvPr/>
          </p:nvSpPr>
          <p:spPr>
            <a:xfrm>
              <a:off x="2521567" y="1716975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Oval 249"/>
            <p:cNvSpPr/>
            <p:nvPr/>
          </p:nvSpPr>
          <p:spPr>
            <a:xfrm>
              <a:off x="2435695" y="1771977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Oval 250"/>
            <p:cNvSpPr/>
            <p:nvPr/>
          </p:nvSpPr>
          <p:spPr>
            <a:xfrm>
              <a:off x="2383670" y="1860995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Oval 251"/>
            <p:cNvSpPr/>
            <p:nvPr/>
          </p:nvSpPr>
          <p:spPr>
            <a:xfrm>
              <a:off x="2374398" y="1963543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Oval 252"/>
            <p:cNvSpPr/>
            <p:nvPr/>
          </p:nvSpPr>
          <p:spPr>
            <a:xfrm>
              <a:off x="2414925" y="2061224"/>
              <a:ext cx="39836" cy="403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Rectangle: Rounded Corners 253"/>
            <p:cNvSpPr/>
            <p:nvPr/>
          </p:nvSpPr>
          <p:spPr>
            <a:xfrm>
              <a:off x="2334917" y="1189891"/>
              <a:ext cx="542831" cy="24924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>
                    <a:glow rad="101600">
                      <a:srgbClr val="FF0000">
                        <a:alpha val="40000"/>
                      </a:srgbClr>
                    </a:glow>
                  </a:effectLst>
                  <a:uLnTx/>
                  <a:uFillTx/>
                  <a:latin typeface="Calibri" panose="020F0502020204030204"/>
                  <a:ea typeface="+mn-ea"/>
                  <a:cs typeface="+mn-cs"/>
                </a:rPr>
                <a:t>350</a:t>
              </a: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glow rad="101600">
                    <a:srgbClr val="FF0000">
                      <a:alpha val="40000"/>
                    </a:srgbClr>
                  </a:glo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9" name="Rectangle: Rounded Corners 228">
            <a:extLst>
              <a:ext uri="{FF2B5EF4-FFF2-40B4-BE49-F238E27FC236}">
                <a16:creationId xmlns:a16="http://schemas.microsoft.com/office/drawing/2014/main" id="{61C79CD4-90ED-49FE-AFDD-AAFC0F52BBFF}"/>
              </a:ext>
            </a:extLst>
          </p:cNvPr>
          <p:cNvSpPr/>
          <p:nvPr/>
        </p:nvSpPr>
        <p:spPr>
          <a:xfrm>
            <a:off x="392404" y="4045543"/>
            <a:ext cx="8268952" cy="2622979"/>
          </a:xfrm>
          <a:prstGeom prst="round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Hub Receiver Breakfast Meal Service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Prepare meals according to the menu at the Hub site; all items must be packed in insulated bags for transport and ready-to-eat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Follow offer versus serve guidelines for breakfast service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en-US" sz="2000">
                <a:solidFill>
                  <a:srgbClr val="000000"/>
                </a:solidFill>
                <a:latin typeface="Calibri" panose="020F0502020204030204"/>
              </a:rPr>
              <a:t>M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ark each student as they receive a reimbursable meal on the SSO Breakfast Daily Meal Count Form</a:t>
            </a:r>
            <a:endParaRPr kumimoji="0" lang="en-US" altLang="en-US" sz="2000" b="1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9446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Breakfast Meal Count Form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9C0B3B-7968-520B-DEAC-89B13A3CFACE}"/>
              </a:ext>
            </a:extLst>
          </p:cNvPr>
          <p:cNvSpPr txBox="1"/>
          <p:nvPr/>
        </p:nvSpPr>
        <p:spPr>
          <a:xfrm>
            <a:off x="4714999" y="2718036"/>
            <a:ext cx="4322373" cy="14219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SSO Breakfast Meal Count Form is used to account for all breakfast meals served to students on campus. 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8477294-CD27-C173-5398-09A2F8E6D4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5745" y="1816100"/>
            <a:ext cx="3098304" cy="4232418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596663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Breakfast Meal Count Form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5532A83-8211-38E8-FBF1-39EB567DE03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737360"/>
            <a:ext cx="7710007" cy="4351338"/>
          </a:xfrm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Food Services Manager or designee will complete the header section of the form.</a:t>
            </a:r>
          </a:p>
          <a:p>
            <a:pPr marL="628650" lvl="1" indent="-342900" defTabSz="457200">
              <a:lnSpc>
                <a:spcPct val="100000"/>
              </a:lnSpc>
              <a:spcBef>
                <a:spcPct val="20000"/>
              </a:spcBef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Site Name, Location Code, Name of Food Services Manager or Designee, and Date</a:t>
            </a:r>
          </a:p>
          <a:p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8B4B383E-30A0-D474-EDE8-334F7A15C6C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6059"/>
          <a:stretch/>
        </p:blipFill>
        <p:spPr>
          <a:xfrm>
            <a:off x="1498879" y="4136374"/>
            <a:ext cx="5969548" cy="1952324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652017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Breakfast Meal Count Form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7392A5DA-4098-40A0-8FC7-0F42F0B14812}"/>
              </a:ext>
            </a:extLst>
          </p:cNvPr>
          <p:cNvSpPr txBox="1">
            <a:spLocks/>
          </p:cNvSpPr>
          <p:nvPr/>
        </p:nvSpPr>
        <p:spPr>
          <a:xfrm>
            <a:off x="430242" y="1821626"/>
            <a:ext cx="3876238" cy="435133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8575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During meal service a staff member will immediately mark off the breakfast meals as they are served. </a:t>
            </a:r>
          </a:p>
          <a:p>
            <a:pPr marL="434340" marR="0" lvl="1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 off each number on the form after a child receives a complete reimbursable meal</a:t>
            </a:r>
          </a:p>
          <a:p>
            <a:pPr marL="434340" marR="0" lvl="1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 end of service manually total the breakfast meals served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25C6E82-F0BC-315D-BA1A-01CDF583834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1869" b="24687"/>
          <a:stretch/>
        </p:blipFill>
        <p:spPr>
          <a:xfrm>
            <a:off x="4438440" y="2509085"/>
            <a:ext cx="4076910" cy="297642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374243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Breakfast Meal Count Form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B56F62AE-F910-BC00-B8AD-133709D52C8B}"/>
              </a:ext>
            </a:extLst>
          </p:cNvPr>
          <p:cNvSpPr txBox="1">
            <a:spLocks/>
          </p:cNvSpPr>
          <p:nvPr/>
        </p:nvSpPr>
        <p:spPr>
          <a:xfrm>
            <a:off x="628650" y="1892950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Food Service Manager/Designee will verify all the information on the form, sign, and date in the designated area.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B39A802-1116-86FF-EFEF-76626EA116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75432"/>
          <a:stretch/>
        </p:blipFill>
        <p:spPr>
          <a:xfrm>
            <a:off x="1244065" y="3873500"/>
            <a:ext cx="6655870" cy="214961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124428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l="-1000" r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9660" y="286749"/>
            <a:ext cx="1025025" cy="1328059"/>
          </a:xfrm>
          <a:prstGeom prst="rect">
            <a:avLst/>
          </a:prstGeom>
        </p:spPr>
      </p:pic>
      <p:grpSp>
        <p:nvGrpSpPr>
          <p:cNvPr id="109" name="Railing"/>
          <p:cNvGrpSpPr/>
          <p:nvPr/>
        </p:nvGrpSpPr>
        <p:grpSpPr>
          <a:xfrm>
            <a:off x="2868739" y="2930877"/>
            <a:ext cx="3872884" cy="917630"/>
            <a:chOff x="1745600" y="3775529"/>
            <a:chExt cx="5163845" cy="1223506"/>
          </a:xfrm>
          <a:scene3d>
            <a:camera prst="isometricOffAxis2Left"/>
            <a:lightRig rig="threePt" dir="t"/>
          </a:scene3d>
        </p:grpSpPr>
        <p:cxnSp>
          <p:nvCxnSpPr>
            <p:cNvPr id="110" name="Straight Connector 109"/>
            <p:cNvCxnSpPr/>
            <p:nvPr/>
          </p:nvCxnSpPr>
          <p:spPr>
            <a:xfrm>
              <a:off x="6111873" y="4419600"/>
              <a:ext cx="0" cy="4572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>
              <a:off x="2438400" y="4419600"/>
              <a:ext cx="0" cy="4572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4168773" y="3810000"/>
              <a:ext cx="0" cy="5334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Rectangle: Rounded Corners 112"/>
            <p:cNvSpPr/>
            <p:nvPr/>
          </p:nvSpPr>
          <p:spPr>
            <a:xfrm>
              <a:off x="1745600" y="3775529"/>
              <a:ext cx="5163845" cy="636136"/>
            </a:xfrm>
            <a:prstGeom prst="roundRect">
              <a:avLst/>
            </a:prstGeom>
            <a:noFill/>
            <a:ln w="76200">
              <a:solidFill>
                <a:srgbClr val="C6C6C6"/>
              </a:solidFill>
            </a:ln>
            <a:effectLst/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Isosceles Triangle 80"/>
            <p:cNvSpPr/>
            <p:nvPr/>
          </p:nvSpPr>
          <p:spPr>
            <a:xfrm>
              <a:off x="2286000" y="4884735"/>
              <a:ext cx="304800" cy="114300"/>
            </a:xfrm>
            <a:custGeom>
              <a:avLst/>
              <a:gdLst>
                <a:gd name="connsiteX0" fmla="*/ 0 w 304800"/>
                <a:gd name="connsiteY0" fmla="*/ 152400 h 152400"/>
                <a:gd name="connsiteX1" fmla="*/ 152400 w 304800"/>
                <a:gd name="connsiteY1" fmla="*/ 0 h 152400"/>
                <a:gd name="connsiteX2" fmla="*/ 304800 w 304800"/>
                <a:gd name="connsiteY2" fmla="*/ 152400 h 152400"/>
                <a:gd name="connsiteX3" fmla="*/ 0 w 304800"/>
                <a:gd name="connsiteY3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304800 w 304800"/>
                <a:gd name="connsiteY3" fmla="*/ 152400 h 152400"/>
                <a:gd name="connsiteX4" fmla="*/ 0 w 304800"/>
                <a:gd name="connsiteY4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269081 w 304800"/>
                <a:gd name="connsiteY3" fmla="*/ 61121 h 152400"/>
                <a:gd name="connsiteX4" fmla="*/ 304800 w 304800"/>
                <a:gd name="connsiteY4" fmla="*/ 152400 h 152400"/>
                <a:gd name="connsiteX5" fmla="*/ 0 w 304800"/>
                <a:gd name="connsiteY5" fmla="*/ 152400 h 1524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114300">
                  <a:moveTo>
                    <a:pt x="0" y="114300"/>
                  </a:moveTo>
                  <a:cubicBezTo>
                    <a:pt x="25400" y="87843"/>
                    <a:pt x="12700" y="54241"/>
                    <a:pt x="38100" y="27784"/>
                  </a:cubicBezTo>
                  <a:cubicBezTo>
                    <a:pt x="72231" y="18523"/>
                    <a:pt x="101600" y="2117"/>
                    <a:pt x="140494" y="0"/>
                  </a:cubicBezTo>
                  <a:cubicBezTo>
                    <a:pt x="180975" y="8468"/>
                    <a:pt x="240506" y="-4497"/>
                    <a:pt x="269081" y="23021"/>
                  </a:cubicBezTo>
                  <a:lnTo>
                    <a:pt x="304800" y="114300"/>
                  </a:lnTo>
                  <a:lnTo>
                    <a:pt x="0" y="114300"/>
                  </a:ln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>
              <a:solidFill>
                <a:srgbClr val="C6C6C6"/>
              </a:solidFill>
            </a:ln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Isosceles Triangle 80"/>
            <p:cNvSpPr/>
            <p:nvPr/>
          </p:nvSpPr>
          <p:spPr>
            <a:xfrm>
              <a:off x="5959473" y="4884735"/>
              <a:ext cx="304800" cy="114300"/>
            </a:xfrm>
            <a:custGeom>
              <a:avLst/>
              <a:gdLst>
                <a:gd name="connsiteX0" fmla="*/ 0 w 304800"/>
                <a:gd name="connsiteY0" fmla="*/ 152400 h 152400"/>
                <a:gd name="connsiteX1" fmla="*/ 152400 w 304800"/>
                <a:gd name="connsiteY1" fmla="*/ 0 h 152400"/>
                <a:gd name="connsiteX2" fmla="*/ 304800 w 304800"/>
                <a:gd name="connsiteY2" fmla="*/ 152400 h 152400"/>
                <a:gd name="connsiteX3" fmla="*/ 0 w 304800"/>
                <a:gd name="connsiteY3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304800 w 304800"/>
                <a:gd name="connsiteY3" fmla="*/ 152400 h 152400"/>
                <a:gd name="connsiteX4" fmla="*/ 0 w 304800"/>
                <a:gd name="connsiteY4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269081 w 304800"/>
                <a:gd name="connsiteY3" fmla="*/ 61121 h 152400"/>
                <a:gd name="connsiteX4" fmla="*/ 304800 w 304800"/>
                <a:gd name="connsiteY4" fmla="*/ 152400 h 152400"/>
                <a:gd name="connsiteX5" fmla="*/ 0 w 304800"/>
                <a:gd name="connsiteY5" fmla="*/ 152400 h 1524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114300">
                  <a:moveTo>
                    <a:pt x="0" y="114300"/>
                  </a:moveTo>
                  <a:cubicBezTo>
                    <a:pt x="25400" y="87843"/>
                    <a:pt x="12700" y="54241"/>
                    <a:pt x="38100" y="27784"/>
                  </a:cubicBezTo>
                  <a:cubicBezTo>
                    <a:pt x="72231" y="18523"/>
                    <a:pt x="101600" y="2117"/>
                    <a:pt x="140494" y="0"/>
                  </a:cubicBezTo>
                  <a:cubicBezTo>
                    <a:pt x="180975" y="8468"/>
                    <a:pt x="240506" y="-4497"/>
                    <a:pt x="269081" y="23021"/>
                  </a:cubicBezTo>
                  <a:lnTo>
                    <a:pt x="304800" y="114300"/>
                  </a:lnTo>
                  <a:lnTo>
                    <a:pt x="0" y="114300"/>
                  </a:ln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>
              <a:solidFill>
                <a:srgbClr val="C6C6C6"/>
              </a:solidFill>
            </a:ln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Roxy"/>
          <p:cNvGrpSpPr/>
          <p:nvPr/>
        </p:nvGrpSpPr>
        <p:grpSpPr>
          <a:xfrm>
            <a:off x="1310430" y="312351"/>
            <a:ext cx="801584" cy="1878141"/>
            <a:chOff x="479479" y="507799"/>
            <a:chExt cx="1334559" cy="3252048"/>
          </a:xfrm>
        </p:grpSpPr>
        <p:sp>
          <p:nvSpPr>
            <p:cNvPr id="251" name="Freeform: Shape 250"/>
            <p:cNvSpPr/>
            <p:nvPr/>
          </p:nvSpPr>
          <p:spPr>
            <a:xfrm>
              <a:off x="479479" y="905412"/>
              <a:ext cx="1332033" cy="1562100"/>
            </a:xfrm>
            <a:custGeom>
              <a:avLst/>
              <a:gdLst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27150"/>
                <a:gd name="connsiteY0" fmla="*/ 1473200 h 1562100"/>
                <a:gd name="connsiteX1" fmla="*/ 127000 w 1327150"/>
                <a:gd name="connsiteY1" fmla="*/ 1562100 h 1562100"/>
                <a:gd name="connsiteX2" fmla="*/ 0 w 1327150"/>
                <a:gd name="connsiteY2" fmla="*/ 666750 h 1562100"/>
                <a:gd name="connsiteX3" fmla="*/ 139700 w 1327150"/>
                <a:gd name="connsiteY3" fmla="*/ 6350 h 1562100"/>
                <a:gd name="connsiteX4" fmla="*/ 1181100 w 1327150"/>
                <a:gd name="connsiteY4" fmla="*/ 0 h 1562100"/>
                <a:gd name="connsiteX5" fmla="*/ 1327150 w 1327150"/>
                <a:gd name="connsiteY5" fmla="*/ 419100 h 1562100"/>
                <a:gd name="connsiteX6" fmla="*/ 1181100 w 1327150"/>
                <a:gd name="connsiteY6" fmla="*/ 1473200 h 1562100"/>
                <a:gd name="connsiteX0" fmla="*/ 1181100 w 1330450"/>
                <a:gd name="connsiteY0" fmla="*/ 1473200 h 1562100"/>
                <a:gd name="connsiteX1" fmla="*/ 127000 w 1330450"/>
                <a:gd name="connsiteY1" fmla="*/ 1562100 h 1562100"/>
                <a:gd name="connsiteX2" fmla="*/ 0 w 1330450"/>
                <a:gd name="connsiteY2" fmla="*/ 666750 h 1562100"/>
                <a:gd name="connsiteX3" fmla="*/ 139700 w 1330450"/>
                <a:gd name="connsiteY3" fmla="*/ 6350 h 1562100"/>
                <a:gd name="connsiteX4" fmla="*/ 1181100 w 1330450"/>
                <a:gd name="connsiteY4" fmla="*/ 0 h 1562100"/>
                <a:gd name="connsiteX5" fmla="*/ 1327150 w 1330450"/>
                <a:gd name="connsiteY5" fmla="*/ 419100 h 1562100"/>
                <a:gd name="connsiteX6" fmla="*/ 1276350 w 1330450"/>
                <a:gd name="connsiteY6" fmla="*/ 815975 h 1562100"/>
                <a:gd name="connsiteX7" fmla="*/ 1181100 w 1330450"/>
                <a:gd name="connsiteY7" fmla="*/ 1473200 h 1562100"/>
                <a:gd name="connsiteX0" fmla="*/ 1181100 w 1330450"/>
                <a:gd name="connsiteY0" fmla="*/ 1473200 h 1562100"/>
                <a:gd name="connsiteX1" fmla="*/ 127000 w 1330450"/>
                <a:gd name="connsiteY1" fmla="*/ 1562100 h 1562100"/>
                <a:gd name="connsiteX2" fmla="*/ 0 w 1330450"/>
                <a:gd name="connsiteY2" fmla="*/ 666750 h 1562100"/>
                <a:gd name="connsiteX3" fmla="*/ 139700 w 1330450"/>
                <a:gd name="connsiteY3" fmla="*/ 6350 h 1562100"/>
                <a:gd name="connsiteX4" fmla="*/ 1181100 w 1330450"/>
                <a:gd name="connsiteY4" fmla="*/ 0 h 1562100"/>
                <a:gd name="connsiteX5" fmla="*/ 1327150 w 1330450"/>
                <a:gd name="connsiteY5" fmla="*/ 419100 h 1562100"/>
                <a:gd name="connsiteX6" fmla="*/ 1276350 w 1330450"/>
                <a:gd name="connsiteY6" fmla="*/ 815975 h 1562100"/>
                <a:gd name="connsiteX7" fmla="*/ 1181100 w 1330450"/>
                <a:gd name="connsiteY7" fmla="*/ 1473200 h 1562100"/>
                <a:gd name="connsiteX0" fmla="*/ 1181100 w 1330450"/>
                <a:gd name="connsiteY0" fmla="*/ 1473200 h 1562100"/>
                <a:gd name="connsiteX1" fmla="*/ 127000 w 1330450"/>
                <a:gd name="connsiteY1" fmla="*/ 1562100 h 1562100"/>
                <a:gd name="connsiteX2" fmla="*/ 0 w 1330450"/>
                <a:gd name="connsiteY2" fmla="*/ 666750 h 1562100"/>
                <a:gd name="connsiteX3" fmla="*/ 139700 w 1330450"/>
                <a:gd name="connsiteY3" fmla="*/ 6350 h 1562100"/>
                <a:gd name="connsiteX4" fmla="*/ 1181100 w 1330450"/>
                <a:gd name="connsiteY4" fmla="*/ 0 h 1562100"/>
                <a:gd name="connsiteX5" fmla="*/ 1327150 w 1330450"/>
                <a:gd name="connsiteY5" fmla="*/ 419100 h 1562100"/>
                <a:gd name="connsiteX6" fmla="*/ 1276350 w 1330450"/>
                <a:gd name="connsiteY6" fmla="*/ 815975 h 1562100"/>
                <a:gd name="connsiteX7" fmla="*/ 1181100 w 1330450"/>
                <a:gd name="connsiteY7" fmla="*/ 1473200 h 1562100"/>
                <a:gd name="connsiteX0" fmla="*/ 1181100 w 1331077"/>
                <a:gd name="connsiteY0" fmla="*/ 1473200 h 1562100"/>
                <a:gd name="connsiteX1" fmla="*/ 127000 w 1331077"/>
                <a:gd name="connsiteY1" fmla="*/ 1562100 h 1562100"/>
                <a:gd name="connsiteX2" fmla="*/ 0 w 1331077"/>
                <a:gd name="connsiteY2" fmla="*/ 666750 h 1562100"/>
                <a:gd name="connsiteX3" fmla="*/ 139700 w 1331077"/>
                <a:gd name="connsiteY3" fmla="*/ 6350 h 1562100"/>
                <a:gd name="connsiteX4" fmla="*/ 1181100 w 1331077"/>
                <a:gd name="connsiteY4" fmla="*/ 0 h 1562100"/>
                <a:gd name="connsiteX5" fmla="*/ 1327150 w 1331077"/>
                <a:gd name="connsiteY5" fmla="*/ 419100 h 1562100"/>
                <a:gd name="connsiteX6" fmla="*/ 1276350 w 1331077"/>
                <a:gd name="connsiteY6" fmla="*/ 815975 h 1562100"/>
                <a:gd name="connsiteX7" fmla="*/ 1181100 w 1331077"/>
                <a:gd name="connsiteY7" fmla="*/ 1473200 h 1562100"/>
                <a:gd name="connsiteX0" fmla="*/ 1181100 w 1333494"/>
                <a:gd name="connsiteY0" fmla="*/ 1473200 h 1562100"/>
                <a:gd name="connsiteX1" fmla="*/ 127000 w 1333494"/>
                <a:gd name="connsiteY1" fmla="*/ 1562100 h 1562100"/>
                <a:gd name="connsiteX2" fmla="*/ 0 w 1333494"/>
                <a:gd name="connsiteY2" fmla="*/ 666750 h 1562100"/>
                <a:gd name="connsiteX3" fmla="*/ 139700 w 1333494"/>
                <a:gd name="connsiteY3" fmla="*/ 6350 h 1562100"/>
                <a:gd name="connsiteX4" fmla="*/ 1181100 w 1333494"/>
                <a:gd name="connsiteY4" fmla="*/ 0 h 1562100"/>
                <a:gd name="connsiteX5" fmla="*/ 1327150 w 1333494"/>
                <a:gd name="connsiteY5" fmla="*/ 419100 h 1562100"/>
                <a:gd name="connsiteX6" fmla="*/ 1295400 w 1333494"/>
                <a:gd name="connsiteY6" fmla="*/ 819150 h 1562100"/>
                <a:gd name="connsiteX7" fmla="*/ 1181100 w 1333494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  <a:gd name="connsiteX0" fmla="*/ 1181100 w 1332033"/>
                <a:gd name="connsiteY0" fmla="*/ 1473200 h 1562100"/>
                <a:gd name="connsiteX1" fmla="*/ 127000 w 1332033"/>
                <a:gd name="connsiteY1" fmla="*/ 1562100 h 1562100"/>
                <a:gd name="connsiteX2" fmla="*/ 0 w 1332033"/>
                <a:gd name="connsiteY2" fmla="*/ 666750 h 1562100"/>
                <a:gd name="connsiteX3" fmla="*/ 139700 w 1332033"/>
                <a:gd name="connsiteY3" fmla="*/ 6350 h 1562100"/>
                <a:gd name="connsiteX4" fmla="*/ 1181100 w 1332033"/>
                <a:gd name="connsiteY4" fmla="*/ 0 h 1562100"/>
                <a:gd name="connsiteX5" fmla="*/ 1327150 w 1332033"/>
                <a:gd name="connsiteY5" fmla="*/ 419100 h 1562100"/>
                <a:gd name="connsiteX6" fmla="*/ 1285875 w 1332033"/>
                <a:gd name="connsiteY6" fmla="*/ 812800 h 1562100"/>
                <a:gd name="connsiteX7" fmla="*/ 1181100 w 1332033"/>
                <a:gd name="connsiteY7" fmla="*/ 1473200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2033" h="1562100">
                  <a:moveTo>
                    <a:pt x="1181100" y="1473200"/>
                  </a:moveTo>
                  <a:cubicBezTo>
                    <a:pt x="839258" y="1534583"/>
                    <a:pt x="481542" y="1548342"/>
                    <a:pt x="127000" y="1562100"/>
                  </a:cubicBezTo>
                  <a:cubicBezTo>
                    <a:pt x="49742" y="1266825"/>
                    <a:pt x="13758" y="958850"/>
                    <a:pt x="0" y="666750"/>
                  </a:cubicBezTo>
                  <a:cubicBezTo>
                    <a:pt x="11642" y="433917"/>
                    <a:pt x="23283" y="185208"/>
                    <a:pt x="139700" y="6350"/>
                  </a:cubicBezTo>
                  <a:lnTo>
                    <a:pt x="1181100" y="0"/>
                  </a:lnTo>
                  <a:cubicBezTo>
                    <a:pt x="1239308" y="44450"/>
                    <a:pt x="1310217" y="263525"/>
                    <a:pt x="1327150" y="419100"/>
                  </a:cubicBezTo>
                  <a:cubicBezTo>
                    <a:pt x="1342496" y="555096"/>
                    <a:pt x="1319742" y="646642"/>
                    <a:pt x="1285875" y="812800"/>
                  </a:cubicBezTo>
                  <a:cubicBezTo>
                    <a:pt x="1245658" y="978958"/>
                    <a:pt x="1134004" y="1253596"/>
                    <a:pt x="1181100" y="1473200"/>
                  </a:cubicBezTo>
                  <a:close/>
                </a:path>
              </a:pathLst>
            </a:custGeom>
            <a:solidFill>
              <a:srgbClr val="4C2D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Oval 251"/>
            <p:cNvSpPr/>
            <p:nvPr/>
          </p:nvSpPr>
          <p:spPr>
            <a:xfrm>
              <a:off x="988936" y="1804363"/>
              <a:ext cx="253506" cy="443498"/>
            </a:xfrm>
            <a:prstGeom prst="ellipse">
              <a:avLst/>
            </a:pr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Oval 12"/>
            <p:cNvSpPr/>
            <p:nvPr/>
          </p:nvSpPr>
          <p:spPr>
            <a:xfrm>
              <a:off x="529849" y="763435"/>
              <a:ext cx="1225399" cy="1150788"/>
            </a:xfrm>
            <a:custGeom>
              <a:avLst/>
              <a:gdLst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24311 w 1225399"/>
                <a:gd name="connsiteY0" fmla="*/ 575394 h 1150788"/>
                <a:gd name="connsiteX1" fmla="*/ 624855 w 1225399"/>
                <a:gd name="connsiteY1" fmla="*/ 0 h 1150788"/>
                <a:gd name="connsiteX2" fmla="*/ 1225399 w 1225399"/>
                <a:gd name="connsiteY2" fmla="*/ 575394 h 1150788"/>
                <a:gd name="connsiteX3" fmla="*/ 624855 w 1225399"/>
                <a:gd name="connsiteY3" fmla="*/ 1150788 h 1150788"/>
                <a:gd name="connsiteX4" fmla="*/ 24311 w 1225399"/>
                <a:gd name="connsiteY4" fmla="*/ 575394 h 115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399" h="1150788">
                  <a:moveTo>
                    <a:pt x="24311" y="575394"/>
                  </a:moveTo>
                  <a:cubicBezTo>
                    <a:pt x="-102689" y="321113"/>
                    <a:pt x="293184" y="0"/>
                    <a:pt x="624855" y="0"/>
                  </a:cubicBezTo>
                  <a:cubicBezTo>
                    <a:pt x="956526" y="0"/>
                    <a:pt x="1225399" y="257613"/>
                    <a:pt x="1225399" y="575394"/>
                  </a:cubicBezTo>
                  <a:cubicBezTo>
                    <a:pt x="1047599" y="963025"/>
                    <a:pt x="956526" y="1150788"/>
                    <a:pt x="624855" y="1150788"/>
                  </a:cubicBezTo>
                  <a:cubicBezTo>
                    <a:pt x="293184" y="1150788"/>
                    <a:pt x="151311" y="829675"/>
                    <a:pt x="24311" y="575394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  <a:effectLst>
              <a:outerShdw blurRad="50800" dist="88900" dir="5400000" sx="93000" sy="93000" algn="t" rotWithShape="0">
                <a:schemeClr val="tx1">
                  <a:alpha val="26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4" name="Group 253"/>
            <p:cNvGrpSpPr/>
            <p:nvPr/>
          </p:nvGrpSpPr>
          <p:grpSpPr>
            <a:xfrm rot="20174228">
              <a:off x="692746" y="1150466"/>
              <a:ext cx="417437" cy="269016"/>
              <a:chOff x="5136060" y="1710152"/>
              <a:chExt cx="538831" cy="347248"/>
            </a:xfrm>
          </p:grpSpPr>
          <p:sp>
            <p:nvSpPr>
              <p:cNvPr id="286" name="Oval 5"/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7" name="Group 286"/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293" name="Straight Connector 292"/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Straight Connector 293"/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5" name="Straight Connector 294"/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88" name="Oval 4"/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Oval 288"/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Oval 289"/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Oval 290"/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AC840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Oval 291"/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55" name="Group 254"/>
            <p:cNvGrpSpPr/>
            <p:nvPr/>
          </p:nvGrpSpPr>
          <p:grpSpPr>
            <a:xfrm rot="1695153" flipH="1">
              <a:off x="1219447" y="1169125"/>
              <a:ext cx="390224" cy="251479"/>
              <a:chOff x="5136060" y="1710152"/>
              <a:chExt cx="538831" cy="347248"/>
            </a:xfrm>
          </p:grpSpPr>
          <p:sp>
            <p:nvSpPr>
              <p:cNvPr id="276" name="Oval 5"/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77" name="Group 276"/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283" name="Straight Connector 282"/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" name="Straight Connector 283"/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" name="Straight Connector 284"/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ln w="31750" cap="sq" cmpd="dbl">
                  <a:solidFill>
                    <a:schemeClr val="tx1"/>
                  </a:solidFill>
                  <a:prstDash val="dashDot"/>
                  <a:round/>
                  <a:headEnd type="none" w="med" len="sm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8" name="Oval 4"/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9" name="Oval 278"/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1" name="Oval 280"/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AC840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Oval 281"/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56" name="Freeform: Shape 255"/>
            <p:cNvSpPr/>
            <p:nvPr/>
          </p:nvSpPr>
          <p:spPr>
            <a:xfrm>
              <a:off x="489211" y="507799"/>
              <a:ext cx="1324827" cy="935842"/>
            </a:xfrm>
            <a:custGeom>
              <a:avLst/>
              <a:gdLst>
                <a:gd name="connsiteX0" fmla="*/ 76200 w 1314450"/>
                <a:gd name="connsiteY0" fmla="*/ 933450 h 933450"/>
                <a:gd name="connsiteX1" fmla="*/ 0 w 1314450"/>
                <a:gd name="connsiteY1" fmla="*/ 930275 h 933450"/>
                <a:gd name="connsiteX2" fmla="*/ 41275 w 1314450"/>
                <a:gd name="connsiteY2" fmla="*/ 441325 h 933450"/>
                <a:gd name="connsiteX3" fmla="*/ 238125 w 1314450"/>
                <a:gd name="connsiteY3" fmla="*/ 149225 h 933450"/>
                <a:gd name="connsiteX4" fmla="*/ 625475 w 1314450"/>
                <a:gd name="connsiteY4" fmla="*/ 0 h 933450"/>
                <a:gd name="connsiteX5" fmla="*/ 923925 w 1314450"/>
                <a:gd name="connsiteY5" fmla="*/ 44450 h 933450"/>
                <a:gd name="connsiteX6" fmla="*/ 1006475 w 1314450"/>
                <a:gd name="connsiteY6" fmla="*/ 158750 h 933450"/>
                <a:gd name="connsiteX7" fmla="*/ 1149350 w 1314450"/>
                <a:gd name="connsiteY7" fmla="*/ 215900 h 933450"/>
                <a:gd name="connsiteX8" fmla="*/ 1314450 w 1314450"/>
                <a:gd name="connsiteY8" fmla="*/ 628650 h 933450"/>
                <a:gd name="connsiteX9" fmla="*/ 1292225 w 1314450"/>
                <a:gd name="connsiteY9" fmla="*/ 933450 h 933450"/>
                <a:gd name="connsiteX10" fmla="*/ 1225550 w 1314450"/>
                <a:gd name="connsiteY10" fmla="*/ 920750 h 933450"/>
                <a:gd name="connsiteX11" fmla="*/ 1250950 w 1314450"/>
                <a:gd name="connsiteY11" fmla="*/ 879475 h 933450"/>
                <a:gd name="connsiteX12" fmla="*/ 1111250 w 1314450"/>
                <a:gd name="connsiteY12" fmla="*/ 527050 h 933450"/>
                <a:gd name="connsiteX13" fmla="*/ 1231900 w 1314450"/>
                <a:gd name="connsiteY13" fmla="*/ 882650 h 933450"/>
                <a:gd name="connsiteX14" fmla="*/ 1092200 w 1314450"/>
                <a:gd name="connsiteY14" fmla="*/ 612775 h 933450"/>
                <a:gd name="connsiteX15" fmla="*/ 987425 w 1314450"/>
                <a:gd name="connsiteY15" fmla="*/ 336550 h 933450"/>
                <a:gd name="connsiteX16" fmla="*/ 879475 w 1314450"/>
                <a:gd name="connsiteY16" fmla="*/ 504825 h 933450"/>
                <a:gd name="connsiteX17" fmla="*/ 530225 w 1314450"/>
                <a:gd name="connsiteY17" fmla="*/ 555625 h 933450"/>
                <a:gd name="connsiteX18" fmla="*/ 244475 w 1314450"/>
                <a:gd name="connsiteY18" fmla="*/ 574675 h 933450"/>
                <a:gd name="connsiteX19" fmla="*/ 111125 w 1314450"/>
                <a:gd name="connsiteY19" fmla="*/ 698500 h 933450"/>
                <a:gd name="connsiteX20" fmla="*/ 76200 w 1314450"/>
                <a:gd name="connsiteY20" fmla="*/ 933450 h 933450"/>
                <a:gd name="connsiteX0" fmla="*/ 76307 w 1314557"/>
                <a:gd name="connsiteY0" fmla="*/ 933450 h 933450"/>
                <a:gd name="connsiteX1" fmla="*/ 107 w 1314557"/>
                <a:gd name="connsiteY1" fmla="*/ 930275 h 933450"/>
                <a:gd name="connsiteX2" fmla="*/ 41382 w 1314557"/>
                <a:gd name="connsiteY2" fmla="*/ 441325 h 933450"/>
                <a:gd name="connsiteX3" fmla="*/ 238232 w 1314557"/>
                <a:gd name="connsiteY3" fmla="*/ 149225 h 933450"/>
                <a:gd name="connsiteX4" fmla="*/ 625582 w 1314557"/>
                <a:gd name="connsiteY4" fmla="*/ 0 h 933450"/>
                <a:gd name="connsiteX5" fmla="*/ 924032 w 1314557"/>
                <a:gd name="connsiteY5" fmla="*/ 44450 h 933450"/>
                <a:gd name="connsiteX6" fmla="*/ 1006582 w 1314557"/>
                <a:gd name="connsiteY6" fmla="*/ 158750 h 933450"/>
                <a:gd name="connsiteX7" fmla="*/ 1149457 w 1314557"/>
                <a:gd name="connsiteY7" fmla="*/ 215900 h 933450"/>
                <a:gd name="connsiteX8" fmla="*/ 1314557 w 1314557"/>
                <a:gd name="connsiteY8" fmla="*/ 628650 h 933450"/>
                <a:gd name="connsiteX9" fmla="*/ 1292332 w 1314557"/>
                <a:gd name="connsiteY9" fmla="*/ 933450 h 933450"/>
                <a:gd name="connsiteX10" fmla="*/ 1225657 w 1314557"/>
                <a:gd name="connsiteY10" fmla="*/ 920750 h 933450"/>
                <a:gd name="connsiteX11" fmla="*/ 1251057 w 1314557"/>
                <a:gd name="connsiteY11" fmla="*/ 879475 h 933450"/>
                <a:gd name="connsiteX12" fmla="*/ 1111357 w 1314557"/>
                <a:gd name="connsiteY12" fmla="*/ 527050 h 933450"/>
                <a:gd name="connsiteX13" fmla="*/ 1232007 w 1314557"/>
                <a:gd name="connsiteY13" fmla="*/ 882650 h 933450"/>
                <a:gd name="connsiteX14" fmla="*/ 1092307 w 1314557"/>
                <a:gd name="connsiteY14" fmla="*/ 612775 h 933450"/>
                <a:gd name="connsiteX15" fmla="*/ 987532 w 1314557"/>
                <a:gd name="connsiteY15" fmla="*/ 336550 h 933450"/>
                <a:gd name="connsiteX16" fmla="*/ 879582 w 1314557"/>
                <a:gd name="connsiteY16" fmla="*/ 504825 h 933450"/>
                <a:gd name="connsiteX17" fmla="*/ 530332 w 1314557"/>
                <a:gd name="connsiteY17" fmla="*/ 555625 h 933450"/>
                <a:gd name="connsiteX18" fmla="*/ 244582 w 1314557"/>
                <a:gd name="connsiteY18" fmla="*/ 574675 h 933450"/>
                <a:gd name="connsiteX19" fmla="*/ 111232 w 1314557"/>
                <a:gd name="connsiteY19" fmla="*/ 698500 h 933450"/>
                <a:gd name="connsiteX20" fmla="*/ 76307 w 1314557"/>
                <a:gd name="connsiteY20" fmla="*/ 933450 h 933450"/>
                <a:gd name="connsiteX0" fmla="*/ 79301 w 1317551"/>
                <a:gd name="connsiteY0" fmla="*/ 933450 h 933450"/>
                <a:gd name="connsiteX1" fmla="*/ 3101 w 1317551"/>
                <a:gd name="connsiteY1" fmla="*/ 930275 h 933450"/>
                <a:gd name="connsiteX2" fmla="*/ 44376 w 1317551"/>
                <a:gd name="connsiteY2" fmla="*/ 441325 h 933450"/>
                <a:gd name="connsiteX3" fmla="*/ 241226 w 1317551"/>
                <a:gd name="connsiteY3" fmla="*/ 149225 h 933450"/>
                <a:gd name="connsiteX4" fmla="*/ 628576 w 1317551"/>
                <a:gd name="connsiteY4" fmla="*/ 0 h 933450"/>
                <a:gd name="connsiteX5" fmla="*/ 927026 w 1317551"/>
                <a:gd name="connsiteY5" fmla="*/ 44450 h 933450"/>
                <a:gd name="connsiteX6" fmla="*/ 1009576 w 1317551"/>
                <a:gd name="connsiteY6" fmla="*/ 158750 h 933450"/>
                <a:gd name="connsiteX7" fmla="*/ 1152451 w 1317551"/>
                <a:gd name="connsiteY7" fmla="*/ 215900 h 933450"/>
                <a:gd name="connsiteX8" fmla="*/ 1317551 w 1317551"/>
                <a:gd name="connsiteY8" fmla="*/ 628650 h 933450"/>
                <a:gd name="connsiteX9" fmla="*/ 1295326 w 1317551"/>
                <a:gd name="connsiteY9" fmla="*/ 933450 h 933450"/>
                <a:gd name="connsiteX10" fmla="*/ 1228651 w 1317551"/>
                <a:gd name="connsiteY10" fmla="*/ 920750 h 933450"/>
                <a:gd name="connsiteX11" fmla="*/ 1254051 w 1317551"/>
                <a:gd name="connsiteY11" fmla="*/ 879475 h 933450"/>
                <a:gd name="connsiteX12" fmla="*/ 1114351 w 1317551"/>
                <a:gd name="connsiteY12" fmla="*/ 527050 h 933450"/>
                <a:gd name="connsiteX13" fmla="*/ 1235001 w 1317551"/>
                <a:gd name="connsiteY13" fmla="*/ 882650 h 933450"/>
                <a:gd name="connsiteX14" fmla="*/ 1095301 w 1317551"/>
                <a:gd name="connsiteY14" fmla="*/ 612775 h 933450"/>
                <a:gd name="connsiteX15" fmla="*/ 990526 w 1317551"/>
                <a:gd name="connsiteY15" fmla="*/ 336550 h 933450"/>
                <a:gd name="connsiteX16" fmla="*/ 882576 w 1317551"/>
                <a:gd name="connsiteY16" fmla="*/ 504825 h 933450"/>
                <a:gd name="connsiteX17" fmla="*/ 533326 w 1317551"/>
                <a:gd name="connsiteY17" fmla="*/ 555625 h 933450"/>
                <a:gd name="connsiteX18" fmla="*/ 247576 w 1317551"/>
                <a:gd name="connsiteY18" fmla="*/ 574675 h 933450"/>
                <a:gd name="connsiteX19" fmla="*/ 114226 w 1317551"/>
                <a:gd name="connsiteY19" fmla="*/ 698500 h 933450"/>
                <a:gd name="connsiteX20" fmla="*/ 79301 w 1317551"/>
                <a:gd name="connsiteY20" fmla="*/ 933450 h 933450"/>
                <a:gd name="connsiteX0" fmla="*/ 79909 w 1318159"/>
                <a:gd name="connsiteY0" fmla="*/ 933450 h 933450"/>
                <a:gd name="connsiteX1" fmla="*/ 3709 w 1318159"/>
                <a:gd name="connsiteY1" fmla="*/ 930275 h 933450"/>
                <a:gd name="connsiteX2" fmla="*/ 44984 w 1318159"/>
                <a:gd name="connsiteY2" fmla="*/ 441325 h 933450"/>
                <a:gd name="connsiteX3" fmla="*/ 241834 w 1318159"/>
                <a:gd name="connsiteY3" fmla="*/ 149225 h 933450"/>
                <a:gd name="connsiteX4" fmla="*/ 629184 w 1318159"/>
                <a:gd name="connsiteY4" fmla="*/ 0 h 933450"/>
                <a:gd name="connsiteX5" fmla="*/ 927634 w 1318159"/>
                <a:gd name="connsiteY5" fmla="*/ 44450 h 933450"/>
                <a:gd name="connsiteX6" fmla="*/ 1010184 w 1318159"/>
                <a:gd name="connsiteY6" fmla="*/ 158750 h 933450"/>
                <a:gd name="connsiteX7" fmla="*/ 1153059 w 1318159"/>
                <a:gd name="connsiteY7" fmla="*/ 215900 h 933450"/>
                <a:gd name="connsiteX8" fmla="*/ 1318159 w 1318159"/>
                <a:gd name="connsiteY8" fmla="*/ 628650 h 933450"/>
                <a:gd name="connsiteX9" fmla="*/ 1295934 w 1318159"/>
                <a:gd name="connsiteY9" fmla="*/ 933450 h 933450"/>
                <a:gd name="connsiteX10" fmla="*/ 1229259 w 1318159"/>
                <a:gd name="connsiteY10" fmla="*/ 920750 h 933450"/>
                <a:gd name="connsiteX11" fmla="*/ 1254659 w 1318159"/>
                <a:gd name="connsiteY11" fmla="*/ 879475 h 933450"/>
                <a:gd name="connsiteX12" fmla="*/ 1114959 w 1318159"/>
                <a:gd name="connsiteY12" fmla="*/ 527050 h 933450"/>
                <a:gd name="connsiteX13" fmla="*/ 1235609 w 1318159"/>
                <a:gd name="connsiteY13" fmla="*/ 882650 h 933450"/>
                <a:gd name="connsiteX14" fmla="*/ 1095909 w 1318159"/>
                <a:gd name="connsiteY14" fmla="*/ 612775 h 933450"/>
                <a:gd name="connsiteX15" fmla="*/ 991134 w 1318159"/>
                <a:gd name="connsiteY15" fmla="*/ 336550 h 933450"/>
                <a:gd name="connsiteX16" fmla="*/ 883184 w 1318159"/>
                <a:gd name="connsiteY16" fmla="*/ 504825 h 933450"/>
                <a:gd name="connsiteX17" fmla="*/ 533934 w 1318159"/>
                <a:gd name="connsiteY17" fmla="*/ 555625 h 933450"/>
                <a:gd name="connsiteX18" fmla="*/ 248184 w 1318159"/>
                <a:gd name="connsiteY18" fmla="*/ 574675 h 933450"/>
                <a:gd name="connsiteX19" fmla="*/ 114834 w 1318159"/>
                <a:gd name="connsiteY19" fmla="*/ 698500 h 933450"/>
                <a:gd name="connsiteX20" fmla="*/ 79909 w 1318159"/>
                <a:gd name="connsiteY20" fmla="*/ 933450 h 933450"/>
                <a:gd name="connsiteX0" fmla="*/ 79909 w 1318159"/>
                <a:gd name="connsiteY0" fmla="*/ 933450 h 933450"/>
                <a:gd name="connsiteX1" fmla="*/ 3709 w 1318159"/>
                <a:gd name="connsiteY1" fmla="*/ 930275 h 933450"/>
                <a:gd name="connsiteX2" fmla="*/ 44984 w 1318159"/>
                <a:gd name="connsiteY2" fmla="*/ 441325 h 933450"/>
                <a:gd name="connsiteX3" fmla="*/ 241834 w 1318159"/>
                <a:gd name="connsiteY3" fmla="*/ 149225 h 933450"/>
                <a:gd name="connsiteX4" fmla="*/ 629184 w 1318159"/>
                <a:gd name="connsiteY4" fmla="*/ 0 h 933450"/>
                <a:gd name="connsiteX5" fmla="*/ 927634 w 1318159"/>
                <a:gd name="connsiteY5" fmla="*/ 44450 h 933450"/>
                <a:gd name="connsiteX6" fmla="*/ 1010184 w 1318159"/>
                <a:gd name="connsiteY6" fmla="*/ 158750 h 933450"/>
                <a:gd name="connsiteX7" fmla="*/ 1153059 w 1318159"/>
                <a:gd name="connsiteY7" fmla="*/ 215900 h 933450"/>
                <a:gd name="connsiteX8" fmla="*/ 1318159 w 1318159"/>
                <a:gd name="connsiteY8" fmla="*/ 628650 h 933450"/>
                <a:gd name="connsiteX9" fmla="*/ 1295934 w 1318159"/>
                <a:gd name="connsiteY9" fmla="*/ 933450 h 933450"/>
                <a:gd name="connsiteX10" fmla="*/ 1229259 w 1318159"/>
                <a:gd name="connsiteY10" fmla="*/ 920750 h 933450"/>
                <a:gd name="connsiteX11" fmla="*/ 1254659 w 1318159"/>
                <a:gd name="connsiteY11" fmla="*/ 879475 h 933450"/>
                <a:gd name="connsiteX12" fmla="*/ 1114959 w 1318159"/>
                <a:gd name="connsiteY12" fmla="*/ 527050 h 933450"/>
                <a:gd name="connsiteX13" fmla="*/ 1235609 w 1318159"/>
                <a:gd name="connsiteY13" fmla="*/ 882650 h 933450"/>
                <a:gd name="connsiteX14" fmla="*/ 1095909 w 1318159"/>
                <a:gd name="connsiteY14" fmla="*/ 612775 h 933450"/>
                <a:gd name="connsiteX15" fmla="*/ 991134 w 1318159"/>
                <a:gd name="connsiteY15" fmla="*/ 336550 h 933450"/>
                <a:gd name="connsiteX16" fmla="*/ 883184 w 1318159"/>
                <a:gd name="connsiteY16" fmla="*/ 504825 h 933450"/>
                <a:gd name="connsiteX17" fmla="*/ 533934 w 1318159"/>
                <a:gd name="connsiteY17" fmla="*/ 555625 h 933450"/>
                <a:gd name="connsiteX18" fmla="*/ 248184 w 1318159"/>
                <a:gd name="connsiteY18" fmla="*/ 574675 h 933450"/>
                <a:gd name="connsiteX19" fmla="*/ 114834 w 1318159"/>
                <a:gd name="connsiteY19" fmla="*/ 698500 h 933450"/>
                <a:gd name="connsiteX20" fmla="*/ 79909 w 1318159"/>
                <a:gd name="connsiteY20" fmla="*/ 933450 h 933450"/>
                <a:gd name="connsiteX0" fmla="*/ 79909 w 1318159"/>
                <a:gd name="connsiteY0" fmla="*/ 933450 h 933450"/>
                <a:gd name="connsiteX1" fmla="*/ 3709 w 1318159"/>
                <a:gd name="connsiteY1" fmla="*/ 930275 h 933450"/>
                <a:gd name="connsiteX2" fmla="*/ 44984 w 1318159"/>
                <a:gd name="connsiteY2" fmla="*/ 441325 h 933450"/>
                <a:gd name="connsiteX3" fmla="*/ 241834 w 1318159"/>
                <a:gd name="connsiteY3" fmla="*/ 149225 h 933450"/>
                <a:gd name="connsiteX4" fmla="*/ 629184 w 1318159"/>
                <a:gd name="connsiteY4" fmla="*/ 0 h 933450"/>
                <a:gd name="connsiteX5" fmla="*/ 927634 w 1318159"/>
                <a:gd name="connsiteY5" fmla="*/ 44450 h 933450"/>
                <a:gd name="connsiteX6" fmla="*/ 1010184 w 1318159"/>
                <a:gd name="connsiteY6" fmla="*/ 158750 h 933450"/>
                <a:gd name="connsiteX7" fmla="*/ 1153059 w 1318159"/>
                <a:gd name="connsiteY7" fmla="*/ 215900 h 933450"/>
                <a:gd name="connsiteX8" fmla="*/ 1318159 w 1318159"/>
                <a:gd name="connsiteY8" fmla="*/ 628650 h 933450"/>
                <a:gd name="connsiteX9" fmla="*/ 1295934 w 1318159"/>
                <a:gd name="connsiteY9" fmla="*/ 933450 h 933450"/>
                <a:gd name="connsiteX10" fmla="*/ 1229259 w 1318159"/>
                <a:gd name="connsiteY10" fmla="*/ 920750 h 933450"/>
                <a:gd name="connsiteX11" fmla="*/ 1254659 w 1318159"/>
                <a:gd name="connsiteY11" fmla="*/ 879475 h 933450"/>
                <a:gd name="connsiteX12" fmla="*/ 1114959 w 1318159"/>
                <a:gd name="connsiteY12" fmla="*/ 527050 h 933450"/>
                <a:gd name="connsiteX13" fmla="*/ 1235609 w 1318159"/>
                <a:gd name="connsiteY13" fmla="*/ 882650 h 933450"/>
                <a:gd name="connsiteX14" fmla="*/ 1095909 w 1318159"/>
                <a:gd name="connsiteY14" fmla="*/ 612775 h 933450"/>
                <a:gd name="connsiteX15" fmla="*/ 991134 w 1318159"/>
                <a:gd name="connsiteY15" fmla="*/ 336550 h 933450"/>
                <a:gd name="connsiteX16" fmla="*/ 883184 w 1318159"/>
                <a:gd name="connsiteY16" fmla="*/ 504825 h 933450"/>
                <a:gd name="connsiteX17" fmla="*/ 533934 w 1318159"/>
                <a:gd name="connsiteY17" fmla="*/ 555625 h 933450"/>
                <a:gd name="connsiteX18" fmla="*/ 248184 w 1318159"/>
                <a:gd name="connsiteY18" fmla="*/ 574675 h 933450"/>
                <a:gd name="connsiteX19" fmla="*/ 114834 w 1318159"/>
                <a:gd name="connsiteY19" fmla="*/ 698500 h 933450"/>
                <a:gd name="connsiteX20" fmla="*/ 79909 w 1318159"/>
                <a:gd name="connsiteY20" fmla="*/ 933450 h 933450"/>
                <a:gd name="connsiteX0" fmla="*/ 79909 w 1318159"/>
                <a:gd name="connsiteY0" fmla="*/ 933450 h 933450"/>
                <a:gd name="connsiteX1" fmla="*/ 3709 w 1318159"/>
                <a:gd name="connsiteY1" fmla="*/ 930275 h 933450"/>
                <a:gd name="connsiteX2" fmla="*/ 44984 w 1318159"/>
                <a:gd name="connsiteY2" fmla="*/ 441325 h 933450"/>
                <a:gd name="connsiteX3" fmla="*/ 241834 w 1318159"/>
                <a:gd name="connsiteY3" fmla="*/ 149225 h 933450"/>
                <a:gd name="connsiteX4" fmla="*/ 629184 w 1318159"/>
                <a:gd name="connsiteY4" fmla="*/ 0 h 933450"/>
                <a:gd name="connsiteX5" fmla="*/ 927634 w 1318159"/>
                <a:gd name="connsiteY5" fmla="*/ 44450 h 933450"/>
                <a:gd name="connsiteX6" fmla="*/ 1010184 w 1318159"/>
                <a:gd name="connsiteY6" fmla="*/ 158750 h 933450"/>
                <a:gd name="connsiteX7" fmla="*/ 1153059 w 1318159"/>
                <a:gd name="connsiteY7" fmla="*/ 215900 h 933450"/>
                <a:gd name="connsiteX8" fmla="*/ 1318159 w 1318159"/>
                <a:gd name="connsiteY8" fmla="*/ 628650 h 933450"/>
                <a:gd name="connsiteX9" fmla="*/ 1295934 w 1318159"/>
                <a:gd name="connsiteY9" fmla="*/ 933450 h 933450"/>
                <a:gd name="connsiteX10" fmla="*/ 1229259 w 1318159"/>
                <a:gd name="connsiteY10" fmla="*/ 920750 h 933450"/>
                <a:gd name="connsiteX11" fmla="*/ 1254659 w 1318159"/>
                <a:gd name="connsiteY11" fmla="*/ 879475 h 933450"/>
                <a:gd name="connsiteX12" fmla="*/ 1114959 w 1318159"/>
                <a:gd name="connsiteY12" fmla="*/ 527050 h 933450"/>
                <a:gd name="connsiteX13" fmla="*/ 1235609 w 1318159"/>
                <a:gd name="connsiteY13" fmla="*/ 882650 h 933450"/>
                <a:gd name="connsiteX14" fmla="*/ 1095909 w 1318159"/>
                <a:gd name="connsiteY14" fmla="*/ 612775 h 933450"/>
                <a:gd name="connsiteX15" fmla="*/ 991134 w 1318159"/>
                <a:gd name="connsiteY15" fmla="*/ 336550 h 933450"/>
                <a:gd name="connsiteX16" fmla="*/ 883184 w 1318159"/>
                <a:gd name="connsiteY16" fmla="*/ 504825 h 933450"/>
                <a:gd name="connsiteX17" fmla="*/ 533934 w 1318159"/>
                <a:gd name="connsiteY17" fmla="*/ 555625 h 933450"/>
                <a:gd name="connsiteX18" fmla="*/ 248184 w 1318159"/>
                <a:gd name="connsiteY18" fmla="*/ 574675 h 933450"/>
                <a:gd name="connsiteX19" fmla="*/ 114834 w 1318159"/>
                <a:gd name="connsiteY19" fmla="*/ 698500 h 933450"/>
                <a:gd name="connsiteX20" fmla="*/ 79909 w 1318159"/>
                <a:gd name="connsiteY20" fmla="*/ 933450 h 933450"/>
                <a:gd name="connsiteX0" fmla="*/ 79909 w 1318159"/>
                <a:gd name="connsiteY0" fmla="*/ 935703 h 935703"/>
                <a:gd name="connsiteX1" fmla="*/ 3709 w 1318159"/>
                <a:gd name="connsiteY1" fmla="*/ 932528 h 935703"/>
                <a:gd name="connsiteX2" fmla="*/ 44984 w 1318159"/>
                <a:gd name="connsiteY2" fmla="*/ 443578 h 935703"/>
                <a:gd name="connsiteX3" fmla="*/ 241834 w 1318159"/>
                <a:gd name="connsiteY3" fmla="*/ 151478 h 935703"/>
                <a:gd name="connsiteX4" fmla="*/ 629184 w 1318159"/>
                <a:gd name="connsiteY4" fmla="*/ 2253 h 935703"/>
                <a:gd name="connsiteX5" fmla="*/ 927634 w 1318159"/>
                <a:gd name="connsiteY5" fmla="*/ 46703 h 935703"/>
                <a:gd name="connsiteX6" fmla="*/ 1010184 w 1318159"/>
                <a:gd name="connsiteY6" fmla="*/ 161003 h 935703"/>
                <a:gd name="connsiteX7" fmla="*/ 1153059 w 1318159"/>
                <a:gd name="connsiteY7" fmla="*/ 218153 h 935703"/>
                <a:gd name="connsiteX8" fmla="*/ 1318159 w 1318159"/>
                <a:gd name="connsiteY8" fmla="*/ 630903 h 935703"/>
                <a:gd name="connsiteX9" fmla="*/ 1295934 w 1318159"/>
                <a:gd name="connsiteY9" fmla="*/ 935703 h 935703"/>
                <a:gd name="connsiteX10" fmla="*/ 1229259 w 1318159"/>
                <a:gd name="connsiteY10" fmla="*/ 923003 h 935703"/>
                <a:gd name="connsiteX11" fmla="*/ 1254659 w 1318159"/>
                <a:gd name="connsiteY11" fmla="*/ 881728 h 935703"/>
                <a:gd name="connsiteX12" fmla="*/ 1114959 w 1318159"/>
                <a:gd name="connsiteY12" fmla="*/ 529303 h 935703"/>
                <a:gd name="connsiteX13" fmla="*/ 1235609 w 1318159"/>
                <a:gd name="connsiteY13" fmla="*/ 884903 h 935703"/>
                <a:gd name="connsiteX14" fmla="*/ 1095909 w 1318159"/>
                <a:gd name="connsiteY14" fmla="*/ 615028 h 935703"/>
                <a:gd name="connsiteX15" fmla="*/ 991134 w 1318159"/>
                <a:gd name="connsiteY15" fmla="*/ 338803 h 935703"/>
                <a:gd name="connsiteX16" fmla="*/ 883184 w 1318159"/>
                <a:gd name="connsiteY16" fmla="*/ 507078 h 935703"/>
                <a:gd name="connsiteX17" fmla="*/ 533934 w 1318159"/>
                <a:gd name="connsiteY17" fmla="*/ 557878 h 935703"/>
                <a:gd name="connsiteX18" fmla="*/ 248184 w 1318159"/>
                <a:gd name="connsiteY18" fmla="*/ 576928 h 935703"/>
                <a:gd name="connsiteX19" fmla="*/ 114834 w 1318159"/>
                <a:gd name="connsiteY19" fmla="*/ 700753 h 935703"/>
                <a:gd name="connsiteX20" fmla="*/ 79909 w 1318159"/>
                <a:gd name="connsiteY20" fmla="*/ 935703 h 935703"/>
                <a:gd name="connsiteX0" fmla="*/ 79909 w 1318159"/>
                <a:gd name="connsiteY0" fmla="*/ 935703 h 935703"/>
                <a:gd name="connsiteX1" fmla="*/ 3709 w 1318159"/>
                <a:gd name="connsiteY1" fmla="*/ 932528 h 935703"/>
                <a:gd name="connsiteX2" fmla="*/ 44984 w 1318159"/>
                <a:gd name="connsiteY2" fmla="*/ 443578 h 935703"/>
                <a:gd name="connsiteX3" fmla="*/ 241834 w 1318159"/>
                <a:gd name="connsiteY3" fmla="*/ 151478 h 935703"/>
                <a:gd name="connsiteX4" fmla="*/ 629184 w 1318159"/>
                <a:gd name="connsiteY4" fmla="*/ 2253 h 935703"/>
                <a:gd name="connsiteX5" fmla="*/ 927634 w 1318159"/>
                <a:gd name="connsiteY5" fmla="*/ 46703 h 935703"/>
                <a:gd name="connsiteX6" fmla="*/ 1010184 w 1318159"/>
                <a:gd name="connsiteY6" fmla="*/ 161003 h 935703"/>
                <a:gd name="connsiteX7" fmla="*/ 1153059 w 1318159"/>
                <a:gd name="connsiteY7" fmla="*/ 218153 h 935703"/>
                <a:gd name="connsiteX8" fmla="*/ 1318159 w 1318159"/>
                <a:gd name="connsiteY8" fmla="*/ 630903 h 935703"/>
                <a:gd name="connsiteX9" fmla="*/ 1295934 w 1318159"/>
                <a:gd name="connsiteY9" fmla="*/ 935703 h 935703"/>
                <a:gd name="connsiteX10" fmla="*/ 1229259 w 1318159"/>
                <a:gd name="connsiteY10" fmla="*/ 923003 h 935703"/>
                <a:gd name="connsiteX11" fmla="*/ 1254659 w 1318159"/>
                <a:gd name="connsiteY11" fmla="*/ 881728 h 935703"/>
                <a:gd name="connsiteX12" fmla="*/ 1114959 w 1318159"/>
                <a:gd name="connsiteY12" fmla="*/ 529303 h 935703"/>
                <a:gd name="connsiteX13" fmla="*/ 1235609 w 1318159"/>
                <a:gd name="connsiteY13" fmla="*/ 884903 h 935703"/>
                <a:gd name="connsiteX14" fmla="*/ 1095909 w 1318159"/>
                <a:gd name="connsiteY14" fmla="*/ 615028 h 935703"/>
                <a:gd name="connsiteX15" fmla="*/ 991134 w 1318159"/>
                <a:gd name="connsiteY15" fmla="*/ 338803 h 935703"/>
                <a:gd name="connsiteX16" fmla="*/ 883184 w 1318159"/>
                <a:gd name="connsiteY16" fmla="*/ 507078 h 935703"/>
                <a:gd name="connsiteX17" fmla="*/ 533934 w 1318159"/>
                <a:gd name="connsiteY17" fmla="*/ 557878 h 935703"/>
                <a:gd name="connsiteX18" fmla="*/ 248184 w 1318159"/>
                <a:gd name="connsiteY18" fmla="*/ 576928 h 935703"/>
                <a:gd name="connsiteX19" fmla="*/ 114834 w 1318159"/>
                <a:gd name="connsiteY19" fmla="*/ 700753 h 935703"/>
                <a:gd name="connsiteX20" fmla="*/ 79909 w 1318159"/>
                <a:gd name="connsiteY20" fmla="*/ 935703 h 935703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18159"/>
                <a:gd name="connsiteY0" fmla="*/ 935842 h 935842"/>
                <a:gd name="connsiteX1" fmla="*/ 3709 w 1318159"/>
                <a:gd name="connsiteY1" fmla="*/ 932667 h 935842"/>
                <a:gd name="connsiteX2" fmla="*/ 44984 w 1318159"/>
                <a:gd name="connsiteY2" fmla="*/ 443717 h 935842"/>
                <a:gd name="connsiteX3" fmla="*/ 241834 w 1318159"/>
                <a:gd name="connsiteY3" fmla="*/ 151617 h 935842"/>
                <a:gd name="connsiteX4" fmla="*/ 629184 w 1318159"/>
                <a:gd name="connsiteY4" fmla="*/ 2392 h 935842"/>
                <a:gd name="connsiteX5" fmla="*/ 927634 w 1318159"/>
                <a:gd name="connsiteY5" fmla="*/ 46842 h 935842"/>
                <a:gd name="connsiteX6" fmla="*/ 1010184 w 1318159"/>
                <a:gd name="connsiteY6" fmla="*/ 161142 h 935842"/>
                <a:gd name="connsiteX7" fmla="*/ 1153059 w 1318159"/>
                <a:gd name="connsiteY7" fmla="*/ 218292 h 935842"/>
                <a:gd name="connsiteX8" fmla="*/ 1318159 w 1318159"/>
                <a:gd name="connsiteY8" fmla="*/ 631042 h 935842"/>
                <a:gd name="connsiteX9" fmla="*/ 1295934 w 1318159"/>
                <a:gd name="connsiteY9" fmla="*/ 935842 h 935842"/>
                <a:gd name="connsiteX10" fmla="*/ 1229259 w 1318159"/>
                <a:gd name="connsiteY10" fmla="*/ 923142 h 935842"/>
                <a:gd name="connsiteX11" fmla="*/ 1254659 w 1318159"/>
                <a:gd name="connsiteY11" fmla="*/ 881867 h 935842"/>
                <a:gd name="connsiteX12" fmla="*/ 1114959 w 1318159"/>
                <a:gd name="connsiteY12" fmla="*/ 529442 h 935842"/>
                <a:gd name="connsiteX13" fmla="*/ 1235609 w 1318159"/>
                <a:gd name="connsiteY13" fmla="*/ 885042 h 935842"/>
                <a:gd name="connsiteX14" fmla="*/ 1095909 w 1318159"/>
                <a:gd name="connsiteY14" fmla="*/ 615167 h 935842"/>
                <a:gd name="connsiteX15" fmla="*/ 991134 w 1318159"/>
                <a:gd name="connsiteY15" fmla="*/ 338942 h 935842"/>
                <a:gd name="connsiteX16" fmla="*/ 883184 w 1318159"/>
                <a:gd name="connsiteY16" fmla="*/ 507217 h 935842"/>
                <a:gd name="connsiteX17" fmla="*/ 533934 w 1318159"/>
                <a:gd name="connsiteY17" fmla="*/ 558017 h 935842"/>
                <a:gd name="connsiteX18" fmla="*/ 248184 w 1318159"/>
                <a:gd name="connsiteY18" fmla="*/ 577067 h 935842"/>
                <a:gd name="connsiteX19" fmla="*/ 114834 w 1318159"/>
                <a:gd name="connsiteY19" fmla="*/ 700892 h 935842"/>
                <a:gd name="connsiteX20" fmla="*/ 79909 w 1318159"/>
                <a:gd name="connsiteY20" fmla="*/ 935842 h 935842"/>
                <a:gd name="connsiteX0" fmla="*/ 79909 w 1326186"/>
                <a:gd name="connsiteY0" fmla="*/ 935842 h 935842"/>
                <a:gd name="connsiteX1" fmla="*/ 3709 w 1326186"/>
                <a:gd name="connsiteY1" fmla="*/ 932667 h 935842"/>
                <a:gd name="connsiteX2" fmla="*/ 44984 w 1326186"/>
                <a:gd name="connsiteY2" fmla="*/ 443717 h 935842"/>
                <a:gd name="connsiteX3" fmla="*/ 241834 w 1326186"/>
                <a:gd name="connsiteY3" fmla="*/ 151617 h 935842"/>
                <a:gd name="connsiteX4" fmla="*/ 629184 w 1326186"/>
                <a:gd name="connsiteY4" fmla="*/ 2392 h 935842"/>
                <a:gd name="connsiteX5" fmla="*/ 927634 w 1326186"/>
                <a:gd name="connsiteY5" fmla="*/ 46842 h 935842"/>
                <a:gd name="connsiteX6" fmla="*/ 1010184 w 1326186"/>
                <a:gd name="connsiteY6" fmla="*/ 161142 h 935842"/>
                <a:gd name="connsiteX7" fmla="*/ 1153059 w 1326186"/>
                <a:gd name="connsiteY7" fmla="*/ 218292 h 935842"/>
                <a:gd name="connsiteX8" fmla="*/ 1318159 w 1326186"/>
                <a:gd name="connsiteY8" fmla="*/ 631042 h 935842"/>
                <a:gd name="connsiteX9" fmla="*/ 1295934 w 1326186"/>
                <a:gd name="connsiteY9" fmla="*/ 935842 h 935842"/>
                <a:gd name="connsiteX10" fmla="*/ 1229259 w 1326186"/>
                <a:gd name="connsiteY10" fmla="*/ 923142 h 935842"/>
                <a:gd name="connsiteX11" fmla="*/ 1254659 w 1326186"/>
                <a:gd name="connsiteY11" fmla="*/ 881867 h 935842"/>
                <a:gd name="connsiteX12" fmla="*/ 1114959 w 1326186"/>
                <a:gd name="connsiteY12" fmla="*/ 529442 h 935842"/>
                <a:gd name="connsiteX13" fmla="*/ 1235609 w 1326186"/>
                <a:gd name="connsiteY13" fmla="*/ 885042 h 935842"/>
                <a:gd name="connsiteX14" fmla="*/ 1095909 w 1326186"/>
                <a:gd name="connsiteY14" fmla="*/ 615167 h 935842"/>
                <a:gd name="connsiteX15" fmla="*/ 991134 w 1326186"/>
                <a:gd name="connsiteY15" fmla="*/ 338942 h 935842"/>
                <a:gd name="connsiteX16" fmla="*/ 883184 w 1326186"/>
                <a:gd name="connsiteY16" fmla="*/ 507217 h 935842"/>
                <a:gd name="connsiteX17" fmla="*/ 533934 w 1326186"/>
                <a:gd name="connsiteY17" fmla="*/ 558017 h 935842"/>
                <a:gd name="connsiteX18" fmla="*/ 248184 w 1326186"/>
                <a:gd name="connsiteY18" fmla="*/ 577067 h 935842"/>
                <a:gd name="connsiteX19" fmla="*/ 114834 w 1326186"/>
                <a:gd name="connsiteY19" fmla="*/ 700892 h 935842"/>
                <a:gd name="connsiteX20" fmla="*/ 79909 w 1326186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14834 w 1323622"/>
                <a:gd name="connsiteY19" fmla="*/ 7008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48184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35484 w 1323622"/>
                <a:gd name="connsiteY18" fmla="*/ 586592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7709 w 1323622"/>
                <a:gd name="connsiteY18" fmla="*/ 58341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7709 w 1323622"/>
                <a:gd name="connsiteY18" fmla="*/ 58341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7709 w 1323622"/>
                <a:gd name="connsiteY18" fmla="*/ 58341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91134 w 1323622"/>
                <a:gd name="connsiteY15" fmla="*/ 33894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9259 w 1323622"/>
                <a:gd name="connsiteY10" fmla="*/ 923142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2909 w 1323622"/>
                <a:gd name="connsiteY10" fmla="*/ 919967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79909 w 1323622"/>
                <a:gd name="connsiteY0" fmla="*/ 935842 h 935842"/>
                <a:gd name="connsiteX1" fmla="*/ 3709 w 1323622"/>
                <a:gd name="connsiteY1" fmla="*/ 932667 h 935842"/>
                <a:gd name="connsiteX2" fmla="*/ 44984 w 1323622"/>
                <a:gd name="connsiteY2" fmla="*/ 443717 h 935842"/>
                <a:gd name="connsiteX3" fmla="*/ 241834 w 1323622"/>
                <a:gd name="connsiteY3" fmla="*/ 151617 h 935842"/>
                <a:gd name="connsiteX4" fmla="*/ 629184 w 1323622"/>
                <a:gd name="connsiteY4" fmla="*/ 2392 h 935842"/>
                <a:gd name="connsiteX5" fmla="*/ 927634 w 1323622"/>
                <a:gd name="connsiteY5" fmla="*/ 46842 h 935842"/>
                <a:gd name="connsiteX6" fmla="*/ 1010184 w 1323622"/>
                <a:gd name="connsiteY6" fmla="*/ 161142 h 935842"/>
                <a:gd name="connsiteX7" fmla="*/ 1153059 w 1323622"/>
                <a:gd name="connsiteY7" fmla="*/ 218292 h 935842"/>
                <a:gd name="connsiteX8" fmla="*/ 1318159 w 1323622"/>
                <a:gd name="connsiteY8" fmla="*/ 631042 h 935842"/>
                <a:gd name="connsiteX9" fmla="*/ 1295934 w 1323622"/>
                <a:gd name="connsiteY9" fmla="*/ 935842 h 935842"/>
                <a:gd name="connsiteX10" fmla="*/ 1222909 w 1323622"/>
                <a:gd name="connsiteY10" fmla="*/ 919967 h 935842"/>
                <a:gd name="connsiteX11" fmla="*/ 1254659 w 1323622"/>
                <a:gd name="connsiteY11" fmla="*/ 881867 h 935842"/>
                <a:gd name="connsiteX12" fmla="*/ 1114959 w 1323622"/>
                <a:gd name="connsiteY12" fmla="*/ 529442 h 935842"/>
                <a:gd name="connsiteX13" fmla="*/ 1235609 w 1323622"/>
                <a:gd name="connsiteY13" fmla="*/ 885042 h 935842"/>
                <a:gd name="connsiteX14" fmla="*/ 1095909 w 1323622"/>
                <a:gd name="connsiteY14" fmla="*/ 615167 h 935842"/>
                <a:gd name="connsiteX15" fmla="*/ 978434 w 1323622"/>
                <a:gd name="connsiteY15" fmla="*/ 332592 h 935842"/>
                <a:gd name="connsiteX16" fmla="*/ 883184 w 1323622"/>
                <a:gd name="connsiteY16" fmla="*/ 507217 h 935842"/>
                <a:gd name="connsiteX17" fmla="*/ 533934 w 1323622"/>
                <a:gd name="connsiteY17" fmla="*/ 558017 h 935842"/>
                <a:gd name="connsiteX18" fmla="*/ 251359 w 1323622"/>
                <a:gd name="connsiteY18" fmla="*/ 577067 h 935842"/>
                <a:gd name="connsiteX19" fmla="*/ 124359 w 1323622"/>
                <a:gd name="connsiteY19" fmla="*/ 713592 h 935842"/>
                <a:gd name="connsiteX20" fmla="*/ 79909 w 1323622"/>
                <a:gd name="connsiteY20" fmla="*/ 935842 h 935842"/>
                <a:gd name="connsiteX0" fmla="*/ 81114 w 1324827"/>
                <a:gd name="connsiteY0" fmla="*/ 935842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24114 w 1324827"/>
                <a:gd name="connsiteY10" fmla="*/ 919967 h 935842"/>
                <a:gd name="connsiteX11" fmla="*/ 1255864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81114 w 1324827"/>
                <a:gd name="connsiteY20" fmla="*/ 935842 h 935842"/>
                <a:gd name="connsiteX0" fmla="*/ 81114 w 1324827"/>
                <a:gd name="connsiteY0" fmla="*/ 935842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24114 w 1324827"/>
                <a:gd name="connsiteY10" fmla="*/ 919967 h 935842"/>
                <a:gd name="connsiteX11" fmla="*/ 1255864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81114 w 1324827"/>
                <a:gd name="connsiteY20" fmla="*/ 935842 h 935842"/>
                <a:gd name="connsiteX0" fmla="*/ 81114 w 1324827"/>
                <a:gd name="connsiteY0" fmla="*/ 935842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64595 w 1324827"/>
                <a:gd name="connsiteY10" fmla="*/ 931873 h 935842"/>
                <a:gd name="connsiteX11" fmla="*/ 1255864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81114 w 1324827"/>
                <a:gd name="connsiteY20" fmla="*/ 935842 h 935842"/>
                <a:gd name="connsiteX0" fmla="*/ 81114 w 1324827"/>
                <a:gd name="connsiteY0" fmla="*/ 935842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64595 w 1324827"/>
                <a:gd name="connsiteY10" fmla="*/ 931873 h 935842"/>
                <a:gd name="connsiteX11" fmla="*/ 1270152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81114 w 1324827"/>
                <a:gd name="connsiteY20" fmla="*/ 935842 h 935842"/>
                <a:gd name="connsiteX0" fmla="*/ 66826 w 1324827"/>
                <a:gd name="connsiteY0" fmla="*/ 931079 h 935842"/>
                <a:gd name="connsiteX1" fmla="*/ 4914 w 1324827"/>
                <a:gd name="connsiteY1" fmla="*/ 932667 h 935842"/>
                <a:gd name="connsiteX2" fmla="*/ 46189 w 1324827"/>
                <a:gd name="connsiteY2" fmla="*/ 443717 h 935842"/>
                <a:gd name="connsiteX3" fmla="*/ 243039 w 1324827"/>
                <a:gd name="connsiteY3" fmla="*/ 151617 h 935842"/>
                <a:gd name="connsiteX4" fmla="*/ 630389 w 1324827"/>
                <a:gd name="connsiteY4" fmla="*/ 2392 h 935842"/>
                <a:gd name="connsiteX5" fmla="*/ 928839 w 1324827"/>
                <a:gd name="connsiteY5" fmla="*/ 46842 h 935842"/>
                <a:gd name="connsiteX6" fmla="*/ 1011389 w 1324827"/>
                <a:gd name="connsiteY6" fmla="*/ 161142 h 935842"/>
                <a:gd name="connsiteX7" fmla="*/ 1154264 w 1324827"/>
                <a:gd name="connsiteY7" fmla="*/ 218292 h 935842"/>
                <a:gd name="connsiteX8" fmla="*/ 1319364 w 1324827"/>
                <a:gd name="connsiteY8" fmla="*/ 631042 h 935842"/>
                <a:gd name="connsiteX9" fmla="*/ 1297139 w 1324827"/>
                <a:gd name="connsiteY9" fmla="*/ 935842 h 935842"/>
                <a:gd name="connsiteX10" fmla="*/ 1264595 w 1324827"/>
                <a:gd name="connsiteY10" fmla="*/ 931873 h 935842"/>
                <a:gd name="connsiteX11" fmla="*/ 1270152 w 1324827"/>
                <a:gd name="connsiteY11" fmla="*/ 881867 h 935842"/>
                <a:gd name="connsiteX12" fmla="*/ 1116164 w 1324827"/>
                <a:gd name="connsiteY12" fmla="*/ 529442 h 935842"/>
                <a:gd name="connsiteX13" fmla="*/ 1236814 w 1324827"/>
                <a:gd name="connsiteY13" fmla="*/ 885042 h 935842"/>
                <a:gd name="connsiteX14" fmla="*/ 1097114 w 1324827"/>
                <a:gd name="connsiteY14" fmla="*/ 615167 h 935842"/>
                <a:gd name="connsiteX15" fmla="*/ 979639 w 1324827"/>
                <a:gd name="connsiteY15" fmla="*/ 332592 h 935842"/>
                <a:gd name="connsiteX16" fmla="*/ 884389 w 1324827"/>
                <a:gd name="connsiteY16" fmla="*/ 507217 h 935842"/>
                <a:gd name="connsiteX17" fmla="*/ 535139 w 1324827"/>
                <a:gd name="connsiteY17" fmla="*/ 558017 h 935842"/>
                <a:gd name="connsiteX18" fmla="*/ 252564 w 1324827"/>
                <a:gd name="connsiteY18" fmla="*/ 577067 h 935842"/>
                <a:gd name="connsiteX19" fmla="*/ 125564 w 1324827"/>
                <a:gd name="connsiteY19" fmla="*/ 713592 h 935842"/>
                <a:gd name="connsiteX20" fmla="*/ 66826 w 1324827"/>
                <a:gd name="connsiteY20" fmla="*/ 931079 h 93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4827" h="935842">
                  <a:moveTo>
                    <a:pt x="66826" y="931079"/>
                  </a:moveTo>
                  <a:lnTo>
                    <a:pt x="4914" y="932667"/>
                  </a:lnTo>
                  <a:cubicBezTo>
                    <a:pt x="-9903" y="769684"/>
                    <a:pt x="10206" y="603525"/>
                    <a:pt x="46189" y="443717"/>
                  </a:cubicBezTo>
                  <a:cubicBezTo>
                    <a:pt x="99106" y="333650"/>
                    <a:pt x="155197" y="233109"/>
                    <a:pt x="243039" y="151617"/>
                  </a:cubicBezTo>
                  <a:cubicBezTo>
                    <a:pt x="362631" y="66950"/>
                    <a:pt x="485397" y="20384"/>
                    <a:pt x="630389" y="2392"/>
                  </a:cubicBezTo>
                  <a:cubicBezTo>
                    <a:pt x="730204" y="-9994"/>
                    <a:pt x="829356" y="28850"/>
                    <a:pt x="928839" y="46842"/>
                  </a:cubicBezTo>
                  <a:cubicBezTo>
                    <a:pt x="981756" y="72242"/>
                    <a:pt x="1006097" y="110342"/>
                    <a:pt x="1011389" y="161142"/>
                  </a:cubicBezTo>
                  <a:cubicBezTo>
                    <a:pt x="1065364" y="164317"/>
                    <a:pt x="1112989" y="180192"/>
                    <a:pt x="1154264" y="218292"/>
                  </a:cubicBezTo>
                  <a:cubicBezTo>
                    <a:pt x="1231522" y="333650"/>
                    <a:pt x="1293855" y="484889"/>
                    <a:pt x="1319364" y="631042"/>
                  </a:cubicBezTo>
                  <a:cubicBezTo>
                    <a:pt x="1337721" y="736220"/>
                    <a:pt x="1304547" y="834242"/>
                    <a:pt x="1297139" y="935842"/>
                  </a:cubicBezTo>
                  <a:lnTo>
                    <a:pt x="1264595" y="931873"/>
                  </a:lnTo>
                  <a:lnTo>
                    <a:pt x="1270152" y="881867"/>
                  </a:lnTo>
                  <a:cubicBezTo>
                    <a:pt x="1274385" y="742167"/>
                    <a:pt x="1232581" y="691367"/>
                    <a:pt x="1116164" y="529442"/>
                  </a:cubicBezTo>
                  <a:cubicBezTo>
                    <a:pt x="1137331" y="606700"/>
                    <a:pt x="1221997" y="756984"/>
                    <a:pt x="1236814" y="885042"/>
                  </a:cubicBezTo>
                  <a:cubicBezTo>
                    <a:pt x="1209297" y="772859"/>
                    <a:pt x="1143681" y="705125"/>
                    <a:pt x="1097114" y="615167"/>
                  </a:cubicBezTo>
                  <a:cubicBezTo>
                    <a:pt x="1029381" y="543200"/>
                    <a:pt x="996572" y="433134"/>
                    <a:pt x="979639" y="332592"/>
                  </a:cubicBezTo>
                  <a:cubicBezTo>
                    <a:pt x="972231" y="414084"/>
                    <a:pt x="926722" y="463825"/>
                    <a:pt x="884389" y="507217"/>
                  </a:cubicBezTo>
                  <a:cubicBezTo>
                    <a:pt x="787022" y="565425"/>
                    <a:pt x="667431" y="576009"/>
                    <a:pt x="535139" y="558017"/>
                  </a:cubicBezTo>
                  <a:cubicBezTo>
                    <a:pt x="446239" y="551667"/>
                    <a:pt x="331939" y="538967"/>
                    <a:pt x="252564" y="577067"/>
                  </a:cubicBezTo>
                  <a:cubicBezTo>
                    <a:pt x="192239" y="605642"/>
                    <a:pt x="157314" y="662792"/>
                    <a:pt x="125564" y="713592"/>
                  </a:cubicBezTo>
                  <a:cubicBezTo>
                    <a:pt x="94872" y="778150"/>
                    <a:pt x="81643" y="856996"/>
                    <a:pt x="66826" y="931079"/>
                  </a:cubicBezTo>
                  <a:close/>
                </a:path>
              </a:pathLst>
            </a:custGeom>
            <a:solidFill>
              <a:srgbClr val="4C2D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256"/>
            <p:cNvGrpSpPr/>
            <p:nvPr/>
          </p:nvGrpSpPr>
          <p:grpSpPr>
            <a:xfrm>
              <a:off x="1016556" y="1601422"/>
              <a:ext cx="306685" cy="217634"/>
              <a:chOff x="2751023" y="2876401"/>
              <a:chExt cx="306685" cy="217634"/>
            </a:xfrm>
          </p:grpSpPr>
          <p:sp>
            <p:nvSpPr>
              <p:cNvPr id="274" name="Chord 14349"/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Chord 14349"/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58" name="Freeform: Shape 257"/>
            <p:cNvSpPr/>
            <p:nvPr/>
          </p:nvSpPr>
          <p:spPr>
            <a:xfrm rot="21405408" flipH="1">
              <a:off x="479952" y="2572965"/>
              <a:ext cx="137839" cy="143095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: Shape 258"/>
            <p:cNvSpPr/>
            <p:nvPr/>
          </p:nvSpPr>
          <p:spPr>
            <a:xfrm>
              <a:off x="1114124" y="1476359"/>
              <a:ext cx="100161" cy="86715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>
              <a:solidFill>
                <a:srgbClr val="A7580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: Shape 259"/>
            <p:cNvSpPr/>
            <p:nvPr/>
          </p:nvSpPr>
          <p:spPr>
            <a:xfrm rot="257362">
              <a:off x="1543062" y="2631523"/>
              <a:ext cx="150924" cy="156679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260"/>
            <p:cNvGrpSpPr/>
            <p:nvPr/>
          </p:nvGrpSpPr>
          <p:grpSpPr>
            <a:xfrm>
              <a:off x="549427" y="1899130"/>
              <a:ext cx="1062286" cy="802918"/>
              <a:chOff x="5025428" y="2687533"/>
              <a:chExt cx="1062286" cy="802918"/>
            </a:xfrm>
          </p:grpSpPr>
          <p:sp>
            <p:nvSpPr>
              <p:cNvPr id="271" name="Freeform: Shape 270"/>
              <p:cNvSpPr/>
              <p:nvPr/>
            </p:nvSpPr>
            <p:spPr>
              <a:xfrm>
                <a:off x="5792440" y="2745939"/>
                <a:ext cx="295274" cy="728663"/>
              </a:xfrm>
              <a:custGeom>
                <a:avLst/>
                <a:gdLst>
                  <a:gd name="connsiteX0" fmla="*/ 278606 w 278606"/>
                  <a:gd name="connsiteY0" fmla="*/ 664369 h 733425"/>
                  <a:gd name="connsiteX1" fmla="*/ 14288 w 278606"/>
                  <a:gd name="connsiteY1" fmla="*/ 0 h 733425"/>
                  <a:gd name="connsiteX2" fmla="*/ 11906 w 278606"/>
                  <a:gd name="connsiteY2" fmla="*/ 133350 h 733425"/>
                  <a:gd name="connsiteX3" fmla="*/ 0 w 278606"/>
                  <a:gd name="connsiteY3" fmla="*/ 383381 h 733425"/>
                  <a:gd name="connsiteX4" fmla="*/ 214313 w 278606"/>
                  <a:gd name="connsiteY4" fmla="*/ 733425 h 733425"/>
                  <a:gd name="connsiteX5" fmla="*/ 278606 w 278606"/>
                  <a:gd name="connsiteY5" fmla="*/ 664369 h 733425"/>
                  <a:gd name="connsiteX0" fmla="*/ 278606 w 278606"/>
                  <a:gd name="connsiteY0" fmla="*/ 664369 h 733425"/>
                  <a:gd name="connsiteX1" fmla="*/ 155920 w 278606"/>
                  <a:gd name="connsiteY1" fmla="*/ 358437 h 733425"/>
                  <a:gd name="connsiteX2" fmla="*/ 14288 w 278606"/>
                  <a:gd name="connsiteY2" fmla="*/ 0 h 733425"/>
                  <a:gd name="connsiteX3" fmla="*/ 11906 w 278606"/>
                  <a:gd name="connsiteY3" fmla="*/ 133350 h 733425"/>
                  <a:gd name="connsiteX4" fmla="*/ 0 w 278606"/>
                  <a:gd name="connsiteY4" fmla="*/ 383381 h 733425"/>
                  <a:gd name="connsiteX5" fmla="*/ 214313 w 278606"/>
                  <a:gd name="connsiteY5" fmla="*/ 733425 h 733425"/>
                  <a:gd name="connsiteX6" fmla="*/ 278606 w 278606"/>
                  <a:gd name="connsiteY6" fmla="*/ 664369 h 733425"/>
                  <a:gd name="connsiteX0" fmla="*/ 278606 w 278606"/>
                  <a:gd name="connsiteY0" fmla="*/ 704850 h 773906"/>
                  <a:gd name="connsiteX1" fmla="*/ 155920 w 278606"/>
                  <a:gd name="connsiteY1" fmla="*/ 398918 h 773906"/>
                  <a:gd name="connsiteX2" fmla="*/ 42863 w 278606"/>
                  <a:gd name="connsiteY2" fmla="*/ 0 h 773906"/>
                  <a:gd name="connsiteX3" fmla="*/ 11906 w 278606"/>
                  <a:gd name="connsiteY3" fmla="*/ 173831 h 773906"/>
                  <a:gd name="connsiteX4" fmla="*/ 0 w 278606"/>
                  <a:gd name="connsiteY4" fmla="*/ 423862 h 773906"/>
                  <a:gd name="connsiteX5" fmla="*/ 214313 w 278606"/>
                  <a:gd name="connsiteY5" fmla="*/ 773906 h 773906"/>
                  <a:gd name="connsiteX6" fmla="*/ 278606 w 278606"/>
                  <a:gd name="connsiteY6" fmla="*/ 704850 h 773906"/>
                  <a:gd name="connsiteX0" fmla="*/ 300037 w 300037"/>
                  <a:gd name="connsiteY0" fmla="*/ 685800 h 773906"/>
                  <a:gd name="connsiteX1" fmla="*/ 155920 w 300037"/>
                  <a:gd name="connsiteY1" fmla="*/ 398918 h 773906"/>
                  <a:gd name="connsiteX2" fmla="*/ 42863 w 300037"/>
                  <a:gd name="connsiteY2" fmla="*/ 0 h 773906"/>
                  <a:gd name="connsiteX3" fmla="*/ 11906 w 300037"/>
                  <a:gd name="connsiteY3" fmla="*/ 173831 h 773906"/>
                  <a:gd name="connsiteX4" fmla="*/ 0 w 300037"/>
                  <a:gd name="connsiteY4" fmla="*/ 423862 h 773906"/>
                  <a:gd name="connsiteX5" fmla="*/ 214313 w 300037"/>
                  <a:gd name="connsiteY5" fmla="*/ 773906 h 773906"/>
                  <a:gd name="connsiteX6" fmla="*/ 300037 w 300037"/>
                  <a:gd name="connsiteY6" fmla="*/ 685800 h 773906"/>
                  <a:gd name="connsiteX0" fmla="*/ 300037 w 300037"/>
                  <a:gd name="connsiteY0" fmla="*/ 685800 h 719138"/>
                  <a:gd name="connsiteX1" fmla="*/ 155920 w 300037"/>
                  <a:gd name="connsiteY1" fmla="*/ 398918 h 719138"/>
                  <a:gd name="connsiteX2" fmla="*/ 42863 w 300037"/>
                  <a:gd name="connsiteY2" fmla="*/ 0 h 719138"/>
                  <a:gd name="connsiteX3" fmla="*/ 11906 w 300037"/>
                  <a:gd name="connsiteY3" fmla="*/ 173831 h 719138"/>
                  <a:gd name="connsiteX4" fmla="*/ 0 w 300037"/>
                  <a:gd name="connsiteY4" fmla="*/ 423862 h 719138"/>
                  <a:gd name="connsiteX5" fmla="*/ 252413 w 300037"/>
                  <a:gd name="connsiteY5" fmla="*/ 719138 h 719138"/>
                  <a:gd name="connsiteX6" fmla="*/ 300037 w 300037"/>
                  <a:gd name="connsiteY6" fmla="*/ 685800 h 719138"/>
                  <a:gd name="connsiteX0" fmla="*/ 300037 w 300037"/>
                  <a:gd name="connsiteY0" fmla="*/ 685800 h 728663"/>
                  <a:gd name="connsiteX1" fmla="*/ 155920 w 300037"/>
                  <a:gd name="connsiteY1" fmla="*/ 398918 h 728663"/>
                  <a:gd name="connsiteX2" fmla="*/ 42863 w 300037"/>
                  <a:gd name="connsiteY2" fmla="*/ 0 h 728663"/>
                  <a:gd name="connsiteX3" fmla="*/ 11906 w 300037"/>
                  <a:gd name="connsiteY3" fmla="*/ 173831 h 728663"/>
                  <a:gd name="connsiteX4" fmla="*/ 0 w 300037"/>
                  <a:gd name="connsiteY4" fmla="*/ 423862 h 728663"/>
                  <a:gd name="connsiteX5" fmla="*/ 245270 w 300037"/>
                  <a:gd name="connsiteY5" fmla="*/ 728663 h 728663"/>
                  <a:gd name="connsiteX6" fmla="*/ 300037 w 300037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274" h="728663">
                    <a:moveTo>
                      <a:pt x="295274" y="685800"/>
                    </a:moveTo>
                    <a:cubicBezTo>
                      <a:pt x="258347" y="595729"/>
                      <a:pt x="188084" y="488989"/>
                      <a:pt x="151157" y="398918"/>
                    </a:cubicBezTo>
                    <a:cubicBezTo>
                      <a:pt x="122996" y="265945"/>
                      <a:pt x="97217" y="125830"/>
                      <a:pt x="38100" y="0"/>
                    </a:cubicBezTo>
                    <a:lnTo>
                      <a:pt x="7143" y="173831"/>
                    </a:lnTo>
                    <a:lnTo>
                      <a:pt x="0" y="426244"/>
                    </a:lnTo>
                    <a:lnTo>
                      <a:pt x="240507" y="728663"/>
                    </a:lnTo>
                    <a:lnTo>
                      <a:pt x="295274" y="685800"/>
                    </a:lnTo>
                    <a:close/>
                  </a:path>
                </a:pathLst>
              </a:custGeom>
              <a:solidFill>
                <a:srgbClr val="649B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: Shape 271"/>
              <p:cNvSpPr/>
              <p:nvPr/>
            </p:nvSpPr>
            <p:spPr>
              <a:xfrm>
                <a:off x="5025428" y="2695113"/>
                <a:ext cx="871556" cy="795338"/>
              </a:xfrm>
              <a:custGeom>
                <a:avLst/>
                <a:gdLst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1556" h="795338">
                    <a:moveTo>
                      <a:pt x="76200" y="723900"/>
                    </a:moveTo>
                    <a:cubicBezTo>
                      <a:pt x="172244" y="577850"/>
                      <a:pt x="265906" y="443707"/>
                      <a:pt x="342900" y="285750"/>
                    </a:cubicBezTo>
                    <a:cubicBezTo>
                      <a:pt x="357188" y="354806"/>
                      <a:pt x="371476" y="419100"/>
                      <a:pt x="381001" y="492919"/>
                    </a:cubicBezTo>
                    <a:cubicBezTo>
                      <a:pt x="373856" y="592931"/>
                      <a:pt x="376238" y="692944"/>
                      <a:pt x="371475" y="792956"/>
                    </a:cubicBezTo>
                    <a:lnTo>
                      <a:pt x="816769" y="795338"/>
                    </a:lnTo>
                    <a:lnTo>
                      <a:pt x="809625" y="378619"/>
                    </a:lnTo>
                    <a:cubicBezTo>
                      <a:pt x="830263" y="350044"/>
                      <a:pt x="867569" y="354806"/>
                      <a:pt x="871538" y="292894"/>
                    </a:cubicBezTo>
                    <a:cubicBezTo>
                      <a:pt x="872332" y="239712"/>
                      <a:pt x="846931" y="224631"/>
                      <a:pt x="823913" y="197644"/>
                    </a:cubicBezTo>
                    <a:lnTo>
                      <a:pt x="809625" y="47625"/>
                    </a:lnTo>
                    <a:lnTo>
                      <a:pt x="707232" y="38100"/>
                    </a:lnTo>
                    <a:lnTo>
                      <a:pt x="692944" y="0"/>
                    </a:lnTo>
                    <a:lnTo>
                      <a:pt x="673894" y="28575"/>
                    </a:lnTo>
                    <a:lnTo>
                      <a:pt x="654844" y="204788"/>
                    </a:lnTo>
                    <a:lnTo>
                      <a:pt x="585788" y="33338"/>
                    </a:lnTo>
                    <a:lnTo>
                      <a:pt x="576263" y="97631"/>
                    </a:lnTo>
                    <a:lnTo>
                      <a:pt x="447675" y="30956"/>
                    </a:lnTo>
                    <a:cubicBezTo>
                      <a:pt x="398463" y="23813"/>
                      <a:pt x="351631" y="16669"/>
                      <a:pt x="300038" y="45244"/>
                    </a:cubicBezTo>
                    <a:cubicBezTo>
                      <a:pt x="252413" y="91281"/>
                      <a:pt x="100013" y="475457"/>
                      <a:pt x="0" y="690563"/>
                    </a:cubicBezTo>
                    <a:lnTo>
                      <a:pt x="76200" y="723900"/>
                    </a:lnTo>
                    <a:close/>
                  </a:path>
                </a:pathLst>
              </a:custGeom>
              <a:solidFill>
                <a:srgbClr val="649B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: Shape 272"/>
              <p:cNvSpPr/>
              <p:nvPr/>
            </p:nvSpPr>
            <p:spPr>
              <a:xfrm>
                <a:off x="5465713" y="2687533"/>
                <a:ext cx="144463" cy="114300"/>
              </a:xfrm>
              <a:custGeom>
                <a:avLst/>
                <a:gdLst>
                  <a:gd name="connsiteX0" fmla="*/ 139700 w 139700"/>
                  <a:gd name="connsiteY0" fmla="*/ 34925 h 95250"/>
                  <a:gd name="connsiteX1" fmla="*/ 25400 w 139700"/>
                  <a:gd name="connsiteY1" fmla="*/ 0 h 95250"/>
                  <a:gd name="connsiteX2" fmla="*/ 0 w 139700"/>
                  <a:gd name="connsiteY2" fmla="*/ 44450 h 95250"/>
                  <a:gd name="connsiteX3" fmla="*/ 133350 w 139700"/>
                  <a:gd name="connsiteY3" fmla="*/ 95250 h 95250"/>
                  <a:gd name="connsiteX4" fmla="*/ 139700 w 139700"/>
                  <a:gd name="connsiteY4" fmla="*/ 34925 h 95250"/>
                  <a:gd name="connsiteX0" fmla="*/ 139700 w 139700"/>
                  <a:gd name="connsiteY0" fmla="*/ 39688 h 100013"/>
                  <a:gd name="connsiteX1" fmla="*/ 18256 w 139700"/>
                  <a:gd name="connsiteY1" fmla="*/ 0 h 100013"/>
                  <a:gd name="connsiteX2" fmla="*/ 0 w 139700"/>
                  <a:gd name="connsiteY2" fmla="*/ 49213 h 100013"/>
                  <a:gd name="connsiteX3" fmla="*/ 133350 w 139700"/>
                  <a:gd name="connsiteY3" fmla="*/ 100013 h 100013"/>
                  <a:gd name="connsiteX4" fmla="*/ 139700 w 139700"/>
                  <a:gd name="connsiteY4" fmla="*/ 39688 h 100013"/>
                  <a:gd name="connsiteX0" fmla="*/ 139700 w 139700"/>
                  <a:gd name="connsiteY0" fmla="*/ 39688 h 54769"/>
                  <a:gd name="connsiteX1" fmla="*/ 18256 w 139700"/>
                  <a:gd name="connsiteY1" fmla="*/ 0 h 54769"/>
                  <a:gd name="connsiteX2" fmla="*/ 0 w 139700"/>
                  <a:gd name="connsiteY2" fmla="*/ 49213 h 54769"/>
                  <a:gd name="connsiteX3" fmla="*/ 104775 w 139700"/>
                  <a:gd name="connsiteY3" fmla="*/ 54769 h 54769"/>
                  <a:gd name="connsiteX4" fmla="*/ 139700 w 139700"/>
                  <a:gd name="connsiteY4" fmla="*/ 39688 h 54769"/>
                  <a:gd name="connsiteX0" fmla="*/ 139700 w 139700"/>
                  <a:gd name="connsiteY0" fmla="*/ 39688 h 114300"/>
                  <a:gd name="connsiteX1" fmla="*/ 18256 w 139700"/>
                  <a:gd name="connsiteY1" fmla="*/ 0 h 114300"/>
                  <a:gd name="connsiteX2" fmla="*/ 0 w 139700"/>
                  <a:gd name="connsiteY2" fmla="*/ 49213 h 114300"/>
                  <a:gd name="connsiteX3" fmla="*/ 133350 w 139700"/>
                  <a:gd name="connsiteY3" fmla="*/ 114300 h 114300"/>
                  <a:gd name="connsiteX4" fmla="*/ 139700 w 139700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463" h="114300">
                    <a:moveTo>
                      <a:pt x="144463" y="39688"/>
                    </a:moveTo>
                    <a:cubicBezTo>
                      <a:pt x="88107" y="43128"/>
                      <a:pt x="53182" y="27517"/>
                      <a:pt x="18256" y="0"/>
                    </a:cubicBezTo>
                    <a:lnTo>
                      <a:pt x="0" y="49213"/>
                    </a:lnTo>
                    <a:lnTo>
                      <a:pt x="133350" y="114300"/>
                    </a:lnTo>
                    <a:lnTo>
                      <a:pt x="144463" y="39688"/>
                    </a:lnTo>
                    <a:close/>
                  </a:path>
                </a:pathLst>
              </a:custGeom>
              <a:solidFill>
                <a:srgbClr val="649B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: Shape 261"/>
            <p:cNvSpPr/>
            <p:nvPr/>
          </p:nvSpPr>
          <p:spPr>
            <a:xfrm>
              <a:off x="862921" y="3081338"/>
              <a:ext cx="190969" cy="605905"/>
            </a:xfrm>
            <a:custGeom>
              <a:avLst/>
              <a:gdLst>
                <a:gd name="connsiteX0" fmla="*/ 0 w 180975"/>
                <a:gd name="connsiteY0" fmla="*/ 290513 h 328613"/>
                <a:gd name="connsiteX1" fmla="*/ 38100 w 180975"/>
                <a:gd name="connsiteY1" fmla="*/ 0 h 328613"/>
                <a:gd name="connsiteX2" fmla="*/ 180975 w 180975"/>
                <a:gd name="connsiteY2" fmla="*/ 2382 h 328613"/>
                <a:gd name="connsiteX3" fmla="*/ 95250 w 180975"/>
                <a:gd name="connsiteY3" fmla="*/ 328613 h 328613"/>
                <a:gd name="connsiteX4" fmla="*/ 0 w 180975"/>
                <a:gd name="connsiteY4" fmla="*/ 290513 h 328613"/>
                <a:gd name="connsiteX0" fmla="*/ 0 w 180975"/>
                <a:gd name="connsiteY0" fmla="*/ 290513 h 333012"/>
                <a:gd name="connsiteX1" fmla="*/ 38100 w 180975"/>
                <a:gd name="connsiteY1" fmla="*/ 0 h 333012"/>
                <a:gd name="connsiteX2" fmla="*/ 180975 w 180975"/>
                <a:gd name="connsiteY2" fmla="*/ 2382 h 333012"/>
                <a:gd name="connsiteX3" fmla="*/ 95250 w 180975"/>
                <a:gd name="connsiteY3" fmla="*/ 328613 h 333012"/>
                <a:gd name="connsiteX4" fmla="*/ 0 w 180975"/>
                <a:gd name="connsiteY4" fmla="*/ 290513 h 333012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335870">
                  <a:moveTo>
                    <a:pt x="0" y="290513"/>
                  </a:moveTo>
                  <a:cubicBezTo>
                    <a:pt x="22225" y="193675"/>
                    <a:pt x="42069" y="101600"/>
                    <a:pt x="38100" y="0"/>
                  </a:cubicBezTo>
                  <a:lnTo>
                    <a:pt x="180975" y="2382"/>
                  </a:lnTo>
                  <a:lnTo>
                    <a:pt x="95250" y="328613"/>
                  </a:lnTo>
                  <a:cubicBezTo>
                    <a:pt x="63500" y="346869"/>
                    <a:pt x="17462" y="329407"/>
                    <a:pt x="0" y="290513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: Shape 262"/>
            <p:cNvSpPr/>
            <p:nvPr/>
          </p:nvSpPr>
          <p:spPr>
            <a:xfrm rot="20729721">
              <a:off x="1188099" y="3056660"/>
              <a:ext cx="227899" cy="611794"/>
            </a:xfrm>
            <a:custGeom>
              <a:avLst/>
              <a:gdLst>
                <a:gd name="connsiteX0" fmla="*/ 0 w 180975"/>
                <a:gd name="connsiteY0" fmla="*/ 290513 h 328613"/>
                <a:gd name="connsiteX1" fmla="*/ 38100 w 180975"/>
                <a:gd name="connsiteY1" fmla="*/ 0 h 328613"/>
                <a:gd name="connsiteX2" fmla="*/ 180975 w 180975"/>
                <a:gd name="connsiteY2" fmla="*/ 2382 h 328613"/>
                <a:gd name="connsiteX3" fmla="*/ 95250 w 180975"/>
                <a:gd name="connsiteY3" fmla="*/ 328613 h 328613"/>
                <a:gd name="connsiteX4" fmla="*/ 0 w 180975"/>
                <a:gd name="connsiteY4" fmla="*/ 290513 h 328613"/>
                <a:gd name="connsiteX0" fmla="*/ 0 w 180975"/>
                <a:gd name="connsiteY0" fmla="*/ 290513 h 333012"/>
                <a:gd name="connsiteX1" fmla="*/ 38100 w 180975"/>
                <a:gd name="connsiteY1" fmla="*/ 0 h 333012"/>
                <a:gd name="connsiteX2" fmla="*/ 180975 w 180975"/>
                <a:gd name="connsiteY2" fmla="*/ 2382 h 333012"/>
                <a:gd name="connsiteX3" fmla="*/ 95250 w 180975"/>
                <a:gd name="connsiteY3" fmla="*/ 328613 h 333012"/>
                <a:gd name="connsiteX4" fmla="*/ 0 w 180975"/>
                <a:gd name="connsiteY4" fmla="*/ 290513 h 333012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  <a:gd name="connsiteX0" fmla="*/ 0 w 180975"/>
                <a:gd name="connsiteY0" fmla="*/ 290513 h 335870"/>
                <a:gd name="connsiteX1" fmla="*/ 38100 w 180975"/>
                <a:gd name="connsiteY1" fmla="*/ 0 h 335870"/>
                <a:gd name="connsiteX2" fmla="*/ 180975 w 180975"/>
                <a:gd name="connsiteY2" fmla="*/ 2382 h 335870"/>
                <a:gd name="connsiteX3" fmla="*/ 95250 w 180975"/>
                <a:gd name="connsiteY3" fmla="*/ 328613 h 335870"/>
                <a:gd name="connsiteX4" fmla="*/ 0 w 180975"/>
                <a:gd name="connsiteY4" fmla="*/ 290513 h 33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335870">
                  <a:moveTo>
                    <a:pt x="0" y="290513"/>
                  </a:moveTo>
                  <a:cubicBezTo>
                    <a:pt x="22225" y="193675"/>
                    <a:pt x="42069" y="101600"/>
                    <a:pt x="38100" y="0"/>
                  </a:cubicBezTo>
                  <a:lnTo>
                    <a:pt x="180975" y="2382"/>
                  </a:lnTo>
                  <a:lnTo>
                    <a:pt x="95250" y="328613"/>
                  </a:lnTo>
                  <a:cubicBezTo>
                    <a:pt x="63500" y="346869"/>
                    <a:pt x="17462" y="329407"/>
                    <a:pt x="0" y="290513"/>
                  </a:cubicBezTo>
                  <a:close/>
                </a:path>
              </a:pathLst>
            </a:custGeom>
            <a:solidFill>
              <a:srgbClr val="E8A0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: Shape 263"/>
            <p:cNvSpPr/>
            <p:nvPr/>
          </p:nvSpPr>
          <p:spPr>
            <a:xfrm>
              <a:off x="860861" y="2653848"/>
              <a:ext cx="566894" cy="462989"/>
            </a:xfrm>
            <a:custGeom>
              <a:avLst/>
              <a:gdLst>
                <a:gd name="connsiteX0" fmla="*/ 47625 w 585787"/>
                <a:gd name="connsiteY0" fmla="*/ 0 h 719137"/>
                <a:gd name="connsiteX1" fmla="*/ 514350 w 585787"/>
                <a:gd name="connsiteY1" fmla="*/ 4762 h 719137"/>
                <a:gd name="connsiteX2" fmla="*/ 585787 w 585787"/>
                <a:gd name="connsiteY2" fmla="*/ 704850 h 719137"/>
                <a:gd name="connsiteX3" fmla="*/ 0 w 585787"/>
                <a:gd name="connsiteY3" fmla="*/ 719137 h 719137"/>
                <a:gd name="connsiteX4" fmla="*/ 47625 w 585787"/>
                <a:gd name="connsiteY4" fmla="*/ 0 h 719137"/>
                <a:gd name="connsiteX0" fmla="*/ 47625 w 585787"/>
                <a:gd name="connsiteY0" fmla="*/ 0 h 719137"/>
                <a:gd name="connsiteX1" fmla="*/ 514350 w 585787"/>
                <a:gd name="connsiteY1" fmla="*/ 4762 h 719137"/>
                <a:gd name="connsiteX2" fmla="*/ 585787 w 585787"/>
                <a:gd name="connsiteY2" fmla="*/ 704850 h 719137"/>
                <a:gd name="connsiteX3" fmla="*/ 0 w 585787"/>
                <a:gd name="connsiteY3" fmla="*/ 719137 h 719137"/>
                <a:gd name="connsiteX4" fmla="*/ 47625 w 585787"/>
                <a:gd name="connsiteY4" fmla="*/ 0 h 719137"/>
                <a:gd name="connsiteX0" fmla="*/ 56156 w 594318"/>
                <a:gd name="connsiteY0" fmla="*/ 0 h 719137"/>
                <a:gd name="connsiteX1" fmla="*/ 522881 w 594318"/>
                <a:gd name="connsiteY1" fmla="*/ 4762 h 719137"/>
                <a:gd name="connsiteX2" fmla="*/ 594318 w 594318"/>
                <a:gd name="connsiteY2" fmla="*/ 704850 h 719137"/>
                <a:gd name="connsiteX3" fmla="*/ 8531 w 594318"/>
                <a:gd name="connsiteY3" fmla="*/ 719137 h 719137"/>
                <a:gd name="connsiteX4" fmla="*/ 56156 w 594318"/>
                <a:gd name="connsiteY4" fmla="*/ 0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18" h="719137">
                  <a:moveTo>
                    <a:pt x="56156" y="0"/>
                  </a:moveTo>
                  <a:lnTo>
                    <a:pt x="522881" y="4762"/>
                  </a:lnTo>
                  <a:lnTo>
                    <a:pt x="594318" y="704850"/>
                  </a:lnTo>
                  <a:lnTo>
                    <a:pt x="8531" y="719137"/>
                  </a:lnTo>
                  <a:cubicBezTo>
                    <a:pt x="-4169" y="474662"/>
                    <a:pt x="-12106" y="377824"/>
                    <a:pt x="5615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5" name="Group 264"/>
            <p:cNvGrpSpPr/>
            <p:nvPr/>
          </p:nvGrpSpPr>
          <p:grpSpPr>
            <a:xfrm>
              <a:off x="810542" y="3615806"/>
              <a:ext cx="303581" cy="144041"/>
              <a:chOff x="3496916" y="4688683"/>
              <a:chExt cx="282128" cy="144041"/>
            </a:xfrm>
            <a:effectLst>
              <a:outerShdw blurRad="50800" dist="127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269" name="Freeform: Shape 268"/>
              <p:cNvSpPr/>
              <p:nvPr/>
            </p:nvSpPr>
            <p:spPr>
              <a:xfrm>
                <a:off x="3496916" y="4748853"/>
                <a:ext cx="273844" cy="83871"/>
              </a:xfrm>
              <a:custGeom>
                <a:avLst/>
                <a:gdLst>
                  <a:gd name="connsiteX0" fmla="*/ 0 w 273844"/>
                  <a:gd name="connsiteY0" fmla="*/ 0 h 92869"/>
                  <a:gd name="connsiteX1" fmla="*/ 0 w 273844"/>
                  <a:gd name="connsiteY1" fmla="*/ 35719 h 92869"/>
                  <a:gd name="connsiteX2" fmla="*/ 154781 w 273844"/>
                  <a:gd name="connsiteY2" fmla="*/ 92869 h 92869"/>
                  <a:gd name="connsiteX3" fmla="*/ 273844 w 273844"/>
                  <a:gd name="connsiteY3" fmla="*/ 85725 h 92869"/>
                  <a:gd name="connsiteX4" fmla="*/ 273844 w 273844"/>
                  <a:gd name="connsiteY4" fmla="*/ 50006 h 92869"/>
                  <a:gd name="connsiteX5" fmla="*/ 0 w 273844"/>
                  <a:gd name="connsiteY5" fmla="*/ 0 h 92869"/>
                  <a:gd name="connsiteX0" fmla="*/ 0 w 273844"/>
                  <a:gd name="connsiteY0" fmla="*/ 0 h 94179"/>
                  <a:gd name="connsiteX1" fmla="*/ 0 w 273844"/>
                  <a:gd name="connsiteY1" fmla="*/ 35719 h 94179"/>
                  <a:gd name="connsiteX2" fmla="*/ 154781 w 273844"/>
                  <a:gd name="connsiteY2" fmla="*/ 92869 h 94179"/>
                  <a:gd name="connsiteX3" fmla="*/ 273844 w 273844"/>
                  <a:gd name="connsiteY3" fmla="*/ 85725 h 94179"/>
                  <a:gd name="connsiteX4" fmla="*/ 273844 w 273844"/>
                  <a:gd name="connsiteY4" fmla="*/ 50006 h 94179"/>
                  <a:gd name="connsiteX5" fmla="*/ 0 w 273844"/>
                  <a:gd name="connsiteY5" fmla="*/ 0 h 94179"/>
                  <a:gd name="connsiteX0" fmla="*/ 0 w 273844"/>
                  <a:gd name="connsiteY0" fmla="*/ 0 h 94179"/>
                  <a:gd name="connsiteX1" fmla="*/ 0 w 273844"/>
                  <a:gd name="connsiteY1" fmla="*/ 35719 h 94179"/>
                  <a:gd name="connsiteX2" fmla="*/ 154781 w 273844"/>
                  <a:gd name="connsiteY2" fmla="*/ 92869 h 94179"/>
                  <a:gd name="connsiteX3" fmla="*/ 273844 w 273844"/>
                  <a:gd name="connsiteY3" fmla="*/ 85725 h 94179"/>
                  <a:gd name="connsiteX4" fmla="*/ 273844 w 273844"/>
                  <a:gd name="connsiteY4" fmla="*/ 50006 h 94179"/>
                  <a:gd name="connsiteX5" fmla="*/ 0 w 273844"/>
                  <a:gd name="connsiteY5" fmla="*/ 0 h 94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844" h="94179">
                    <a:moveTo>
                      <a:pt x="0" y="0"/>
                    </a:moveTo>
                    <a:lnTo>
                      <a:pt x="0" y="35719"/>
                    </a:lnTo>
                    <a:cubicBezTo>
                      <a:pt x="51594" y="54769"/>
                      <a:pt x="97285" y="77384"/>
                      <a:pt x="154781" y="92869"/>
                    </a:cubicBezTo>
                    <a:cubicBezTo>
                      <a:pt x="194469" y="97619"/>
                      <a:pt x="234156" y="88106"/>
                      <a:pt x="273844" y="85725"/>
                    </a:cubicBezTo>
                    <a:lnTo>
                      <a:pt x="273844" y="5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4F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: Shape 269"/>
              <p:cNvSpPr/>
              <p:nvPr/>
            </p:nvSpPr>
            <p:spPr>
              <a:xfrm>
                <a:off x="3498056" y="4688683"/>
                <a:ext cx="280988" cy="106604"/>
              </a:xfrm>
              <a:custGeom>
                <a:avLst/>
                <a:gdLst>
                  <a:gd name="connsiteX0" fmla="*/ 19050 w 259557"/>
                  <a:gd name="connsiteY0" fmla="*/ 0 h 104775"/>
                  <a:gd name="connsiteX1" fmla="*/ 80963 w 259557"/>
                  <a:gd name="connsiteY1" fmla="*/ 35719 h 104775"/>
                  <a:gd name="connsiteX2" fmla="*/ 121444 w 259557"/>
                  <a:gd name="connsiteY2" fmla="*/ 28575 h 104775"/>
                  <a:gd name="connsiteX3" fmla="*/ 126207 w 259557"/>
                  <a:gd name="connsiteY3" fmla="*/ 11906 h 104775"/>
                  <a:gd name="connsiteX4" fmla="*/ 173832 w 259557"/>
                  <a:gd name="connsiteY4" fmla="*/ 71438 h 104775"/>
                  <a:gd name="connsiteX5" fmla="*/ 252413 w 259557"/>
                  <a:gd name="connsiteY5" fmla="*/ 90488 h 104775"/>
                  <a:gd name="connsiteX6" fmla="*/ 259557 w 259557"/>
                  <a:gd name="connsiteY6" fmla="*/ 104775 h 104775"/>
                  <a:gd name="connsiteX7" fmla="*/ 0 w 259557"/>
                  <a:gd name="connsiteY7" fmla="*/ 61913 h 104775"/>
                  <a:gd name="connsiteX8" fmla="*/ 19050 w 259557"/>
                  <a:gd name="connsiteY8" fmla="*/ 0 h 104775"/>
                  <a:gd name="connsiteX0" fmla="*/ 30956 w 271463"/>
                  <a:gd name="connsiteY0" fmla="*/ 0 h 104775"/>
                  <a:gd name="connsiteX1" fmla="*/ 92869 w 271463"/>
                  <a:gd name="connsiteY1" fmla="*/ 35719 h 104775"/>
                  <a:gd name="connsiteX2" fmla="*/ 133350 w 271463"/>
                  <a:gd name="connsiteY2" fmla="*/ 28575 h 104775"/>
                  <a:gd name="connsiteX3" fmla="*/ 138113 w 271463"/>
                  <a:gd name="connsiteY3" fmla="*/ 11906 h 104775"/>
                  <a:gd name="connsiteX4" fmla="*/ 185738 w 271463"/>
                  <a:gd name="connsiteY4" fmla="*/ 71438 h 104775"/>
                  <a:gd name="connsiteX5" fmla="*/ 264319 w 271463"/>
                  <a:gd name="connsiteY5" fmla="*/ 90488 h 104775"/>
                  <a:gd name="connsiteX6" fmla="*/ 271463 w 271463"/>
                  <a:gd name="connsiteY6" fmla="*/ 104775 h 104775"/>
                  <a:gd name="connsiteX7" fmla="*/ 0 w 271463"/>
                  <a:gd name="connsiteY7" fmla="*/ 64294 h 104775"/>
                  <a:gd name="connsiteX8" fmla="*/ 30956 w 271463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7644 w 280988"/>
                  <a:gd name="connsiteY4" fmla="*/ 66675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5813"/>
                  <a:gd name="connsiteX1" fmla="*/ 102394 w 280988"/>
                  <a:gd name="connsiteY1" fmla="*/ 35719 h 105813"/>
                  <a:gd name="connsiteX2" fmla="*/ 142875 w 280988"/>
                  <a:gd name="connsiteY2" fmla="*/ 28575 h 105813"/>
                  <a:gd name="connsiteX3" fmla="*/ 147638 w 280988"/>
                  <a:gd name="connsiteY3" fmla="*/ 11906 h 105813"/>
                  <a:gd name="connsiteX4" fmla="*/ 197644 w 280988"/>
                  <a:gd name="connsiteY4" fmla="*/ 66675 h 105813"/>
                  <a:gd name="connsiteX5" fmla="*/ 273844 w 280988"/>
                  <a:gd name="connsiteY5" fmla="*/ 90488 h 105813"/>
                  <a:gd name="connsiteX6" fmla="*/ 280988 w 280988"/>
                  <a:gd name="connsiteY6" fmla="*/ 104775 h 105813"/>
                  <a:gd name="connsiteX7" fmla="*/ 0 w 280988"/>
                  <a:gd name="connsiteY7" fmla="*/ 57150 h 105813"/>
                  <a:gd name="connsiteX8" fmla="*/ 40481 w 280988"/>
                  <a:gd name="connsiteY8" fmla="*/ 0 h 105813"/>
                  <a:gd name="connsiteX0" fmla="*/ 40481 w 280988"/>
                  <a:gd name="connsiteY0" fmla="*/ 0 h 106604"/>
                  <a:gd name="connsiteX1" fmla="*/ 102394 w 280988"/>
                  <a:gd name="connsiteY1" fmla="*/ 35719 h 106604"/>
                  <a:gd name="connsiteX2" fmla="*/ 142875 w 280988"/>
                  <a:gd name="connsiteY2" fmla="*/ 28575 h 106604"/>
                  <a:gd name="connsiteX3" fmla="*/ 147638 w 280988"/>
                  <a:gd name="connsiteY3" fmla="*/ 11906 h 106604"/>
                  <a:gd name="connsiteX4" fmla="*/ 197644 w 280988"/>
                  <a:gd name="connsiteY4" fmla="*/ 66675 h 106604"/>
                  <a:gd name="connsiteX5" fmla="*/ 273844 w 280988"/>
                  <a:gd name="connsiteY5" fmla="*/ 90488 h 106604"/>
                  <a:gd name="connsiteX6" fmla="*/ 280988 w 280988"/>
                  <a:gd name="connsiteY6" fmla="*/ 104775 h 106604"/>
                  <a:gd name="connsiteX7" fmla="*/ 0 w 280988"/>
                  <a:gd name="connsiteY7" fmla="*/ 57150 h 106604"/>
                  <a:gd name="connsiteX8" fmla="*/ 40481 w 280988"/>
                  <a:gd name="connsiteY8" fmla="*/ 0 h 10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0988" h="106604">
                    <a:moveTo>
                      <a:pt x="40481" y="0"/>
                    </a:moveTo>
                    <a:cubicBezTo>
                      <a:pt x="53975" y="23812"/>
                      <a:pt x="81756" y="23813"/>
                      <a:pt x="102394" y="35719"/>
                    </a:cubicBezTo>
                    <a:lnTo>
                      <a:pt x="142875" y="28575"/>
                    </a:lnTo>
                    <a:lnTo>
                      <a:pt x="147638" y="11906"/>
                    </a:lnTo>
                    <a:lnTo>
                      <a:pt x="197644" y="66675"/>
                    </a:lnTo>
                    <a:cubicBezTo>
                      <a:pt x="223838" y="73025"/>
                      <a:pt x="252413" y="67470"/>
                      <a:pt x="273844" y="90488"/>
                    </a:cubicBezTo>
                    <a:lnTo>
                      <a:pt x="280988" y="104775"/>
                    </a:lnTo>
                    <a:cubicBezTo>
                      <a:pt x="187325" y="112713"/>
                      <a:pt x="100806" y="94456"/>
                      <a:pt x="0" y="57150"/>
                    </a:cubicBezTo>
                    <a:lnTo>
                      <a:pt x="4048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66" name="Group 265"/>
            <p:cNvGrpSpPr/>
            <p:nvPr/>
          </p:nvGrpSpPr>
          <p:grpSpPr>
            <a:xfrm rot="20977034">
              <a:off x="1215467" y="3604539"/>
              <a:ext cx="303581" cy="142874"/>
              <a:chOff x="3496916" y="4688683"/>
              <a:chExt cx="282128" cy="142874"/>
            </a:xfrm>
            <a:effectLst>
              <a:outerShdw blurRad="50800" dist="127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267" name="Freeform: Shape 266"/>
              <p:cNvSpPr/>
              <p:nvPr/>
            </p:nvSpPr>
            <p:spPr>
              <a:xfrm>
                <a:off x="3496916" y="4748853"/>
                <a:ext cx="273844" cy="82704"/>
              </a:xfrm>
              <a:custGeom>
                <a:avLst/>
                <a:gdLst>
                  <a:gd name="connsiteX0" fmla="*/ 0 w 273844"/>
                  <a:gd name="connsiteY0" fmla="*/ 0 h 92869"/>
                  <a:gd name="connsiteX1" fmla="*/ 0 w 273844"/>
                  <a:gd name="connsiteY1" fmla="*/ 35719 h 92869"/>
                  <a:gd name="connsiteX2" fmla="*/ 154781 w 273844"/>
                  <a:gd name="connsiteY2" fmla="*/ 92869 h 92869"/>
                  <a:gd name="connsiteX3" fmla="*/ 273844 w 273844"/>
                  <a:gd name="connsiteY3" fmla="*/ 85725 h 92869"/>
                  <a:gd name="connsiteX4" fmla="*/ 273844 w 273844"/>
                  <a:gd name="connsiteY4" fmla="*/ 50006 h 92869"/>
                  <a:gd name="connsiteX5" fmla="*/ 0 w 273844"/>
                  <a:gd name="connsiteY5" fmla="*/ 0 h 9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844" h="92869">
                    <a:moveTo>
                      <a:pt x="0" y="0"/>
                    </a:moveTo>
                    <a:lnTo>
                      <a:pt x="0" y="35719"/>
                    </a:lnTo>
                    <a:lnTo>
                      <a:pt x="154781" y="92869"/>
                    </a:lnTo>
                    <a:lnTo>
                      <a:pt x="273844" y="85725"/>
                    </a:lnTo>
                    <a:lnTo>
                      <a:pt x="273844" y="5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4F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: Shape 267"/>
              <p:cNvSpPr/>
              <p:nvPr/>
            </p:nvSpPr>
            <p:spPr>
              <a:xfrm>
                <a:off x="3498056" y="4688683"/>
                <a:ext cx="280988" cy="106604"/>
              </a:xfrm>
              <a:custGeom>
                <a:avLst/>
                <a:gdLst>
                  <a:gd name="connsiteX0" fmla="*/ 19050 w 259557"/>
                  <a:gd name="connsiteY0" fmla="*/ 0 h 104775"/>
                  <a:gd name="connsiteX1" fmla="*/ 80963 w 259557"/>
                  <a:gd name="connsiteY1" fmla="*/ 35719 h 104775"/>
                  <a:gd name="connsiteX2" fmla="*/ 121444 w 259557"/>
                  <a:gd name="connsiteY2" fmla="*/ 28575 h 104775"/>
                  <a:gd name="connsiteX3" fmla="*/ 126207 w 259557"/>
                  <a:gd name="connsiteY3" fmla="*/ 11906 h 104775"/>
                  <a:gd name="connsiteX4" fmla="*/ 173832 w 259557"/>
                  <a:gd name="connsiteY4" fmla="*/ 71438 h 104775"/>
                  <a:gd name="connsiteX5" fmla="*/ 252413 w 259557"/>
                  <a:gd name="connsiteY5" fmla="*/ 90488 h 104775"/>
                  <a:gd name="connsiteX6" fmla="*/ 259557 w 259557"/>
                  <a:gd name="connsiteY6" fmla="*/ 104775 h 104775"/>
                  <a:gd name="connsiteX7" fmla="*/ 0 w 259557"/>
                  <a:gd name="connsiteY7" fmla="*/ 61913 h 104775"/>
                  <a:gd name="connsiteX8" fmla="*/ 19050 w 259557"/>
                  <a:gd name="connsiteY8" fmla="*/ 0 h 104775"/>
                  <a:gd name="connsiteX0" fmla="*/ 30956 w 271463"/>
                  <a:gd name="connsiteY0" fmla="*/ 0 h 104775"/>
                  <a:gd name="connsiteX1" fmla="*/ 92869 w 271463"/>
                  <a:gd name="connsiteY1" fmla="*/ 35719 h 104775"/>
                  <a:gd name="connsiteX2" fmla="*/ 133350 w 271463"/>
                  <a:gd name="connsiteY2" fmla="*/ 28575 h 104775"/>
                  <a:gd name="connsiteX3" fmla="*/ 138113 w 271463"/>
                  <a:gd name="connsiteY3" fmla="*/ 11906 h 104775"/>
                  <a:gd name="connsiteX4" fmla="*/ 185738 w 271463"/>
                  <a:gd name="connsiteY4" fmla="*/ 71438 h 104775"/>
                  <a:gd name="connsiteX5" fmla="*/ 264319 w 271463"/>
                  <a:gd name="connsiteY5" fmla="*/ 90488 h 104775"/>
                  <a:gd name="connsiteX6" fmla="*/ 271463 w 271463"/>
                  <a:gd name="connsiteY6" fmla="*/ 104775 h 104775"/>
                  <a:gd name="connsiteX7" fmla="*/ 0 w 271463"/>
                  <a:gd name="connsiteY7" fmla="*/ 64294 h 104775"/>
                  <a:gd name="connsiteX8" fmla="*/ 30956 w 271463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5263 w 280988"/>
                  <a:gd name="connsiteY4" fmla="*/ 71438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4775"/>
                  <a:gd name="connsiteX1" fmla="*/ 102394 w 280988"/>
                  <a:gd name="connsiteY1" fmla="*/ 35719 h 104775"/>
                  <a:gd name="connsiteX2" fmla="*/ 142875 w 280988"/>
                  <a:gd name="connsiteY2" fmla="*/ 28575 h 104775"/>
                  <a:gd name="connsiteX3" fmla="*/ 147638 w 280988"/>
                  <a:gd name="connsiteY3" fmla="*/ 11906 h 104775"/>
                  <a:gd name="connsiteX4" fmla="*/ 197644 w 280988"/>
                  <a:gd name="connsiteY4" fmla="*/ 66675 h 104775"/>
                  <a:gd name="connsiteX5" fmla="*/ 273844 w 280988"/>
                  <a:gd name="connsiteY5" fmla="*/ 90488 h 104775"/>
                  <a:gd name="connsiteX6" fmla="*/ 280988 w 280988"/>
                  <a:gd name="connsiteY6" fmla="*/ 104775 h 104775"/>
                  <a:gd name="connsiteX7" fmla="*/ 0 w 280988"/>
                  <a:gd name="connsiteY7" fmla="*/ 57150 h 104775"/>
                  <a:gd name="connsiteX8" fmla="*/ 40481 w 280988"/>
                  <a:gd name="connsiteY8" fmla="*/ 0 h 104775"/>
                  <a:gd name="connsiteX0" fmla="*/ 40481 w 280988"/>
                  <a:gd name="connsiteY0" fmla="*/ 0 h 105813"/>
                  <a:gd name="connsiteX1" fmla="*/ 102394 w 280988"/>
                  <a:gd name="connsiteY1" fmla="*/ 35719 h 105813"/>
                  <a:gd name="connsiteX2" fmla="*/ 142875 w 280988"/>
                  <a:gd name="connsiteY2" fmla="*/ 28575 h 105813"/>
                  <a:gd name="connsiteX3" fmla="*/ 147638 w 280988"/>
                  <a:gd name="connsiteY3" fmla="*/ 11906 h 105813"/>
                  <a:gd name="connsiteX4" fmla="*/ 197644 w 280988"/>
                  <a:gd name="connsiteY4" fmla="*/ 66675 h 105813"/>
                  <a:gd name="connsiteX5" fmla="*/ 273844 w 280988"/>
                  <a:gd name="connsiteY5" fmla="*/ 90488 h 105813"/>
                  <a:gd name="connsiteX6" fmla="*/ 280988 w 280988"/>
                  <a:gd name="connsiteY6" fmla="*/ 104775 h 105813"/>
                  <a:gd name="connsiteX7" fmla="*/ 0 w 280988"/>
                  <a:gd name="connsiteY7" fmla="*/ 57150 h 105813"/>
                  <a:gd name="connsiteX8" fmla="*/ 40481 w 280988"/>
                  <a:gd name="connsiteY8" fmla="*/ 0 h 105813"/>
                  <a:gd name="connsiteX0" fmla="*/ 40481 w 280988"/>
                  <a:gd name="connsiteY0" fmla="*/ 0 h 106604"/>
                  <a:gd name="connsiteX1" fmla="*/ 102394 w 280988"/>
                  <a:gd name="connsiteY1" fmla="*/ 35719 h 106604"/>
                  <a:gd name="connsiteX2" fmla="*/ 142875 w 280988"/>
                  <a:gd name="connsiteY2" fmla="*/ 28575 h 106604"/>
                  <a:gd name="connsiteX3" fmla="*/ 147638 w 280988"/>
                  <a:gd name="connsiteY3" fmla="*/ 11906 h 106604"/>
                  <a:gd name="connsiteX4" fmla="*/ 197644 w 280988"/>
                  <a:gd name="connsiteY4" fmla="*/ 66675 h 106604"/>
                  <a:gd name="connsiteX5" fmla="*/ 273844 w 280988"/>
                  <a:gd name="connsiteY5" fmla="*/ 90488 h 106604"/>
                  <a:gd name="connsiteX6" fmla="*/ 280988 w 280988"/>
                  <a:gd name="connsiteY6" fmla="*/ 104775 h 106604"/>
                  <a:gd name="connsiteX7" fmla="*/ 0 w 280988"/>
                  <a:gd name="connsiteY7" fmla="*/ 57150 h 106604"/>
                  <a:gd name="connsiteX8" fmla="*/ 40481 w 280988"/>
                  <a:gd name="connsiteY8" fmla="*/ 0 h 10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0988" h="106604">
                    <a:moveTo>
                      <a:pt x="40481" y="0"/>
                    </a:moveTo>
                    <a:cubicBezTo>
                      <a:pt x="53975" y="23812"/>
                      <a:pt x="81756" y="23813"/>
                      <a:pt x="102394" y="35719"/>
                    </a:cubicBezTo>
                    <a:lnTo>
                      <a:pt x="142875" y="28575"/>
                    </a:lnTo>
                    <a:lnTo>
                      <a:pt x="147638" y="11906"/>
                    </a:lnTo>
                    <a:lnTo>
                      <a:pt x="197644" y="66675"/>
                    </a:lnTo>
                    <a:cubicBezTo>
                      <a:pt x="223838" y="73025"/>
                      <a:pt x="252413" y="67470"/>
                      <a:pt x="273844" y="90488"/>
                    </a:cubicBezTo>
                    <a:lnTo>
                      <a:pt x="280988" y="104775"/>
                    </a:lnTo>
                    <a:cubicBezTo>
                      <a:pt x="187325" y="112713"/>
                      <a:pt x="100806" y="94456"/>
                      <a:pt x="0" y="57150"/>
                    </a:cubicBezTo>
                    <a:lnTo>
                      <a:pt x="4048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44" name="Dawn"/>
          <p:cNvGrpSpPr/>
          <p:nvPr/>
        </p:nvGrpSpPr>
        <p:grpSpPr>
          <a:xfrm flipH="1">
            <a:off x="8141399" y="3288853"/>
            <a:ext cx="858974" cy="2444524"/>
            <a:chOff x="1522924" y="3246041"/>
            <a:chExt cx="858974" cy="2444524"/>
          </a:xfrm>
        </p:grpSpPr>
        <p:pic>
          <p:nvPicPr>
            <p:cNvPr id="943" name="Picture 94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36721" y="5464788"/>
              <a:ext cx="225572" cy="219475"/>
            </a:xfrm>
            <a:prstGeom prst="rect">
              <a:avLst/>
            </a:prstGeom>
          </p:spPr>
        </p:pic>
        <p:pic>
          <p:nvPicPr>
            <p:cNvPr id="942" name="Picture 94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79439" y="5471090"/>
              <a:ext cx="225572" cy="219475"/>
            </a:xfrm>
            <a:prstGeom prst="rect">
              <a:avLst/>
            </a:prstGeom>
          </p:spPr>
        </p:pic>
        <p:grpSp>
          <p:nvGrpSpPr>
            <p:cNvPr id="296" name="Dawn"/>
            <p:cNvGrpSpPr/>
            <p:nvPr/>
          </p:nvGrpSpPr>
          <p:grpSpPr>
            <a:xfrm>
              <a:off x="1522924" y="3246041"/>
              <a:ext cx="858974" cy="2363870"/>
              <a:chOff x="3868135" y="3165035"/>
              <a:chExt cx="1274582" cy="3507615"/>
            </a:xfrm>
          </p:grpSpPr>
          <p:sp>
            <p:nvSpPr>
              <p:cNvPr id="299" name="Freeform: Shape 298"/>
              <p:cNvSpPr/>
              <p:nvPr/>
            </p:nvSpPr>
            <p:spPr>
              <a:xfrm>
                <a:off x="4321177" y="6044486"/>
                <a:ext cx="190969" cy="625716"/>
              </a:xfrm>
              <a:custGeom>
                <a:avLst/>
                <a:gdLst>
                  <a:gd name="connsiteX0" fmla="*/ 0 w 180975"/>
                  <a:gd name="connsiteY0" fmla="*/ 290513 h 328613"/>
                  <a:gd name="connsiteX1" fmla="*/ 38100 w 180975"/>
                  <a:gd name="connsiteY1" fmla="*/ 0 h 328613"/>
                  <a:gd name="connsiteX2" fmla="*/ 180975 w 180975"/>
                  <a:gd name="connsiteY2" fmla="*/ 2382 h 328613"/>
                  <a:gd name="connsiteX3" fmla="*/ 95250 w 180975"/>
                  <a:gd name="connsiteY3" fmla="*/ 328613 h 328613"/>
                  <a:gd name="connsiteX4" fmla="*/ 0 w 180975"/>
                  <a:gd name="connsiteY4" fmla="*/ 290513 h 328613"/>
                  <a:gd name="connsiteX0" fmla="*/ 0 w 180975"/>
                  <a:gd name="connsiteY0" fmla="*/ 290513 h 333012"/>
                  <a:gd name="connsiteX1" fmla="*/ 38100 w 180975"/>
                  <a:gd name="connsiteY1" fmla="*/ 0 h 333012"/>
                  <a:gd name="connsiteX2" fmla="*/ 180975 w 180975"/>
                  <a:gd name="connsiteY2" fmla="*/ 2382 h 333012"/>
                  <a:gd name="connsiteX3" fmla="*/ 95250 w 180975"/>
                  <a:gd name="connsiteY3" fmla="*/ 328613 h 333012"/>
                  <a:gd name="connsiteX4" fmla="*/ 0 w 180975"/>
                  <a:gd name="connsiteY4" fmla="*/ 290513 h 333012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54398"/>
                  <a:gd name="connsiteX1" fmla="*/ 38100 w 180975"/>
                  <a:gd name="connsiteY1" fmla="*/ 0 h 354398"/>
                  <a:gd name="connsiteX2" fmla="*/ 180975 w 180975"/>
                  <a:gd name="connsiteY2" fmla="*/ 2382 h 354398"/>
                  <a:gd name="connsiteX3" fmla="*/ 83967 w 180975"/>
                  <a:gd name="connsiteY3" fmla="*/ 349733 h 354398"/>
                  <a:gd name="connsiteX4" fmla="*/ 0 w 180975"/>
                  <a:gd name="connsiteY4" fmla="*/ 290513 h 354398"/>
                  <a:gd name="connsiteX0" fmla="*/ 0 w 180975"/>
                  <a:gd name="connsiteY0" fmla="*/ 290513 h 354398"/>
                  <a:gd name="connsiteX1" fmla="*/ 38100 w 180975"/>
                  <a:gd name="connsiteY1" fmla="*/ 0 h 354398"/>
                  <a:gd name="connsiteX2" fmla="*/ 180975 w 180975"/>
                  <a:gd name="connsiteY2" fmla="*/ 2382 h 354398"/>
                  <a:gd name="connsiteX3" fmla="*/ 83967 w 180975"/>
                  <a:gd name="connsiteY3" fmla="*/ 349733 h 354398"/>
                  <a:gd name="connsiteX4" fmla="*/ 0 w 180975"/>
                  <a:gd name="connsiteY4" fmla="*/ 290513 h 354398"/>
                  <a:gd name="connsiteX0" fmla="*/ 0 w 180975"/>
                  <a:gd name="connsiteY0" fmla="*/ 290513 h 347223"/>
                  <a:gd name="connsiteX1" fmla="*/ 38100 w 180975"/>
                  <a:gd name="connsiteY1" fmla="*/ 0 h 347223"/>
                  <a:gd name="connsiteX2" fmla="*/ 180975 w 180975"/>
                  <a:gd name="connsiteY2" fmla="*/ 2382 h 347223"/>
                  <a:gd name="connsiteX3" fmla="*/ 88480 w 180975"/>
                  <a:gd name="connsiteY3" fmla="*/ 341813 h 347223"/>
                  <a:gd name="connsiteX4" fmla="*/ 0 w 180975"/>
                  <a:gd name="connsiteY4" fmla="*/ 290513 h 347223"/>
                  <a:gd name="connsiteX0" fmla="*/ 0 w 180975"/>
                  <a:gd name="connsiteY0" fmla="*/ 290513 h 346852"/>
                  <a:gd name="connsiteX1" fmla="*/ 38100 w 180975"/>
                  <a:gd name="connsiteY1" fmla="*/ 0 h 346852"/>
                  <a:gd name="connsiteX2" fmla="*/ 180975 w 180975"/>
                  <a:gd name="connsiteY2" fmla="*/ 2382 h 346852"/>
                  <a:gd name="connsiteX3" fmla="*/ 88480 w 180975"/>
                  <a:gd name="connsiteY3" fmla="*/ 341813 h 346852"/>
                  <a:gd name="connsiteX4" fmla="*/ 0 w 180975"/>
                  <a:gd name="connsiteY4" fmla="*/ 290513 h 34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346852">
                    <a:moveTo>
                      <a:pt x="0" y="290513"/>
                    </a:moveTo>
                    <a:cubicBezTo>
                      <a:pt x="22225" y="193675"/>
                      <a:pt x="42069" y="101600"/>
                      <a:pt x="38100" y="0"/>
                    </a:cubicBezTo>
                    <a:lnTo>
                      <a:pt x="180975" y="2382"/>
                    </a:lnTo>
                    <a:lnTo>
                      <a:pt x="88480" y="341813"/>
                    </a:lnTo>
                    <a:cubicBezTo>
                      <a:pt x="56730" y="360069"/>
                      <a:pt x="28745" y="325447"/>
                      <a:pt x="0" y="290513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/>
              <p:cNvSpPr/>
              <p:nvPr/>
            </p:nvSpPr>
            <p:spPr>
              <a:xfrm rot="21034152">
                <a:off x="4632939" y="6022485"/>
                <a:ext cx="211836" cy="650165"/>
              </a:xfrm>
              <a:custGeom>
                <a:avLst/>
                <a:gdLst>
                  <a:gd name="connsiteX0" fmla="*/ 0 w 180975"/>
                  <a:gd name="connsiteY0" fmla="*/ 290513 h 328613"/>
                  <a:gd name="connsiteX1" fmla="*/ 38100 w 180975"/>
                  <a:gd name="connsiteY1" fmla="*/ 0 h 328613"/>
                  <a:gd name="connsiteX2" fmla="*/ 180975 w 180975"/>
                  <a:gd name="connsiteY2" fmla="*/ 2382 h 328613"/>
                  <a:gd name="connsiteX3" fmla="*/ 95250 w 180975"/>
                  <a:gd name="connsiteY3" fmla="*/ 328613 h 328613"/>
                  <a:gd name="connsiteX4" fmla="*/ 0 w 180975"/>
                  <a:gd name="connsiteY4" fmla="*/ 290513 h 328613"/>
                  <a:gd name="connsiteX0" fmla="*/ 0 w 180975"/>
                  <a:gd name="connsiteY0" fmla="*/ 290513 h 333012"/>
                  <a:gd name="connsiteX1" fmla="*/ 38100 w 180975"/>
                  <a:gd name="connsiteY1" fmla="*/ 0 h 333012"/>
                  <a:gd name="connsiteX2" fmla="*/ 180975 w 180975"/>
                  <a:gd name="connsiteY2" fmla="*/ 2382 h 333012"/>
                  <a:gd name="connsiteX3" fmla="*/ 95250 w 180975"/>
                  <a:gd name="connsiteY3" fmla="*/ 328613 h 333012"/>
                  <a:gd name="connsiteX4" fmla="*/ 0 w 180975"/>
                  <a:gd name="connsiteY4" fmla="*/ 290513 h 333012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57514"/>
                  <a:gd name="connsiteX1" fmla="*/ 38100 w 180975"/>
                  <a:gd name="connsiteY1" fmla="*/ 0 h 357514"/>
                  <a:gd name="connsiteX2" fmla="*/ 180975 w 180975"/>
                  <a:gd name="connsiteY2" fmla="*/ 2382 h 357514"/>
                  <a:gd name="connsiteX3" fmla="*/ 100865 w 180975"/>
                  <a:gd name="connsiteY3" fmla="*/ 353111 h 357514"/>
                  <a:gd name="connsiteX4" fmla="*/ 0 w 180975"/>
                  <a:gd name="connsiteY4" fmla="*/ 290513 h 357514"/>
                  <a:gd name="connsiteX0" fmla="*/ 0 w 164489"/>
                  <a:gd name="connsiteY0" fmla="*/ 301682 h 358507"/>
                  <a:gd name="connsiteX1" fmla="*/ 21614 w 164489"/>
                  <a:gd name="connsiteY1" fmla="*/ 0 h 358507"/>
                  <a:gd name="connsiteX2" fmla="*/ 164489 w 164489"/>
                  <a:gd name="connsiteY2" fmla="*/ 2382 h 358507"/>
                  <a:gd name="connsiteX3" fmla="*/ 84379 w 164489"/>
                  <a:gd name="connsiteY3" fmla="*/ 353111 h 358507"/>
                  <a:gd name="connsiteX4" fmla="*/ 0 w 164489"/>
                  <a:gd name="connsiteY4" fmla="*/ 301682 h 358507"/>
                  <a:gd name="connsiteX0" fmla="*/ 0 w 168220"/>
                  <a:gd name="connsiteY0" fmla="*/ 301254 h 358462"/>
                  <a:gd name="connsiteX1" fmla="*/ 25345 w 168220"/>
                  <a:gd name="connsiteY1" fmla="*/ 0 h 358462"/>
                  <a:gd name="connsiteX2" fmla="*/ 168220 w 168220"/>
                  <a:gd name="connsiteY2" fmla="*/ 2382 h 358462"/>
                  <a:gd name="connsiteX3" fmla="*/ 88110 w 168220"/>
                  <a:gd name="connsiteY3" fmla="*/ 353111 h 358462"/>
                  <a:gd name="connsiteX4" fmla="*/ 0 w 168220"/>
                  <a:gd name="connsiteY4" fmla="*/ 301254 h 358462"/>
                  <a:gd name="connsiteX0" fmla="*/ 0 w 168220"/>
                  <a:gd name="connsiteY0" fmla="*/ 301254 h 356935"/>
                  <a:gd name="connsiteX1" fmla="*/ 25345 w 168220"/>
                  <a:gd name="connsiteY1" fmla="*/ 0 h 356935"/>
                  <a:gd name="connsiteX2" fmla="*/ 168220 w 168220"/>
                  <a:gd name="connsiteY2" fmla="*/ 2382 h 356935"/>
                  <a:gd name="connsiteX3" fmla="*/ 73186 w 168220"/>
                  <a:gd name="connsiteY3" fmla="*/ 351397 h 356935"/>
                  <a:gd name="connsiteX4" fmla="*/ 0 w 168220"/>
                  <a:gd name="connsiteY4" fmla="*/ 301254 h 35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220" h="356935">
                    <a:moveTo>
                      <a:pt x="0" y="301254"/>
                    </a:moveTo>
                    <a:cubicBezTo>
                      <a:pt x="22225" y="204416"/>
                      <a:pt x="29314" y="101600"/>
                      <a:pt x="25345" y="0"/>
                    </a:cubicBezTo>
                    <a:lnTo>
                      <a:pt x="168220" y="2382"/>
                    </a:lnTo>
                    <a:lnTo>
                      <a:pt x="73186" y="351397"/>
                    </a:lnTo>
                    <a:cubicBezTo>
                      <a:pt x="41436" y="369653"/>
                      <a:pt x="17462" y="340148"/>
                      <a:pt x="0" y="30125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: Shape 300"/>
              <p:cNvSpPr/>
              <p:nvPr/>
            </p:nvSpPr>
            <p:spPr>
              <a:xfrm>
                <a:off x="4192084" y="5602284"/>
                <a:ext cx="728056" cy="462989"/>
              </a:xfrm>
              <a:custGeom>
                <a:avLst/>
                <a:gdLst>
                  <a:gd name="connsiteX0" fmla="*/ 47625 w 585787"/>
                  <a:gd name="connsiteY0" fmla="*/ 0 h 719137"/>
                  <a:gd name="connsiteX1" fmla="*/ 514350 w 585787"/>
                  <a:gd name="connsiteY1" fmla="*/ 4762 h 719137"/>
                  <a:gd name="connsiteX2" fmla="*/ 585787 w 585787"/>
                  <a:gd name="connsiteY2" fmla="*/ 704850 h 719137"/>
                  <a:gd name="connsiteX3" fmla="*/ 0 w 585787"/>
                  <a:gd name="connsiteY3" fmla="*/ 719137 h 719137"/>
                  <a:gd name="connsiteX4" fmla="*/ 47625 w 585787"/>
                  <a:gd name="connsiteY4" fmla="*/ 0 h 719137"/>
                  <a:gd name="connsiteX0" fmla="*/ 47625 w 585787"/>
                  <a:gd name="connsiteY0" fmla="*/ 0 h 719137"/>
                  <a:gd name="connsiteX1" fmla="*/ 514350 w 585787"/>
                  <a:gd name="connsiteY1" fmla="*/ 4762 h 719137"/>
                  <a:gd name="connsiteX2" fmla="*/ 585787 w 585787"/>
                  <a:gd name="connsiteY2" fmla="*/ 704850 h 719137"/>
                  <a:gd name="connsiteX3" fmla="*/ 0 w 585787"/>
                  <a:gd name="connsiteY3" fmla="*/ 719137 h 719137"/>
                  <a:gd name="connsiteX4" fmla="*/ 47625 w 585787"/>
                  <a:gd name="connsiteY4" fmla="*/ 0 h 719137"/>
                  <a:gd name="connsiteX0" fmla="*/ 56156 w 594318"/>
                  <a:gd name="connsiteY0" fmla="*/ 0 h 719137"/>
                  <a:gd name="connsiteX1" fmla="*/ 522881 w 594318"/>
                  <a:gd name="connsiteY1" fmla="*/ 4762 h 719137"/>
                  <a:gd name="connsiteX2" fmla="*/ 594318 w 594318"/>
                  <a:gd name="connsiteY2" fmla="*/ 704850 h 719137"/>
                  <a:gd name="connsiteX3" fmla="*/ 8531 w 594318"/>
                  <a:gd name="connsiteY3" fmla="*/ 719137 h 719137"/>
                  <a:gd name="connsiteX4" fmla="*/ 56156 w 594318"/>
                  <a:gd name="connsiteY4" fmla="*/ 0 h 719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318" h="719137">
                    <a:moveTo>
                      <a:pt x="56156" y="0"/>
                    </a:moveTo>
                    <a:lnTo>
                      <a:pt x="522881" y="4762"/>
                    </a:lnTo>
                    <a:lnTo>
                      <a:pt x="594318" y="704850"/>
                    </a:lnTo>
                    <a:lnTo>
                      <a:pt x="8531" y="719137"/>
                    </a:lnTo>
                    <a:cubicBezTo>
                      <a:pt x="-4169" y="474662"/>
                      <a:pt x="-12106" y="377824"/>
                      <a:pt x="56156" y="0"/>
                    </a:cubicBez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Oval 301"/>
              <p:cNvSpPr/>
              <p:nvPr/>
            </p:nvSpPr>
            <p:spPr>
              <a:xfrm>
                <a:off x="4392958" y="4757396"/>
                <a:ext cx="253506" cy="443499"/>
              </a:xfrm>
              <a:prstGeom prst="ellipse">
                <a:avLst/>
              </a:pr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Oval 12"/>
              <p:cNvSpPr/>
              <p:nvPr/>
            </p:nvSpPr>
            <p:spPr>
              <a:xfrm>
                <a:off x="3913532" y="3714619"/>
                <a:ext cx="1210527" cy="1150789"/>
              </a:xfrm>
              <a:custGeom>
                <a:avLst/>
                <a:gdLst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24311 w 1225399"/>
                  <a:gd name="connsiteY0" fmla="*/ 575394 h 1150788"/>
                  <a:gd name="connsiteX1" fmla="*/ 624855 w 1225399"/>
                  <a:gd name="connsiteY1" fmla="*/ 0 h 1150788"/>
                  <a:gd name="connsiteX2" fmla="*/ 1225399 w 1225399"/>
                  <a:gd name="connsiteY2" fmla="*/ 575394 h 1150788"/>
                  <a:gd name="connsiteX3" fmla="*/ 624855 w 1225399"/>
                  <a:gd name="connsiteY3" fmla="*/ 1150788 h 1150788"/>
                  <a:gd name="connsiteX4" fmla="*/ 24311 w 1225399"/>
                  <a:gd name="connsiteY4" fmla="*/ 575394 h 1150788"/>
                  <a:gd name="connsiteX0" fmla="*/ 24311 w 1225578"/>
                  <a:gd name="connsiteY0" fmla="*/ 575394 h 1150788"/>
                  <a:gd name="connsiteX1" fmla="*/ 624855 w 1225578"/>
                  <a:gd name="connsiteY1" fmla="*/ 0 h 1150788"/>
                  <a:gd name="connsiteX2" fmla="*/ 1225399 w 1225578"/>
                  <a:gd name="connsiteY2" fmla="*/ 575394 h 1150788"/>
                  <a:gd name="connsiteX3" fmla="*/ 624855 w 1225578"/>
                  <a:gd name="connsiteY3" fmla="*/ 1150788 h 1150788"/>
                  <a:gd name="connsiteX4" fmla="*/ 24311 w 1225578"/>
                  <a:gd name="connsiteY4" fmla="*/ 575394 h 1150788"/>
                  <a:gd name="connsiteX0" fmla="*/ 19417 w 1204156"/>
                  <a:gd name="connsiteY0" fmla="*/ 575394 h 1150788"/>
                  <a:gd name="connsiteX1" fmla="*/ 619961 w 1204156"/>
                  <a:gd name="connsiteY1" fmla="*/ 0 h 1150788"/>
                  <a:gd name="connsiteX2" fmla="*/ 1204030 w 1204156"/>
                  <a:gd name="connsiteY2" fmla="*/ 575394 h 1150788"/>
                  <a:gd name="connsiteX3" fmla="*/ 619961 w 1204156"/>
                  <a:gd name="connsiteY3" fmla="*/ 1150788 h 1150788"/>
                  <a:gd name="connsiteX4" fmla="*/ 19417 w 1204156"/>
                  <a:gd name="connsiteY4" fmla="*/ 575394 h 1150788"/>
                  <a:gd name="connsiteX0" fmla="*/ 19417 w 1204156"/>
                  <a:gd name="connsiteY0" fmla="*/ 575394 h 1150788"/>
                  <a:gd name="connsiteX1" fmla="*/ 619961 w 1204156"/>
                  <a:gd name="connsiteY1" fmla="*/ 0 h 1150788"/>
                  <a:gd name="connsiteX2" fmla="*/ 1204030 w 1204156"/>
                  <a:gd name="connsiteY2" fmla="*/ 575394 h 1150788"/>
                  <a:gd name="connsiteX3" fmla="*/ 619961 w 1204156"/>
                  <a:gd name="connsiteY3" fmla="*/ 1150788 h 1150788"/>
                  <a:gd name="connsiteX4" fmla="*/ 19417 w 1204156"/>
                  <a:gd name="connsiteY4" fmla="*/ 575394 h 1150788"/>
                  <a:gd name="connsiteX0" fmla="*/ 19417 w 1210527"/>
                  <a:gd name="connsiteY0" fmla="*/ 575394 h 1150788"/>
                  <a:gd name="connsiteX1" fmla="*/ 619961 w 1210527"/>
                  <a:gd name="connsiteY1" fmla="*/ 0 h 1150788"/>
                  <a:gd name="connsiteX2" fmla="*/ 1204030 w 1210527"/>
                  <a:gd name="connsiteY2" fmla="*/ 575394 h 1150788"/>
                  <a:gd name="connsiteX3" fmla="*/ 619961 w 1210527"/>
                  <a:gd name="connsiteY3" fmla="*/ 1150788 h 1150788"/>
                  <a:gd name="connsiteX4" fmla="*/ 19417 w 1210527"/>
                  <a:gd name="connsiteY4" fmla="*/ 575394 h 115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0527" h="1150788">
                    <a:moveTo>
                      <a:pt x="19417" y="575394"/>
                    </a:moveTo>
                    <a:cubicBezTo>
                      <a:pt x="-107583" y="321113"/>
                      <a:pt x="422526" y="0"/>
                      <a:pt x="619961" y="0"/>
                    </a:cubicBezTo>
                    <a:cubicBezTo>
                      <a:pt x="817396" y="0"/>
                      <a:pt x="1269933" y="232901"/>
                      <a:pt x="1204030" y="575394"/>
                    </a:cubicBezTo>
                    <a:cubicBezTo>
                      <a:pt x="1059182" y="979501"/>
                      <a:pt x="817396" y="1150788"/>
                      <a:pt x="619961" y="1150788"/>
                    </a:cubicBezTo>
                    <a:cubicBezTo>
                      <a:pt x="422526" y="1150788"/>
                      <a:pt x="146417" y="829675"/>
                      <a:pt x="19417" y="57539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  <a:effectLst>
                <a:outerShdw blurRad="50800" dist="88900" dir="5400000" sx="93000" sy="93000" algn="t" rotWithShape="0">
                  <a:schemeClr val="tx1">
                    <a:alpha val="26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" name="Group 303"/>
              <p:cNvGrpSpPr/>
              <p:nvPr/>
            </p:nvGrpSpPr>
            <p:grpSpPr>
              <a:xfrm rot="534989" flipH="1">
                <a:off x="4577544" y="4153241"/>
                <a:ext cx="306078" cy="197252"/>
                <a:chOff x="5136060" y="1710152"/>
                <a:chExt cx="538831" cy="347248"/>
              </a:xfrm>
            </p:grpSpPr>
            <p:sp>
              <p:nvSpPr>
                <p:cNvPr id="326" name="Oval 5"/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7" name="Group 326"/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333" name="Straight Connector 332"/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4" name="Straight Connector 333"/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5" name="Straight Connector 334"/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28" name="Oval 4"/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Oval 328"/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Oval 329"/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Oval 330"/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2" name="Oval 331"/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5" name="Group 304"/>
              <p:cNvGrpSpPr/>
              <p:nvPr/>
            </p:nvGrpSpPr>
            <p:grpSpPr>
              <a:xfrm>
                <a:off x="4382473" y="4554456"/>
                <a:ext cx="306685" cy="217634"/>
                <a:chOff x="2751023" y="2876401"/>
                <a:chExt cx="306685" cy="217634"/>
              </a:xfrm>
            </p:grpSpPr>
            <p:sp>
              <p:nvSpPr>
                <p:cNvPr id="324" name="Chord 14349"/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Chord 14349"/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6" name="Freeform: Shape 305"/>
              <p:cNvSpPr/>
              <p:nvPr/>
            </p:nvSpPr>
            <p:spPr>
              <a:xfrm rot="21405408" flipH="1">
                <a:off x="3868135" y="5533479"/>
                <a:ext cx="164086" cy="170344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Freeform: Shape 306"/>
              <p:cNvSpPr/>
              <p:nvPr/>
            </p:nvSpPr>
            <p:spPr>
              <a:xfrm>
                <a:off x="4480042" y="4429393"/>
                <a:ext cx="100161" cy="86714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>
                <a:solidFill>
                  <a:srgbClr val="A7580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Freeform: Shape 307"/>
              <p:cNvSpPr/>
              <p:nvPr/>
            </p:nvSpPr>
            <p:spPr>
              <a:xfrm rot="257362">
                <a:off x="4959654" y="5576064"/>
                <a:ext cx="167426" cy="173810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FBB2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9" name="Freeform: Shape 308"/>
              <p:cNvSpPr/>
              <p:nvPr/>
            </p:nvSpPr>
            <p:spPr>
              <a:xfrm>
                <a:off x="4720461" y="4910569"/>
                <a:ext cx="326230" cy="728664"/>
              </a:xfrm>
              <a:custGeom>
                <a:avLst/>
                <a:gdLst>
                  <a:gd name="connsiteX0" fmla="*/ 278606 w 278606"/>
                  <a:gd name="connsiteY0" fmla="*/ 664369 h 733425"/>
                  <a:gd name="connsiteX1" fmla="*/ 14288 w 278606"/>
                  <a:gd name="connsiteY1" fmla="*/ 0 h 733425"/>
                  <a:gd name="connsiteX2" fmla="*/ 11906 w 278606"/>
                  <a:gd name="connsiteY2" fmla="*/ 133350 h 733425"/>
                  <a:gd name="connsiteX3" fmla="*/ 0 w 278606"/>
                  <a:gd name="connsiteY3" fmla="*/ 383381 h 733425"/>
                  <a:gd name="connsiteX4" fmla="*/ 214313 w 278606"/>
                  <a:gd name="connsiteY4" fmla="*/ 733425 h 733425"/>
                  <a:gd name="connsiteX5" fmla="*/ 278606 w 278606"/>
                  <a:gd name="connsiteY5" fmla="*/ 664369 h 733425"/>
                  <a:gd name="connsiteX0" fmla="*/ 278606 w 278606"/>
                  <a:gd name="connsiteY0" fmla="*/ 664369 h 733425"/>
                  <a:gd name="connsiteX1" fmla="*/ 155920 w 278606"/>
                  <a:gd name="connsiteY1" fmla="*/ 358437 h 733425"/>
                  <a:gd name="connsiteX2" fmla="*/ 14288 w 278606"/>
                  <a:gd name="connsiteY2" fmla="*/ 0 h 733425"/>
                  <a:gd name="connsiteX3" fmla="*/ 11906 w 278606"/>
                  <a:gd name="connsiteY3" fmla="*/ 133350 h 733425"/>
                  <a:gd name="connsiteX4" fmla="*/ 0 w 278606"/>
                  <a:gd name="connsiteY4" fmla="*/ 383381 h 733425"/>
                  <a:gd name="connsiteX5" fmla="*/ 214313 w 278606"/>
                  <a:gd name="connsiteY5" fmla="*/ 733425 h 733425"/>
                  <a:gd name="connsiteX6" fmla="*/ 278606 w 278606"/>
                  <a:gd name="connsiteY6" fmla="*/ 664369 h 733425"/>
                  <a:gd name="connsiteX0" fmla="*/ 278606 w 278606"/>
                  <a:gd name="connsiteY0" fmla="*/ 704850 h 773906"/>
                  <a:gd name="connsiteX1" fmla="*/ 155920 w 278606"/>
                  <a:gd name="connsiteY1" fmla="*/ 398918 h 773906"/>
                  <a:gd name="connsiteX2" fmla="*/ 42863 w 278606"/>
                  <a:gd name="connsiteY2" fmla="*/ 0 h 773906"/>
                  <a:gd name="connsiteX3" fmla="*/ 11906 w 278606"/>
                  <a:gd name="connsiteY3" fmla="*/ 173831 h 773906"/>
                  <a:gd name="connsiteX4" fmla="*/ 0 w 278606"/>
                  <a:gd name="connsiteY4" fmla="*/ 423862 h 773906"/>
                  <a:gd name="connsiteX5" fmla="*/ 214313 w 278606"/>
                  <a:gd name="connsiteY5" fmla="*/ 773906 h 773906"/>
                  <a:gd name="connsiteX6" fmla="*/ 278606 w 278606"/>
                  <a:gd name="connsiteY6" fmla="*/ 704850 h 773906"/>
                  <a:gd name="connsiteX0" fmla="*/ 300037 w 300037"/>
                  <a:gd name="connsiteY0" fmla="*/ 685800 h 773906"/>
                  <a:gd name="connsiteX1" fmla="*/ 155920 w 300037"/>
                  <a:gd name="connsiteY1" fmla="*/ 398918 h 773906"/>
                  <a:gd name="connsiteX2" fmla="*/ 42863 w 300037"/>
                  <a:gd name="connsiteY2" fmla="*/ 0 h 773906"/>
                  <a:gd name="connsiteX3" fmla="*/ 11906 w 300037"/>
                  <a:gd name="connsiteY3" fmla="*/ 173831 h 773906"/>
                  <a:gd name="connsiteX4" fmla="*/ 0 w 300037"/>
                  <a:gd name="connsiteY4" fmla="*/ 423862 h 773906"/>
                  <a:gd name="connsiteX5" fmla="*/ 214313 w 300037"/>
                  <a:gd name="connsiteY5" fmla="*/ 773906 h 773906"/>
                  <a:gd name="connsiteX6" fmla="*/ 300037 w 300037"/>
                  <a:gd name="connsiteY6" fmla="*/ 685800 h 773906"/>
                  <a:gd name="connsiteX0" fmla="*/ 300037 w 300037"/>
                  <a:gd name="connsiteY0" fmla="*/ 685800 h 719138"/>
                  <a:gd name="connsiteX1" fmla="*/ 155920 w 300037"/>
                  <a:gd name="connsiteY1" fmla="*/ 398918 h 719138"/>
                  <a:gd name="connsiteX2" fmla="*/ 42863 w 300037"/>
                  <a:gd name="connsiteY2" fmla="*/ 0 h 719138"/>
                  <a:gd name="connsiteX3" fmla="*/ 11906 w 300037"/>
                  <a:gd name="connsiteY3" fmla="*/ 173831 h 719138"/>
                  <a:gd name="connsiteX4" fmla="*/ 0 w 300037"/>
                  <a:gd name="connsiteY4" fmla="*/ 423862 h 719138"/>
                  <a:gd name="connsiteX5" fmla="*/ 252413 w 300037"/>
                  <a:gd name="connsiteY5" fmla="*/ 719138 h 719138"/>
                  <a:gd name="connsiteX6" fmla="*/ 300037 w 300037"/>
                  <a:gd name="connsiteY6" fmla="*/ 685800 h 719138"/>
                  <a:gd name="connsiteX0" fmla="*/ 300037 w 300037"/>
                  <a:gd name="connsiteY0" fmla="*/ 685800 h 728663"/>
                  <a:gd name="connsiteX1" fmla="*/ 155920 w 300037"/>
                  <a:gd name="connsiteY1" fmla="*/ 398918 h 728663"/>
                  <a:gd name="connsiteX2" fmla="*/ 42863 w 300037"/>
                  <a:gd name="connsiteY2" fmla="*/ 0 h 728663"/>
                  <a:gd name="connsiteX3" fmla="*/ 11906 w 300037"/>
                  <a:gd name="connsiteY3" fmla="*/ 173831 h 728663"/>
                  <a:gd name="connsiteX4" fmla="*/ 0 w 300037"/>
                  <a:gd name="connsiteY4" fmla="*/ 423862 h 728663"/>
                  <a:gd name="connsiteX5" fmla="*/ 245270 w 300037"/>
                  <a:gd name="connsiteY5" fmla="*/ 728663 h 728663"/>
                  <a:gd name="connsiteX6" fmla="*/ 300037 w 300037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326230 w 326230"/>
                  <a:gd name="connsiteY0" fmla="*/ 666750 h 728663"/>
                  <a:gd name="connsiteX1" fmla="*/ 167826 w 326230"/>
                  <a:gd name="connsiteY1" fmla="*/ 394155 h 728663"/>
                  <a:gd name="connsiteX2" fmla="*/ 38100 w 326230"/>
                  <a:gd name="connsiteY2" fmla="*/ 0 h 728663"/>
                  <a:gd name="connsiteX3" fmla="*/ 7143 w 326230"/>
                  <a:gd name="connsiteY3" fmla="*/ 173831 h 728663"/>
                  <a:gd name="connsiteX4" fmla="*/ 0 w 326230"/>
                  <a:gd name="connsiteY4" fmla="*/ 426244 h 728663"/>
                  <a:gd name="connsiteX5" fmla="*/ 240507 w 326230"/>
                  <a:gd name="connsiteY5" fmla="*/ 728663 h 728663"/>
                  <a:gd name="connsiteX6" fmla="*/ 326230 w 326230"/>
                  <a:gd name="connsiteY6" fmla="*/ 666750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6230" h="728663">
                    <a:moveTo>
                      <a:pt x="326230" y="666750"/>
                    </a:moveTo>
                    <a:cubicBezTo>
                      <a:pt x="289303" y="576679"/>
                      <a:pt x="219041" y="474701"/>
                      <a:pt x="167826" y="394155"/>
                    </a:cubicBezTo>
                    <a:cubicBezTo>
                      <a:pt x="156334" y="268326"/>
                      <a:pt x="97217" y="125830"/>
                      <a:pt x="38100" y="0"/>
                    </a:cubicBezTo>
                    <a:lnTo>
                      <a:pt x="7143" y="173831"/>
                    </a:lnTo>
                    <a:lnTo>
                      <a:pt x="0" y="426244"/>
                    </a:lnTo>
                    <a:lnTo>
                      <a:pt x="240507" y="728663"/>
                    </a:lnTo>
                    <a:lnTo>
                      <a:pt x="326230" y="666750"/>
                    </a:ln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: Shape 309"/>
              <p:cNvSpPr/>
              <p:nvPr/>
            </p:nvSpPr>
            <p:spPr>
              <a:xfrm>
                <a:off x="4393734" y="4852164"/>
                <a:ext cx="144462" cy="114300"/>
              </a:xfrm>
              <a:custGeom>
                <a:avLst/>
                <a:gdLst>
                  <a:gd name="connsiteX0" fmla="*/ 139700 w 139700"/>
                  <a:gd name="connsiteY0" fmla="*/ 34925 h 95250"/>
                  <a:gd name="connsiteX1" fmla="*/ 25400 w 139700"/>
                  <a:gd name="connsiteY1" fmla="*/ 0 h 95250"/>
                  <a:gd name="connsiteX2" fmla="*/ 0 w 139700"/>
                  <a:gd name="connsiteY2" fmla="*/ 44450 h 95250"/>
                  <a:gd name="connsiteX3" fmla="*/ 133350 w 139700"/>
                  <a:gd name="connsiteY3" fmla="*/ 95250 h 95250"/>
                  <a:gd name="connsiteX4" fmla="*/ 139700 w 139700"/>
                  <a:gd name="connsiteY4" fmla="*/ 34925 h 95250"/>
                  <a:gd name="connsiteX0" fmla="*/ 139700 w 139700"/>
                  <a:gd name="connsiteY0" fmla="*/ 39688 h 100013"/>
                  <a:gd name="connsiteX1" fmla="*/ 18256 w 139700"/>
                  <a:gd name="connsiteY1" fmla="*/ 0 h 100013"/>
                  <a:gd name="connsiteX2" fmla="*/ 0 w 139700"/>
                  <a:gd name="connsiteY2" fmla="*/ 49213 h 100013"/>
                  <a:gd name="connsiteX3" fmla="*/ 133350 w 139700"/>
                  <a:gd name="connsiteY3" fmla="*/ 100013 h 100013"/>
                  <a:gd name="connsiteX4" fmla="*/ 139700 w 139700"/>
                  <a:gd name="connsiteY4" fmla="*/ 39688 h 100013"/>
                  <a:gd name="connsiteX0" fmla="*/ 139700 w 139700"/>
                  <a:gd name="connsiteY0" fmla="*/ 39688 h 54769"/>
                  <a:gd name="connsiteX1" fmla="*/ 18256 w 139700"/>
                  <a:gd name="connsiteY1" fmla="*/ 0 h 54769"/>
                  <a:gd name="connsiteX2" fmla="*/ 0 w 139700"/>
                  <a:gd name="connsiteY2" fmla="*/ 49213 h 54769"/>
                  <a:gd name="connsiteX3" fmla="*/ 104775 w 139700"/>
                  <a:gd name="connsiteY3" fmla="*/ 54769 h 54769"/>
                  <a:gd name="connsiteX4" fmla="*/ 139700 w 139700"/>
                  <a:gd name="connsiteY4" fmla="*/ 39688 h 54769"/>
                  <a:gd name="connsiteX0" fmla="*/ 139700 w 139700"/>
                  <a:gd name="connsiteY0" fmla="*/ 39688 h 114300"/>
                  <a:gd name="connsiteX1" fmla="*/ 18256 w 139700"/>
                  <a:gd name="connsiteY1" fmla="*/ 0 h 114300"/>
                  <a:gd name="connsiteX2" fmla="*/ 0 w 139700"/>
                  <a:gd name="connsiteY2" fmla="*/ 49213 h 114300"/>
                  <a:gd name="connsiteX3" fmla="*/ 133350 w 139700"/>
                  <a:gd name="connsiteY3" fmla="*/ 114300 h 114300"/>
                  <a:gd name="connsiteX4" fmla="*/ 139700 w 139700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  <a:gd name="connsiteX0" fmla="*/ 144463 w 144463"/>
                  <a:gd name="connsiteY0" fmla="*/ 39688 h 114300"/>
                  <a:gd name="connsiteX1" fmla="*/ 18256 w 144463"/>
                  <a:gd name="connsiteY1" fmla="*/ 0 h 114300"/>
                  <a:gd name="connsiteX2" fmla="*/ 0 w 144463"/>
                  <a:gd name="connsiteY2" fmla="*/ 49213 h 114300"/>
                  <a:gd name="connsiteX3" fmla="*/ 133350 w 144463"/>
                  <a:gd name="connsiteY3" fmla="*/ 114300 h 114300"/>
                  <a:gd name="connsiteX4" fmla="*/ 144463 w 144463"/>
                  <a:gd name="connsiteY4" fmla="*/ 3968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463" h="114300">
                    <a:moveTo>
                      <a:pt x="144463" y="39688"/>
                    </a:moveTo>
                    <a:cubicBezTo>
                      <a:pt x="88107" y="43128"/>
                      <a:pt x="53182" y="27517"/>
                      <a:pt x="18256" y="0"/>
                    </a:cubicBezTo>
                    <a:lnTo>
                      <a:pt x="0" y="49213"/>
                    </a:lnTo>
                    <a:lnTo>
                      <a:pt x="133350" y="114300"/>
                    </a:lnTo>
                    <a:lnTo>
                      <a:pt x="144463" y="39688"/>
                    </a:ln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: Shape 310"/>
              <p:cNvSpPr/>
              <p:nvPr/>
            </p:nvSpPr>
            <p:spPr>
              <a:xfrm>
                <a:off x="3941544" y="4859743"/>
                <a:ext cx="904599" cy="776289"/>
              </a:xfrm>
              <a:custGeom>
                <a:avLst/>
                <a:gdLst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23850 w 871556"/>
                  <a:gd name="connsiteY3" fmla="*/ 77390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66713 w 871556"/>
                  <a:gd name="connsiteY2" fmla="*/ 483394 h 795338"/>
                  <a:gd name="connsiteX3" fmla="*/ 323850 w 871556"/>
                  <a:gd name="connsiteY3" fmla="*/ 77390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3919"/>
                  <a:gd name="connsiteY0" fmla="*/ 723900 h 781051"/>
                  <a:gd name="connsiteX1" fmla="*/ 342900 w 873919"/>
                  <a:gd name="connsiteY1" fmla="*/ 285750 h 781051"/>
                  <a:gd name="connsiteX2" fmla="*/ 366713 w 873919"/>
                  <a:gd name="connsiteY2" fmla="*/ 483394 h 781051"/>
                  <a:gd name="connsiteX3" fmla="*/ 323850 w 873919"/>
                  <a:gd name="connsiteY3" fmla="*/ 773906 h 781051"/>
                  <a:gd name="connsiteX4" fmla="*/ 873919 w 873919"/>
                  <a:gd name="connsiteY4" fmla="*/ 781051 h 781051"/>
                  <a:gd name="connsiteX5" fmla="*/ 809625 w 873919"/>
                  <a:gd name="connsiteY5" fmla="*/ 378619 h 781051"/>
                  <a:gd name="connsiteX6" fmla="*/ 871538 w 873919"/>
                  <a:gd name="connsiteY6" fmla="*/ 292894 h 781051"/>
                  <a:gd name="connsiteX7" fmla="*/ 823913 w 873919"/>
                  <a:gd name="connsiteY7" fmla="*/ 197644 h 781051"/>
                  <a:gd name="connsiteX8" fmla="*/ 809625 w 873919"/>
                  <a:gd name="connsiteY8" fmla="*/ 47625 h 781051"/>
                  <a:gd name="connsiteX9" fmla="*/ 707232 w 873919"/>
                  <a:gd name="connsiteY9" fmla="*/ 38100 h 781051"/>
                  <a:gd name="connsiteX10" fmla="*/ 692944 w 873919"/>
                  <a:gd name="connsiteY10" fmla="*/ 0 h 781051"/>
                  <a:gd name="connsiteX11" fmla="*/ 673894 w 873919"/>
                  <a:gd name="connsiteY11" fmla="*/ 28575 h 781051"/>
                  <a:gd name="connsiteX12" fmla="*/ 654844 w 873919"/>
                  <a:gd name="connsiteY12" fmla="*/ 204788 h 781051"/>
                  <a:gd name="connsiteX13" fmla="*/ 585788 w 873919"/>
                  <a:gd name="connsiteY13" fmla="*/ 33338 h 781051"/>
                  <a:gd name="connsiteX14" fmla="*/ 576263 w 873919"/>
                  <a:gd name="connsiteY14" fmla="*/ 97631 h 781051"/>
                  <a:gd name="connsiteX15" fmla="*/ 447675 w 873919"/>
                  <a:gd name="connsiteY15" fmla="*/ 30956 h 781051"/>
                  <a:gd name="connsiteX16" fmla="*/ 300038 w 873919"/>
                  <a:gd name="connsiteY16" fmla="*/ 45244 h 781051"/>
                  <a:gd name="connsiteX17" fmla="*/ 0 w 873919"/>
                  <a:gd name="connsiteY17" fmla="*/ 690563 h 781051"/>
                  <a:gd name="connsiteX18" fmla="*/ 76200 w 873919"/>
                  <a:gd name="connsiteY18" fmla="*/ 723900 h 781051"/>
                  <a:gd name="connsiteX0" fmla="*/ 76200 w 874611"/>
                  <a:gd name="connsiteY0" fmla="*/ 723900 h 781051"/>
                  <a:gd name="connsiteX1" fmla="*/ 342900 w 874611"/>
                  <a:gd name="connsiteY1" fmla="*/ 285750 h 781051"/>
                  <a:gd name="connsiteX2" fmla="*/ 366713 w 874611"/>
                  <a:gd name="connsiteY2" fmla="*/ 483394 h 781051"/>
                  <a:gd name="connsiteX3" fmla="*/ 323850 w 874611"/>
                  <a:gd name="connsiteY3" fmla="*/ 773906 h 781051"/>
                  <a:gd name="connsiteX4" fmla="*/ 873919 w 874611"/>
                  <a:gd name="connsiteY4" fmla="*/ 781051 h 781051"/>
                  <a:gd name="connsiteX5" fmla="*/ 809625 w 874611"/>
                  <a:gd name="connsiteY5" fmla="*/ 378619 h 781051"/>
                  <a:gd name="connsiteX6" fmla="*/ 871538 w 874611"/>
                  <a:gd name="connsiteY6" fmla="*/ 292894 h 781051"/>
                  <a:gd name="connsiteX7" fmla="*/ 823913 w 874611"/>
                  <a:gd name="connsiteY7" fmla="*/ 197644 h 781051"/>
                  <a:gd name="connsiteX8" fmla="*/ 809625 w 874611"/>
                  <a:gd name="connsiteY8" fmla="*/ 47625 h 781051"/>
                  <a:gd name="connsiteX9" fmla="*/ 707232 w 874611"/>
                  <a:gd name="connsiteY9" fmla="*/ 38100 h 781051"/>
                  <a:gd name="connsiteX10" fmla="*/ 692944 w 874611"/>
                  <a:gd name="connsiteY10" fmla="*/ 0 h 781051"/>
                  <a:gd name="connsiteX11" fmla="*/ 673894 w 874611"/>
                  <a:gd name="connsiteY11" fmla="*/ 28575 h 781051"/>
                  <a:gd name="connsiteX12" fmla="*/ 654844 w 874611"/>
                  <a:gd name="connsiteY12" fmla="*/ 204788 h 781051"/>
                  <a:gd name="connsiteX13" fmla="*/ 585788 w 874611"/>
                  <a:gd name="connsiteY13" fmla="*/ 33338 h 781051"/>
                  <a:gd name="connsiteX14" fmla="*/ 576263 w 874611"/>
                  <a:gd name="connsiteY14" fmla="*/ 97631 h 781051"/>
                  <a:gd name="connsiteX15" fmla="*/ 447675 w 874611"/>
                  <a:gd name="connsiteY15" fmla="*/ 30956 h 781051"/>
                  <a:gd name="connsiteX16" fmla="*/ 300038 w 874611"/>
                  <a:gd name="connsiteY16" fmla="*/ 45244 h 781051"/>
                  <a:gd name="connsiteX17" fmla="*/ 0 w 874611"/>
                  <a:gd name="connsiteY17" fmla="*/ 690563 h 781051"/>
                  <a:gd name="connsiteX18" fmla="*/ 76200 w 874611"/>
                  <a:gd name="connsiteY18" fmla="*/ 723900 h 781051"/>
                  <a:gd name="connsiteX0" fmla="*/ 88107 w 886518"/>
                  <a:gd name="connsiteY0" fmla="*/ 723900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88107 w 886518"/>
                  <a:gd name="connsiteY18" fmla="*/ 723900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38139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00038 w 886518"/>
                  <a:gd name="connsiteY3" fmla="*/ 771524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903027"/>
                  <a:gd name="connsiteY0" fmla="*/ 731043 h 776288"/>
                  <a:gd name="connsiteX1" fmla="*/ 354807 w 903027"/>
                  <a:gd name="connsiteY1" fmla="*/ 285750 h 776288"/>
                  <a:gd name="connsiteX2" fmla="*/ 359570 w 903027"/>
                  <a:gd name="connsiteY2" fmla="*/ 495301 h 776288"/>
                  <a:gd name="connsiteX3" fmla="*/ 300038 w 903027"/>
                  <a:gd name="connsiteY3" fmla="*/ 771524 h 776288"/>
                  <a:gd name="connsiteX4" fmla="*/ 902495 w 903027"/>
                  <a:gd name="connsiteY4" fmla="*/ 776288 h 776288"/>
                  <a:gd name="connsiteX5" fmla="*/ 821532 w 903027"/>
                  <a:gd name="connsiteY5" fmla="*/ 378619 h 776288"/>
                  <a:gd name="connsiteX6" fmla="*/ 883445 w 903027"/>
                  <a:gd name="connsiteY6" fmla="*/ 292894 h 776288"/>
                  <a:gd name="connsiteX7" fmla="*/ 835820 w 903027"/>
                  <a:gd name="connsiteY7" fmla="*/ 197644 h 776288"/>
                  <a:gd name="connsiteX8" fmla="*/ 821532 w 903027"/>
                  <a:gd name="connsiteY8" fmla="*/ 47625 h 776288"/>
                  <a:gd name="connsiteX9" fmla="*/ 719139 w 903027"/>
                  <a:gd name="connsiteY9" fmla="*/ 38100 h 776288"/>
                  <a:gd name="connsiteX10" fmla="*/ 704851 w 903027"/>
                  <a:gd name="connsiteY10" fmla="*/ 0 h 776288"/>
                  <a:gd name="connsiteX11" fmla="*/ 685801 w 903027"/>
                  <a:gd name="connsiteY11" fmla="*/ 28575 h 776288"/>
                  <a:gd name="connsiteX12" fmla="*/ 666751 w 903027"/>
                  <a:gd name="connsiteY12" fmla="*/ 204788 h 776288"/>
                  <a:gd name="connsiteX13" fmla="*/ 597695 w 903027"/>
                  <a:gd name="connsiteY13" fmla="*/ 33338 h 776288"/>
                  <a:gd name="connsiteX14" fmla="*/ 588170 w 903027"/>
                  <a:gd name="connsiteY14" fmla="*/ 97631 h 776288"/>
                  <a:gd name="connsiteX15" fmla="*/ 459582 w 903027"/>
                  <a:gd name="connsiteY15" fmla="*/ 30956 h 776288"/>
                  <a:gd name="connsiteX16" fmla="*/ 311945 w 903027"/>
                  <a:gd name="connsiteY16" fmla="*/ 45244 h 776288"/>
                  <a:gd name="connsiteX17" fmla="*/ 0 w 903027"/>
                  <a:gd name="connsiteY17" fmla="*/ 681038 h 776288"/>
                  <a:gd name="connsiteX18" fmla="*/ 95250 w 903027"/>
                  <a:gd name="connsiteY18" fmla="*/ 731043 h 776288"/>
                  <a:gd name="connsiteX0" fmla="*/ 95250 w 904316"/>
                  <a:gd name="connsiteY0" fmla="*/ 731043 h 776288"/>
                  <a:gd name="connsiteX1" fmla="*/ 354807 w 904316"/>
                  <a:gd name="connsiteY1" fmla="*/ 285750 h 776288"/>
                  <a:gd name="connsiteX2" fmla="*/ 359570 w 904316"/>
                  <a:gd name="connsiteY2" fmla="*/ 495301 h 776288"/>
                  <a:gd name="connsiteX3" fmla="*/ 300038 w 904316"/>
                  <a:gd name="connsiteY3" fmla="*/ 771524 h 776288"/>
                  <a:gd name="connsiteX4" fmla="*/ 902495 w 904316"/>
                  <a:gd name="connsiteY4" fmla="*/ 776288 h 776288"/>
                  <a:gd name="connsiteX5" fmla="*/ 821532 w 904316"/>
                  <a:gd name="connsiteY5" fmla="*/ 378619 h 776288"/>
                  <a:gd name="connsiteX6" fmla="*/ 883445 w 904316"/>
                  <a:gd name="connsiteY6" fmla="*/ 292894 h 776288"/>
                  <a:gd name="connsiteX7" fmla="*/ 835820 w 904316"/>
                  <a:gd name="connsiteY7" fmla="*/ 197644 h 776288"/>
                  <a:gd name="connsiteX8" fmla="*/ 821532 w 904316"/>
                  <a:gd name="connsiteY8" fmla="*/ 47625 h 776288"/>
                  <a:gd name="connsiteX9" fmla="*/ 719139 w 904316"/>
                  <a:gd name="connsiteY9" fmla="*/ 38100 h 776288"/>
                  <a:gd name="connsiteX10" fmla="*/ 704851 w 904316"/>
                  <a:gd name="connsiteY10" fmla="*/ 0 h 776288"/>
                  <a:gd name="connsiteX11" fmla="*/ 685801 w 904316"/>
                  <a:gd name="connsiteY11" fmla="*/ 28575 h 776288"/>
                  <a:gd name="connsiteX12" fmla="*/ 666751 w 904316"/>
                  <a:gd name="connsiteY12" fmla="*/ 204788 h 776288"/>
                  <a:gd name="connsiteX13" fmla="*/ 597695 w 904316"/>
                  <a:gd name="connsiteY13" fmla="*/ 33338 h 776288"/>
                  <a:gd name="connsiteX14" fmla="*/ 588170 w 904316"/>
                  <a:gd name="connsiteY14" fmla="*/ 97631 h 776288"/>
                  <a:gd name="connsiteX15" fmla="*/ 459582 w 904316"/>
                  <a:gd name="connsiteY15" fmla="*/ 30956 h 776288"/>
                  <a:gd name="connsiteX16" fmla="*/ 311945 w 904316"/>
                  <a:gd name="connsiteY16" fmla="*/ 45244 h 776288"/>
                  <a:gd name="connsiteX17" fmla="*/ 0 w 904316"/>
                  <a:gd name="connsiteY17" fmla="*/ 681038 h 776288"/>
                  <a:gd name="connsiteX18" fmla="*/ 95250 w 904316"/>
                  <a:gd name="connsiteY18" fmla="*/ 731043 h 776288"/>
                  <a:gd name="connsiteX0" fmla="*/ 95250 w 904600"/>
                  <a:gd name="connsiteY0" fmla="*/ 731043 h 776288"/>
                  <a:gd name="connsiteX1" fmla="*/ 354807 w 904600"/>
                  <a:gd name="connsiteY1" fmla="*/ 285750 h 776288"/>
                  <a:gd name="connsiteX2" fmla="*/ 359570 w 904600"/>
                  <a:gd name="connsiteY2" fmla="*/ 495301 h 776288"/>
                  <a:gd name="connsiteX3" fmla="*/ 300038 w 904600"/>
                  <a:gd name="connsiteY3" fmla="*/ 771524 h 776288"/>
                  <a:gd name="connsiteX4" fmla="*/ 902495 w 904600"/>
                  <a:gd name="connsiteY4" fmla="*/ 776288 h 776288"/>
                  <a:gd name="connsiteX5" fmla="*/ 821532 w 904600"/>
                  <a:gd name="connsiteY5" fmla="*/ 378619 h 776288"/>
                  <a:gd name="connsiteX6" fmla="*/ 883445 w 904600"/>
                  <a:gd name="connsiteY6" fmla="*/ 292894 h 776288"/>
                  <a:gd name="connsiteX7" fmla="*/ 835820 w 904600"/>
                  <a:gd name="connsiteY7" fmla="*/ 197644 h 776288"/>
                  <a:gd name="connsiteX8" fmla="*/ 821532 w 904600"/>
                  <a:gd name="connsiteY8" fmla="*/ 47625 h 776288"/>
                  <a:gd name="connsiteX9" fmla="*/ 719139 w 904600"/>
                  <a:gd name="connsiteY9" fmla="*/ 38100 h 776288"/>
                  <a:gd name="connsiteX10" fmla="*/ 704851 w 904600"/>
                  <a:gd name="connsiteY10" fmla="*/ 0 h 776288"/>
                  <a:gd name="connsiteX11" fmla="*/ 685801 w 904600"/>
                  <a:gd name="connsiteY11" fmla="*/ 28575 h 776288"/>
                  <a:gd name="connsiteX12" fmla="*/ 666751 w 904600"/>
                  <a:gd name="connsiteY12" fmla="*/ 204788 h 776288"/>
                  <a:gd name="connsiteX13" fmla="*/ 597695 w 904600"/>
                  <a:gd name="connsiteY13" fmla="*/ 33338 h 776288"/>
                  <a:gd name="connsiteX14" fmla="*/ 588170 w 904600"/>
                  <a:gd name="connsiteY14" fmla="*/ 97631 h 776288"/>
                  <a:gd name="connsiteX15" fmla="*/ 459582 w 904600"/>
                  <a:gd name="connsiteY15" fmla="*/ 30956 h 776288"/>
                  <a:gd name="connsiteX16" fmla="*/ 311945 w 904600"/>
                  <a:gd name="connsiteY16" fmla="*/ 45244 h 776288"/>
                  <a:gd name="connsiteX17" fmla="*/ 0 w 904600"/>
                  <a:gd name="connsiteY17" fmla="*/ 681038 h 776288"/>
                  <a:gd name="connsiteX18" fmla="*/ 95250 w 904600"/>
                  <a:gd name="connsiteY18" fmla="*/ 731043 h 77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4600" h="776288">
                    <a:moveTo>
                      <a:pt x="95250" y="731043"/>
                    </a:moveTo>
                    <a:cubicBezTo>
                      <a:pt x="217488" y="601661"/>
                      <a:pt x="277813" y="443707"/>
                      <a:pt x="354807" y="285750"/>
                    </a:cubicBezTo>
                    <a:cubicBezTo>
                      <a:pt x="369095" y="354806"/>
                      <a:pt x="350045" y="421482"/>
                      <a:pt x="359570" y="495301"/>
                    </a:cubicBezTo>
                    <a:cubicBezTo>
                      <a:pt x="340518" y="592931"/>
                      <a:pt x="304801" y="671512"/>
                      <a:pt x="300038" y="771524"/>
                    </a:cubicBezTo>
                    <a:lnTo>
                      <a:pt x="902495" y="776288"/>
                    </a:lnTo>
                    <a:cubicBezTo>
                      <a:pt x="916783" y="637382"/>
                      <a:pt x="854870" y="515144"/>
                      <a:pt x="821532" y="378619"/>
                    </a:cubicBezTo>
                    <a:cubicBezTo>
                      <a:pt x="842170" y="350044"/>
                      <a:pt x="879476" y="354806"/>
                      <a:pt x="883445" y="292894"/>
                    </a:cubicBezTo>
                    <a:cubicBezTo>
                      <a:pt x="884239" y="239712"/>
                      <a:pt x="858838" y="224631"/>
                      <a:pt x="835820" y="197644"/>
                    </a:cubicBezTo>
                    <a:lnTo>
                      <a:pt x="821532" y="47625"/>
                    </a:lnTo>
                    <a:lnTo>
                      <a:pt x="719139" y="38100"/>
                    </a:lnTo>
                    <a:lnTo>
                      <a:pt x="704851" y="0"/>
                    </a:lnTo>
                    <a:lnTo>
                      <a:pt x="685801" y="28575"/>
                    </a:lnTo>
                    <a:lnTo>
                      <a:pt x="666751" y="204788"/>
                    </a:lnTo>
                    <a:lnTo>
                      <a:pt x="597695" y="33338"/>
                    </a:lnTo>
                    <a:lnTo>
                      <a:pt x="588170" y="97631"/>
                    </a:lnTo>
                    <a:lnTo>
                      <a:pt x="459582" y="30956"/>
                    </a:lnTo>
                    <a:cubicBezTo>
                      <a:pt x="410370" y="23813"/>
                      <a:pt x="363538" y="16669"/>
                      <a:pt x="311945" y="45244"/>
                    </a:cubicBezTo>
                    <a:cubicBezTo>
                      <a:pt x="264320" y="91281"/>
                      <a:pt x="88106" y="458788"/>
                      <a:pt x="0" y="681038"/>
                    </a:cubicBezTo>
                    <a:lnTo>
                      <a:pt x="95250" y="731043"/>
                    </a:ln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2" name="Group 311"/>
              <p:cNvGrpSpPr/>
              <p:nvPr/>
            </p:nvGrpSpPr>
            <p:grpSpPr>
              <a:xfrm rot="21065011">
                <a:off x="4190109" y="4149090"/>
                <a:ext cx="306078" cy="197252"/>
                <a:chOff x="5136060" y="1710152"/>
                <a:chExt cx="538831" cy="347248"/>
              </a:xfrm>
            </p:grpSpPr>
            <p:sp>
              <p:nvSpPr>
                <p:cNvPr id="314" name="Oval 5"/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5" name="Group 314"/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321" name="Straight Connector 320"/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Straight Connector 321"/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/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ln w="31750" cap="sq" cmpd="dbl">
                    <a:solidFill>
                      <a:schemeClr val="tx1"/>
                    </a:solidFill>
                    <a:prstDash val="dashDot"/>
                    <a:round/>
                    <a:headEnd type="none" w="med" len="sm"/>
                    <a:tailEnd type="non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16" name="Oval 4"/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Oval 316"/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Oval 317"/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Oval 318"/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chemeClr val="tx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Oval 319"/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" name="Freeform: Shape 312"/>
              <p:cNvSpPr/>
              <p:nvPr/>
            </p:nvSpPr>
            <p:spPr>
              <a:xfrm>
                <a:off x="3890207" y="3165035"/>
                <a:ext cx="1252510" cy="1162021"/>
              </a:xfrm>
              <a:custGeom>
                <a:avLst/>
                <a:gdLst>
                  <a:gd name="connsiteX0" fmla="*/ 0 w 276225"/>
                  <a:gd name="connsiteY0" fmla="*/ 240506 h 240506"/>
                  <a:gd name="connsiteX1" fmla="*/ 85725 w 276225"/>
                  <a:gd name="connsiteY1" fmla="*/ 197643 h 240506"/>
                  <a:gd name="connsiteX2" fmla="*/ 192881 w 276225"/>
                  <a:gd name="connsiteY2" fmla="*/ 142875 h 240506"/>
                  <a:gd name="connsiteX3" fmla="*/ 276225 w 276225"/>
                  <a:gd name="connsiteY3" fmla="*/ 197643 h 240506"/>
                  <a:gd name="connsiteX4" fmla="*/ 257175 w 276225"/>
                  <a:gd name="connsiteY4" fmla="*/ 130968 h 240506"/>
                  <a:gd name="connsiteX5" fmla="*/ 192881 w 276225"/>
                  <a:gd name="connsiteY5" fmla="*/ 95250 h 240506"/>
                  <a:gd name="connsiteX6" fmla="*/ 211931 w 276225"/>
                  <a:gd name="connsiteY6" fmla="*/ 28575 h 240506"/>
                  <a:gd name="connsiteX7" fmla="*/ 133350 w 276225"/>
                  <a:gd name="connsiteY7" fmla="*/ 0 h 240506"/>
                  <a:gd name="connsiteX8" fmla="*/ 66675 w 276225"/>
                  <a:gd name="connsiteY8" fmla="*/ 50006 h 240506"/>
                  <a:gd name="connsiteX9" fmla="*/ 88106 w 276225"/>
                  <a:gd name="connsiteY9" fmla="*/ 97631 h 240506"/>
                  <a:gd name="connsiteX10" fmla="*/ 9525 w 276225"/>
                  <a:gd name="connsiteY10" fmla="*/ 140493 h 240506"/>
                  <a:gd name="connsiteX11" fmla="*/ 0 w 276225"/>
                  <a:gd name="connsiteY11" fmla="*/ 240506 h 240506"/>
                  <a:gd name="connsiteX0" fmla="*/ 0 w 290512"/>
                  <a:gd name="connsiteY0" fmla="*/ 235744 h 235744"/>
                  <a:gd name="connsiteX1" fmla="*/ 100012 w 290512"/>
                  <a:gd name="connsiteY1" fmla="*/ 197643 h 235744"/>
                  <a:gd name="connsiteX2" fmla="*/ 207168 w 290512"/>
                  <a:gd name="connsiteY2" fmla="*/ 142875 h 235744"/>
                  <a:gd name="connsiteX3" fmla="*/ 290512 w 290512"/>
                  <a:gd name="connsiteY3" fmla="*/ 197643 h 235744"/>
                  <a:gd name="connsiteX4" fmla="*/ 271462 w 290512"/>
                  <a:gd name="connsiteY4" fmla="*/ 130968 h 235744"/>
                  <a:gd name="connsiteX5" fmla="*/ 207168 w 290512"/>
                  <a:gd name="connsiteY5" fmla="*/ 95250 h 235744"/>
                  <a:gd name="connsiteX6" fmla="*/ 226218 w 290512"/>
                  <a:gd name="connsiteY6" fmla="*/ 28575 h 235744"/>
                  <a:gd name="connsiteX7" fmla="*/ 147637 w 290512"/>
                  <a:gd name="connsiteY7" fmla="*/ 0 h 235744"/>
                  <a:gd name="connsiteX8" fmla="*/ 80962 w 290512"/>
                  <a:gd name="connsiteY8" fmla="*/ 50006 h 235744"/>
                  <a:gd name="connsiteX9" fmla="*/ 102393 w 290512"/>
                  <a:gd name="connsiteY9" fmla="*/ 97631 h 235744"/>
                  <a:gd name="connsiteX10" fmla="*/ 23812 w 290512"/>
                  <a:gd name="connsiteY10" fmla="*/ 140493 h 235744"/>
                  <a:gd name="connsiteX11" fmla="*/ 0 w 290512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8528"/>
                  <a:gd name="connsiteY0" fmla="*/ 235744 h 235744"/>
                  <a:gd name="connsiteX1" fmla="*/ 112183 w 298528"/>
                  <a:gd name="connsiteY1" fmla="*/ 192880 h 235744"/>
                  <a:gd name="connsiteX2" fmla="*/ 209814 w 298528"/>
                  <a:gd name="connsiteY2" fmla="*/ 142875 h 235744"/>
                  <a:gd name="connsiteX3" fmla="*/ 293158 w 298528"/>
                  <a:gd name="connsiteY3" fmla="*/ 197643 h 235744"/>
                  <a:gd name="connsiteX4" fmla="*/ 274108 w 298528"/>
                  <a:gd name="connsiteY4" fmla="*/ 130968 h 235744"/>
                  <a:gd name="connsiteX5" fmla="*/ 209814 w 298528"/>
                  <a:gd name="connsiteY5" fmla="*/ 95250 h 235744"/>
                  <a:gd name="connsiteX6" fmla="*/ 228864 w 298528"/>
                  <a:gd name="connsiteY6" fmla="*/ 28575 h 235744"/>
                  <a:gd name="connsiteX7" fmla="*/ 150283 w 298528"/>
                  <a:gd name="connsiteY7" fmla="*/ 0 h 235744"/>
                  <a:gd name="connsiteX8" fmla="*/ 83608 w 298528"/>
                  <a:gd name="connsiteY8" fmla="*/ 50006 h 235744"/>
                  <a:gd name="connsiteX9" fmla="*/ 105039 w 298528"/>
                  <a:gd name="connsiteY9" fmla="*/ 97631 h 235744"/>
                  <a:gd name="connsiteX10" fmla="*/ 26458 w 298528"/>
                  <a:gd name="connsiteY10" fmla="*/ 140493 h 235744"/>
                  <a:gd name="connsiteX11" fmla="*/ 2646 w 298528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3239 w 300168"/>
                  <a:gd name="connsiteY0" fmla="*/ 235744 h 235744"/>
                  <a:gd name="connsiteX1" fmla="*/ 112776 w 300168"/>
                  <a:gd name="connsiteY1" fmla="*/ 192880 h 235744"/>
                  <a:gd name="connsiteX2" fmla="*/ 210407 w 300168"/>
                  <a:gd name="connsiteY2" fmla="*/ 142875 h 235744"/>
                  <a:gd name="connsiteX3" fmla="*/ 293751 w 300168"/>
                  <a:gd name="connsiteY3" fmla="*/ 197643 h 235744"/>
                  <a:gd name="connsiteX4" fmla="*/ 281844 w 300168"/>
                  <a:gd name="connsiteY4" fmla="*/ 114300 h 235744"/>
                  <a:gd name="connsiteX5" fmla="*/ 210407 w 300168"/>
                  <a:gd name="connsiteY5" fmla="*/ 95250 h 235744"/>
                  <a:gd name="connsiteX6" fmla="*/ 229457 w 300168"/>
                  <a:gd name="connsiteY6" fmla="*/ 28575 h 235744"/>
                  <a:gd name="connsiteX7" fmla="*/ 150876 w 300168"/>
                  <a:gd name="connsiteY7" fmla="*/ 0 h 235744"/>
                  <a:gd name="connsiteX8" fmla="*/ 84201 w 300168"/>
                  <a:gd name="connsiteY8" fmla="*/ 50006 h 235744"/>
                  <a:gd name="connsiteX9" fmla="*/ 98488 w 300168"/>
                  <a:gd name="connsiteY9" fmla="*/ 97631 h 235744"/>
                  <a:gd name="connsiteX10" fmla="*/ 27051 w 300168"/>
                  <a:gd name="connsiteY10" fmla="*/ 140493 h 235744"/>
                  <a:gd name="connsiteX11" fmla="*/ 3239 w 300168"/>
                  <a:gd name="connsiteY11" fmla="*/ 235744 h 235744"/>
                  <a:gd name="connsiteX0" fmla="*/ 1491 w 298420"/>
                  <a:gd name="connsiteY0" fmla="*/ 235744 h 235744"/>
                  <a:gd name="connsiteX1" fmla="*/ 111028 w 298420"/>
                  <a:gd name="connsiteY1" fmla="*/ 192880 h 235744"/>
                  <a:gd name="connsiteX2" fmla="*/ 208659 w 298420"/>
                  <a:gd name="connsiteY2" fmla="*/ 142875 h 235744"/>
                  <a:gd name="connsiteX3" fmla="*/ 292003 w 298420"/>
                  <a:gd name="connsiteY3" fmla="*/ 197643 h 235744"/>
                  <a:gd name="connsiteX4" fmla="*/ 280096 w 298420"/>
                  <a:gd name="connsiteY4" fmla="*/ 114300 h 235744"/>
                  <a:gd name="connsiteX5" fmla="*/ 208659 w 298420"/>
                  <a:gd name="connsiteY5" fmla="*/ 95250 h 235744"/>
                  <a:gd name="connsiteX6" fmla="*/ 227709 w 298420"/>
                  <a:gd name="connsiteY6" fmla="*/ 28575 h 235744"/>
                  <a:gd name="connsiteX7" fmla="*/ 149128 w 298420"/>
                  <a:gd name="connsiteY7" fmla="*/ 0 h 235744"/>
                  <a:gd name="connsiteX8" fmla="*/ 82453 w 298420"/>
                  <a:gd name="connsiteY8" fmla="*/ 50006 h 235744"/>
                  <a:gd name="connsiteX9" fmla="*/ 96740 w 298420"/>
                  <a:gd name="connsiteY9" fmla="*/ 97631 h 235744"/>
                  <a:gd name="connsiteX10" fmla="*/ 25303 w 298420"/>
                  <a:gd name="connsiteY10" fmla="*/ 140493 h 235744"/>
                  <a:gd name="connsiteX11" fmla="*/ 1491 w 298420"/>
                  <a:gd name="connsiteY11" fmla="*/ 235744 h 235744"/>
                  <a:gd name="connsiteX0" fmla="*/ 1491 w 300756"/>
                  <a:gd name="connsiteY0" fmla="*/ 235744 h 235744"/>
                  <a:gd name="connsiteX1" fmla="*/ 111028 w 300756"/>
                  <a:gd name="connsiteY1" fmla="*/ 192880 h 235744"/>
                  <a:gd name="connsiteX2" fmla="*/ 208659 w 300756"/>
                  <a:gd name="connsiteY2" fmla="*/ 142875 h 235744"/>
                  <a:gd name="connsiteX3" fmla="*/ 292003 w 300756"/>
                  <a:gd name="connsiteY3" fmla="*/ 197643 h 235744"/>
                  <a:gd name="connsiteX4" fmla="*/ 280096 w 300756"/>
                  <a:gd name="connsiteY4" fmla="*/ 114300 h 235744"/>
                  <a:gd name="connsiteX5" fmla="*/ 208659 w 300756"/>
                  <a:gd name="connsiteY5" fmla="*/ 95250 h 235744"/>
                  <a:gd name="connsiteX6" fmla="*/ 227709 w 300756"/>
                  <a:gd name="connsiteY6" fmla="*/ 28575 h 235744"/>
                  <a:gd name="connsiteX7" fmla="*/ 149128 w 300756"/>
                  <a:gd name="connsiteY7" fmla="*/ 0 h 235744"/>
                  <a:gd name="connsiteX8" fmla="*/ 82453 w 300756"/>
                  <a:gd name="connsiteY8" fmla="*/ 50006 h 235744"/>
                  <a:gd name="connsiteX9" fmla="*/ 96740 w 300756"/>
                  <a:gd name="connsiteY9" fmla="*/ 97631 h 235744"/>
                  <a:gd name="connsiteX10" fmla="*/ 25303 w 300756"/>
                  <a:gd name="connsiteY10" fmla="*/ 140493 h 235744"/>
                  <a:gd name="connsiteX11" fmla="*/ 1491 w 300756"/>
                  <a:gd name="connsiteY11" fmla="*/ 235744 h 235744"/>
                  <a:gd name="connsiteX0" fmla="*/ 1491 w 302869"/>
                  <a:gd name="connsiteY0" fmla="*/ 235744 h 235744"/>
                  <a:gd name="connsiteX1" fmla="*/ 111028 w 302869"/>
                  <a:gd name="connsiteY1" fmla="*/ 192880 h 235744"/>
                  <a:gd name="connsiteX2" fmla="*/ 208659 w 302869"/>
                  <a:gd name="connsiteY2" fmla="*/ 142875 h 235744"/>
                  <a:gd name="connsiteX3" fmla="*/ 292003 w 302869"/>
                  <a:gd name="connsiteY3" fmla="*/ 197643 h 235744"/>
                  <a:gd name="connsiteX4" fmla="*/ 280096 w 302869"/>
                  <a:gd name="connsiteY4" fmla="*/ 114300 h 235744"/>
                  <a:gd name="connsiteX5" fmla="*/ 208659 w 302869"/>
                  <a:gd name="connsiteY5" fmla="*/ 95250 h 235744"/>
                  <a:gd name="connsiteX6" fmla="*/ 227709 w 302869"/>
                  <a:gd name="connsiteY6" fmla="*/ 28575 h 235744"/>
                  <a:gd name="connsiteX7" fmla="*/ 149128 w 302869"/>
                  <a:gd name="connsiteY7" fmla="*/ 0 h 235744"/>
                  <a:gd name="connsiteX8" fmla="*/ 82453 w 302869"/>
                  <a:gd name="connsiteY8" fmla="*/ 50006 h 235744"/>
                  <a:gd name="connsiteX9" fmla="*/ 96740 w 302869"/>
                  <a:gd name="connsiteY9" fmla="*/ 97631 h 235744"/>
                  <a:gd name="connsiteX10" fmla="*/ 25303 w 302869"/>
                  <a:gd name="connsiteY10" fmla="*/ 140493 h 235744"/>
                  <a:gd name="connsiteX11" fmla="*/ 1491 w 302869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15803 w 314142"/>
                  <a:gd name="connsiteY5" fmla="*/ 97632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15803 w 314142"/>
                  <a:gd name="connsiteY5" fmla="*/ 97632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4142" h="235744">
                    <a:moveTo>
                      <a:pt x="1491" y="235744"/>
                    </a:moveTo>
                    <a:cubicBezTo>
                      <a:pt x="41973" y="213520"/>
                      <a:pt x="71718" y="189519"/>
                      <a:pt x="111028" y="192880"/>
                    </a:cubicBezTo>
                    <a:cubicBezTo>
                      <a:pt x="151092" y="196305"/>
                      <a:pt x="180084" y="170656"/>
                      <a:pt x="208659" y="142875"/>
                    </a:cubicBezTo>
                    <a:cubicBezTo>
                      <a:pt x="236440" y="169068"/>
                      <a:pt x="264222" y="188118"/>
                      <a:pt x="306291" y="200024"/>
                    </a:cubicBezTo>
                    <a:cubicBezTo>
                      <a:pt x="328517" y="168274"/>
                      <a:pt x="298353" y="143669"/>
                      <a:pt x="280096" y="114300"/>
                    </a:cubicBezTo>
                    <a:cubicBezTo>
                      <a:pt x="258666" y="100807"/>
                      <a:pt x="246759" y="103982"/>
                      <a:pt x="215803" y="97632"/>
                    </a:cubicBezTo>
                    <a:cubicBezTo>
                      <a:pt x="236440" y="70645"/>
                      <a:pt x="235646" y="55562"/>
                      <a:pt x="227709" y="28575"/>
                    </a:cubicBezTo>
                    <a:cubicBezTo>
                      <a:pt x="203896" y="2382"/>
                      <a:pt x="182465" y="0"/>
                      <a:pt x="149128" y="0"/>
                    </a:cubicBezTo>
                    <a:cubicBezTo>
                      <a:pt x="119759" y="2382"/>
                      <a:pt x="95153" y="21431"/>
                      <a:pt x="82453" y="50006"/>
                    </a:cubicBezTo>
                    <a:cubicBezTo>
                      <a:pt x="82453" y="68263"/>
                      <a:pt x="89596" y="81756"/>
                      <a:pt x="96740" y="97631"/>
                    </a:cubicBezTo>
                    <a:cubicBezTo>
                      <a:pt x="58640" y="102393"/>
                      <a:pt x="41971" y="119062"/>
                      <a:pt x="25303" y="140493"/>
                    </a:cubicBezTo>
                    <a:cubicBezTo>
                      <a:pt x="10222" y="172243"/>
                      <a:pt x="-4860" y="182563"/>
                      <a:pt x="1491" y="235744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" name="Bro Boy"/>
          <p:cNvGrpSpPr/>
          <p:nvPr/>
        </p:nvGrpSpPr>
        <p:grpSpPr>
          <a:xfrm>
            <a:off x="2096445" y="1711702"/>
            <a:ext cx="875381" cy="1434883"/>
            <a:chOff x="3038517" y="2464754"/>
            <a:chExt cx="1167175" cy="1913177"/>
          </a:xfrm>
        </p:grpSpPr>
        <p:sp>
          <p:nvSpPr>
            <p:cNvPr id="79" name="Freeform: Shape 78"/>
            <p:cNvSpPr/>
            <p:nvPr/>
          </p:nvSpPr>
          <p:spPr>
            <a:xfrm>
              <a:off x="3209024" y="3619667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79"/>
            <p:cNvSpPr/>
            <p:nvPr/>
          </p:nvSpPr>
          <p:spPr>
            <a:xfrm flipH="1">
              <a:off x="3859151" y="3615144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Rectangle 19"/>
            <p:cNvSpPr/>
            <p:nvPr/>
          </p:nvSpPr>
          <p:spPr>
            <a:xfrm>
              <a:off x="3442722" y="4096615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Rectangle 19"/>
            <p:cNvSpPr/>
            <p:nvPr/>
          </p:nvSpPr>
          <p:spPr>
            <a:xfrm flipH="1">
              <a:off x="3712490" y="40966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Rectangle 17"/>
            <p:cNvSpPr/>
            <p:nvPr/>
          </p:nvSpPr>
          <p:spPr>
            <a:xfrm>
              <a:off x="3423199" y="3903956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Rectangle 19"/>
            <p:cNvSpPr/>
            <p:nvPr/>
          </p:nvSpPr>
          <p:spPr>
            <a:xfrm flipH="1">
              <a:off x="3374887" y="4293985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Rectangle 19"/>
            <p:cNvSpPr/>
            <p:nvPr/>
          </p:nvSpPr>
          <p:spPr>
            <a:xfrm>
              <a:off x="3714014" y="4293985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Rectangle: Rounded Corners 20"/>
            <p:cNvSpPr/>
            <p:nvPr/>
          </p:nvSpPr>
          <p:spPr>
            <a:xfrm>
              <a:off x="3377209" y="3410890"/>
              <a:ext cx="507384" cy="410268"/>
            </a:xfrm>
            <a:custGeom>
              <a:avLst/>
              <a:gdLst>
                <a:gd name="connsiteX0" fmla="*/ 0 w 533400"/>
                <a:gd name="connsiteY0" fmla="*/ 65846 h 395071"/>
                <a:gd name="connsiteX1" fmla="*/ 65846 w 533400"/>
                <a:gd name="connsiteY1" fmla="*/ 0 h 395071"/>
                <a:gd name="connsiteX2" fmla="*/ 467554 w 533400"/>
                <a:gd name="connsiteY2" fmla="*/ 0 h 395071"/>
                <a:gd name="connsiteX3" fmla="*/ 533400 w 533400"/>
                <a:gd name="connsiteY3" fmla="*/ 65846 h 395071"/>
                <a:gd name="connsiteX4" fmla="*/ 533400 w 533400"/>
                <a:gd name="connsiteY4" fmla="*/ 329225 h 395071"/>
                <a:gd name="connsiteX5" fmla="*/ 467554 w 533400"/>
                <a:gd name="connsiteY5" fmla="*/ 395071 h 395071"/>
                <a:gd name="connsiteX6" fmla="*/ 65846 w 533400"/>
                <a:gd name="connsiteY6" fmla="*/ 395071 h 395071"/>
                <a:gd name="connsiteX7" fmla="*/ 0 w 533400"/>
                <a:gd name="connsiteY7" fmla="*/ 329225 h 395071"/>
                <a:gd name="connsiteX8" fmla="*/ 0 w 533400"/>
                <a:gd name="connsiteY8" fmla="*/ 65846 h 395071"/>
                <a:gd name="connsiteX0" fmla="*/ 16933 w 550333"/>
                <a:gd name="connsiteY0" fmla="*/ 65846 h 395071"/>
                <a:gd name="connsiteX1" fmla="*/ 82779 w 550333"/>
                <a:gd name="connsiteY1" fmla="*/ 0 h 395071"/>
                <a:gd name="connsiteX2" fmla="*/ 484487 w 550333"/>
                <a:gd name="connsiteY2" fmla="*/ 0 h 395071"/>
                <a:gd name="connsiteX3" fmla="*/ 550333 w 550333"/>
                <a:gd name="connsiteY3" fmla="*/ 65846 h 395071"/>
                <a:gd name="connsiteX4" fmla="*/ 550333 w 550333"/>
                <a:gd name="connsiteY4" fmla="*/ 329225 h 395071"/>
                <a:gd name="connsiteX5" fmla="*/ 484487 w 550333"/>
                <a:gd name="connsiteY5" fmla="*/ 395071 h 395071"/>
                <a:gd name="connsiteX6" fmla="*/ 82779 w 550333"/>
                <a:gd name="connsiteY6" fmla="*/ 395071 h 395071"/>
                <a:gd name="connsiteX7" fmla="*/ 16933 w 550333"/>
                <a:gd name="connsiteY7" fmla="*/ 329225 h 395071"/>
                <a:gd name="connsiteX8" fmla="*/ 16933 w 550333"/>
                <a:gd name="connsiteY8" fmla="*/ 65846 h 395071"/>
                <a:gd name="connsiteX0" fmla="*/ 16933 w 563033"/>
                <a:gd name="connsiteY0" fmla="*/ 65846 h 395071"/>
                <a:gd name="connsiteX1" fmla="*/ 82779 w 563033"/>
                <a:gd name="connsiteY1" fmla="*/ 0 h 395071"/>
                <a:gd name="connsiteX2" fmla="*/ 484487 w 563033"/>
                <a:gd name="connsiteY2" fmla="*/ 0 h 395071"/>
                <a:gd name="connsiteX3" fmla="*/ 550333 w 563033"/>
                <a:gd name="connsiteY3" fmla="*/ 65846 h 395071"/>
                <a:gd name="connsiteX4" fmla="*/ 550333 w 563033"/>
                <a:gd name="connsiteY4" fmla="*/ 329225 h 395071"/>
                <a:gd name="connsiteX5" fmla="*/ 484487 w 563033"/>
                <a:gd name="connsiteY5" fmla="*/ 395071 h 395071"/>
                <a:gd name="connsiteX6" fmla="*/ 82779 w 563033"/>
                <a:gd name="connsiteY6" fmla="*/ 395071 h 395071"/>
                <a:gd name="connsiteX7" fmla="*/ 16933 w 563033"/>
                <a:gd name="connsiteY7" fmla="*/ 329225 h 395071"/>
                <a:gd name="connsiteX8" fmla="*/ 16933 w 563033"/>
                <a:gd name="connsiteY8" fmla="*/ 65846 h 395071"/>
                <a:gd name="connsiteX0" fmla="*/ 16933 w 574443"/>
                <a:gd name="connsiteY0" fmla="*/ 65846 h 395071"/>
                <a:gd name="connsiteX1" fmla="*/ 82779 w 574443"/>
                <a:gd name="connsiteY1" fmla="*/ 0 h 395071"/>
                <a:gd name="connsiteX2" fmla="*/ 484487 w 574443"/>
                <a:gd name="connsiteY2" fmla="*/ 0 h 395071"/>
                <a:gd name="connsiteX3" fmla="*/ 564621 w 574443"/>
                <a:gd name="connsiteY3" fmla="*/ 63465 h 395071"/>
                <a:gd name="connsiteX4" fmla="*/ 550333 w 574443"/>
                <a:gd name="connsiteY4" fmla="*/ 329225 h 395071"/>
                <a:gd name="connsiteX5" fmla="*/ 484487 w 574443"/>
                <a:gd name="connsiteY5" fmla="*/ 395071 h 395071"/>
                <a:gd name="connsiteX6" fmla="*/ 82779 w 574443"/>
                <a:gd name="connsiteY6" fmla="*/ 395071 h 395071"/>
                <a:gd name="connsiteX7" fmla="*/ 16933 w 574443"/>
                <a:gd name="connsiteY7" fmla="*/ 329225 h 395071"/>
                <a:gd name="connsiteX8" fmla="*/ 16933 w 574443"/>
                <a:gd name="connsiteY8" fmla="*/ 65846 h 395071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16933 w 574443"/>
                <a:gd name="connsiteY0" fmla="*/ 72990 h 402215"/>
                <a:gd name="connsiteX1" fmla="*/ 82779 w 574443"/>
                <a:gd name="connsiteY1" fmla="*/ 7144 h 402215"/>
                <a:gd name="connsiteX2" fmla="*/ 484487 w 574443"/>
                <a:gd name="connsiteY2" fmla="*/ 0 h 402215"/>
                <a:gd name="connsiteX3" fmla="*/ 564621 w 574443"/>
                <a:gd name="connsiteY3" fmla="*/ 70609 h 402215"/>
                <a:gd name="connsiteX4" fmla="*/ 550333 w 574443"/>
                <a:gd name="connsiteY4" fmla="*/ 336369 h 402215"/>
                <a:gd name="connsiteX5" fmla="*/ 484487 w 574443"/>
                <a:gd name="connsiteY5" fmla="*/ 402215 h 402215"/>
                <a:gd name="connsiteX6" fmla="*/ 82779 w 574443"/>
                <a:gd name="connsiteY6" fmla="*/ 402215 h 402215"/>
                <a:gd name="connsiteX7" fmla="*/ 16933 w 574443"/>
                <a:gd name="connsiteY7" fmla="*/ 336369 h 402215"/>
                <a:gd name="connsiteX8" fmla="*/ 16933 w 574443"/>
                <a:gd name="connsiteY8" fmla="*/ 72990 h 402215"/>
                <a:gd name="connsiteX0" fmla="*/ 9363 w 566873"/>
                <a:gd name="connsiteY0" fmla="*/ 72990 h 402215"/>
                <a:gd name="connsiteX1" fmla="*/ 75209 w 566873"/>
                <a:gd name="connsiteY1" fmla="*/ 7144 h 402215"/>
                <a:gd name="connsiteX2" fmla="*/ 476917 w 566873"/>
                <a:gd name="connsiteY2" fmla="*/ 0 h 402215"/>
                <a:gd name="connsiteX3" fmla="*/ 557051 w 566873"/>
                <a:gd name="connsiteY3" fmla="*/ 70609 h 402215"/>
                <a:gd name="connsiteX4" fmla="*/ 542763 w 566873"/>
                <a:gd name="connsiteY4" fmla="*/ 336369 h 402215"/>
                <a:gd name="connsiteX5" fmla="*/ 476917 w 566873"/>
                <a:gd name="connsiteY5" fmla="*/ 402215 h 402215"/>
                <a:gd name="connsiteX6" fmla="*/ 75209 w 566873"/>
                <a:gd name="connsiteY6" fmla="*/ 402215 h 402215"/>
                <a:gd name="connsiteX7" fmla="*/ 61750 w 566873"/>
                <a:gd name="connsiteY7" fmla="*/ 305413 h 402215"/>
                <a:gd name="connsiteX8" fmla="*/ 9363 w 566873"/>
                <a:gd name="connsiteY8" fmla="*/ 72990 h 402215"/>
                <a:gd name="connsiteX0" fmla="*/ 9363 w 566873"/>
                <a:gd name="connsiteY0" fmla="*/ 72990 h 402215"/>
                <a:gd name="connsiteX1" fmla="*/ 75209 w 566873"/>
                <a:gd name="connsiteY1" fmla="*/ 7144 h 402215"/>
                <a:gd name="connsiteX2" fmla="*/ 476917 w 566873"/>
                <a:gd name="connsiteY2" fmla="*/ 0 h 402215"/>
                <a:gd name="connsiteX3" fmla="*/ 557051 w 566873"/>
                <a:gd name="connsiteY3" fmla="*/ 70609 h 402215"/>
                <a:gd name="connsiteX4" fmla="*/ 542763 w 566873"/>
                <a:gd name="connsiteY4" fmla="*/ 336369 h 402215"/>
                <a:gd name="connsiteX5" fmla="*/ 476917 w 566873"/>
                <a:gd name="connsiteY5" fmla="*/ 402215 h 402215"/>
                <a:gd name="connsiteX6" fmla="*/ 75209 w 566873"/>
                <a:gd name="connsiteY6" fmla="*/ 402215 h 402215"/>
                <a:gd name="connsiteX7" fmla="*/ 61750 w 566873"/>
                <a:gd name="connsiteY7" fmla="*/ 305413 h 402215"/>
                <a:gd name="connsiteX8" fmla="*/ 9363 w 566873"/>
                <a:gd name="connsiteY8" fmla="*/ 72990 h 402215"/>
                <a:gd name="connsiteX0" fmla="*/ 9363 w 562085"/>
                <a:gd name="connsiteY0" fmla="*/ 72990 h 402215"/>
                <a:gd name="connsiteX1" fmla="*/ 75209 w 562085"/>
                <a:gd name="connsiteY1" fmla="*/ 7144 h 402215"/>
                <a:gd name="connsiteX2" fmla="*/ 476917 w 562085"/>
                <a:gd name="connsiteY2" fmla="*/ 0 h 402215"/>
                <a:gd name="connsiteX3" fmla="*/ 557051 w 562085"/>
                <a:gd name="connsiteY3" fmla="*/ 70609 h 402215"/>
                <a:gd name="connsiteX4" fmla="*/ 483232 w 562085"/>
                <a:gd name="connsiteY4" fmla="*/ 310176 h 402215"/>
                <a:gd name="connsiteX5" fmla="*/ 476917 w 562085"/>
                <a:gd name="connsiteY5" fmla="*/ 402215 h 402215"/>
                <a:gd name="connsiteX6" fmla="*/ 75209 w 562085"/>
                <a:gd name="connsiteY6" fmla="*/ 402215 h 402215"/>
                <a:gd name="connsiteX7" fmla="*/ 61750 w 562085"/>
                <a:gd name="connsiteY7" fmla="*/ 305413 h 402215"/>
                <a:gd name="connsiteX8" fmla="*/ 9363 w 562085"/>
                <a:gd name="connsiteY8" fmla="*/ 72990 h 402215"/>
                <a:gd name="connsiteX0" fmla="*/ 9363 w 563017"/>
                <a:gd name="connsiteY0" fmla="*/ 72990 h 402215"/>
                <a:gd name="connsiteX1" fmla="*/ 75209 w 563017"/>
                <a:gd name="connsiteY1" fmla="*/ 7144 h 402215"/>
                <a:gd name="connsiteX2" fmla="*/ 476917 w 563017"/>
                <a:gd name="connsiteY2" fmla="*/ 0 h 402215"/>
                <a:gd name="connsiteX3" fmla="*/ 557051 w 563017"/>
                <a:gd name="connsiteY3" fmla="*/ 70609 h 402215"/>
                <a:gd name="connsiteX4" fmla="*/ 502282 w 563017"/>
                <a:gd name="connsiteY4" fmla="*/ 317320 h 402215"/>
                <a:gd name="connsiteX5" fmla="*/ 476917 w 563017"/>
                <a:gd name="connsiteY5" fmla="*/ 402215 h 402215"/>
                <a:gd name="connsiteX6" fmla="*/ 75209 w 563017"/>
                <a:gd name="connsiteY6" fmla="*/ 402215 h 402215"/>
                <a:gd name="connsiteX7" fmla="*/ 61750 w 563017"/>
                <a:gd name="connsiteY7" fmla="*/ 305413 h 402215"/>
                <a:gd name="connsiteX8" fmla="*/ 9363 w 563017"/>
                <a:gd name="connsiteY8" fmla="*/ 72990 h 402215"/>
                <a:gd name="connsiteX0" fmla="*/ 11086 w 564740"/>
                <a:gd name="connsiteY0" fmla="*/ 72990 h 402215"/>
                <a:gd name="connsiteX1" fmla="*/ 76932 w 564740"/>
                <a:gd name="connsiteY1" fmla="*/ 7144 h 402215"/>
                <a:gd name="connsiteX2" fmla="*/ 478640 w 564740"/>
                <a:gd name="connsiteY2" fmla="*/ 0 h 402215"/>
                <a:gd name="connsiteX3" fmla="*/ 558774 w 564740"/>
                <a:gd name="connsiteY3" fmla="*/ 70609 h 402215"/>
                <a:gd name="connsiteX4" fmla="*/ 504005 w 564740"/>
                <a:gd name="connsiteY4" fmla="*/ 317320 h 402215"/>
                <a:gd name="connsiteX5" fmla="*/ 478640 w 564740"/>
                <a:gd name="connsiteY5" fmla="*/ 402215 h 402215"/>
                <a:gd name="connsiteX6" fmla="*/ 76932 w 564740"/>
                <a:gd name="connsiteY6" fmla="*/ 402215 h 402215"/>
                <a:gd name="connsiteX7" fmla="*/ 63473 w 564740"/>
                <a:gd name="connsiteY7" fmla="*/ 305413 h 402215"/>
                <a:gd name="connsiteX8" fmla="*/ 11086 w 564740"/>
                <a:gd name="connsiteY8" fmla="*/ 72990 h 402215"/>
                <a:gd name="connsiteX0" fmla="*/ 10678 w 569094"/>
                <a:gd name="connsiteY0" fmla="*/ 70609 h 402215"/>
                <a:gd name="connsiteX1" fmla="*/ 81286 w 569094"/>
                <a:gd name="connsiteY1" fmla="*/ 7144 h 402215"/>
                <a:gd name="connsiteX2" fmla="*/ 482994 w 569094"/>
                <a:gd name="connsiteY2" fmla="*/ 0 h 402215"/>
                <a:gd name="connsiteX3" fmla="*/ 563128 w 569094"/>
                <a:gd name="connsiteY3" fmla="*/ 70609 h 402215"/>
                <a:gd name="connsiteX4" fmla="*/ 508359 w 569094"/>
                <a:gd name="connsiteY4" fmla="*/ 317320 h 402215"/>
                <a:gd name="connsiteX5" fmla="*/ 482994 w 569094"/>
                <a:gd name="connsiteY5" fmla="*/ 402215 h 402215"/>
                <a:gd name="connsiteX6" fmla="*/ 81286 w 569094"/>
                <a:gd name="connsiteY6" fmla="*/ 402215 h 402215"/>
                <a:gd name="connsiteX7" fmla="*/ 67827 w 569094"/>
                <a:gd name="connsiteY7" fmla="*/ 305413 h 402215"/>
                <a:gd name="connsiteX8" fmla="*/ 10678 w 569094"/>
                <a:gd name="connsiteY8" fmla="*/ 70609 h 402215"/>
                <a:gd name="connsiteX0" fmla="*/ 10120 w 575680"/>
                <a:gd name="connsiteY0" fmla="*/ 82516 h 402215"/>
                <a:gd name="connsiteX1" fmla="*/ 87872 w 575680"/>
                <a:gd name="connsiteY1" fmla="*/ 7144 h 402215"/>
                <a:gd name="connsiteX2" fmla="*/ 489580 w 575680"/>
                <a:gd name="connsiteY2" fmla="*/ 0 h 402215"/>
                <a:gd name="connsiteX3" fmla="*/ 569714 w 575680"/>
                <a:gd name="connsiteY3" fmla="*/ 70609 h 402215"/>
                <a:gd name="connsiteX4" fmla="*/ 514945 w 575680"/>
                <a:gd name="connsiteY4" fmla="*/ 317320 h 402215"/>
                <a:gd name="connsiteX5" fmla="*/ 489580 w 575680"/>
                <a:gd name="connsiteY5" fmla="*/ 402215 h 402215"/>
                <a:gd name="connsiteX6" fmla="*/ 87872 w 575680"/>
                <a:gd name="connsiteY6" fmla="*/ 402215 h 402215"/>
                <a:gd name="connsiteX7" fmla="*/ 74413 w 575680"/>
                <a:gd name="connsiteY7" fmla="*/ 305413 h 402215"/>
                <a:gd name="connsiteX8" fmla="*/ 10120 w 575680"/>
                <a:gd name="connsiteY8" fmla="*/ 82516 h 402215"/>
                <a:gd name="connsiteX0" fmla="*/ 10120 w 575680"/>
                <a:gd name="connsiteY0" fmla="*/ 87489 h 407188"/>
                <a:gd name="connsiteX1" fmla="*/ 87872 w 575680"/>
                <a:gd name="connsiteY1" fmla="*/ 12117 h 407188"/>
                <a:gd name="connsiteX2" fmla="*/ 489580 w 575680"/>
                <a:gd name="connsiteY2" fmla="*/ 4973 h 407188"/>
                <a:gd name="connsiteX3" fmla="*/ 569714 w 575680"/>
                <a:gd name="connsiteY3" fmla="*/ 75582 h 407188"/>
                <a:gd name="connsiteX4" fmla="*/ 514945 w 575680"/>
                <a:gd name="connsiteY4" fmla="*/ 322293 h 407188"/>
                <a:gd name="connsiteX5" fmla="*/ 489580 w 575680"/>
                <a:gd name="connsiteY5" fmla="*/ 407188 h 407188"/>
                <a:gd name="connsiteX6" fmla="*/ 87872 w 575680"/>
                <a:gd name="connsiteY6" fmla="*/ 407188 h 407188"/>
                <a:gd name="connsiteX7" fmla="*/ 74413 w 575680"/>
                <a:gd name="connsiteY7" fmla="*/ 310386 h 407188"/>
                <a:gd name="connsiteX8" fmla="*/ 10120 w 575680"/>
                <a:gd name="connsiteY8" fmla="*/ 87489 h 407188"/>
                <a:gd name="connsiteX0" fmla="*/ 10120 w 575680"/>
                <a:gd name="connsiteY0" fmla="*/ 90569 h 410268"/>
                <a:gd name="connsiteX1" fmla="*/ 87872 w 575680"/>
                <a:gd name="connsiteY1" fmla="*/ 15197 h 410268"/>
                <a:gd name="connsiteX2" fmla="*/ 489580 w 575680"/>
                <a:gd name="connsiteY2" fmla="*/ 8053 h 410268"/>
                <a:gd name="connsiteX3" fmla="*/ 569714 w 575680"/>
                <a:gd name="connsiteY3" fmla="*/ 78662 h 410268"/>
                <a:gd name="connsiteX4" fmla="*/ 514945 w 575680"/>
                <a:gd name="connsiteY4" fmla="*/ 325373 h 410268"/>
                <a:gd name="connsiteX5" fmla="*/ 489580 w 575680"/>
                <a:gd name="connsiteY5" fmla="*/ 410268 h 410268"/>
                <a:gd name="connsiteX6" fmla="*/ 87872 w 575680"/>
                <a:gd name="connsiteY6" fmla="*/ 410268 h 410268"/>
                <a:gd name="connsiteX7" fmla="*/ 74413 w 575680"/>
                <a:gd name="connsiteY7" fmla="*/ 313466 h 410268"/>
                <a:gd name="connsiteX8" fmla="*/ 10120 w 575680"/>
                <a:gd name="connsiteY8" fmla="*/ 90569 h 41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5680" h="410268">
                  <a:moveTo>
                    <a:pt x="10120" y="90569"/>
                  </a:moveTo>
                  <a:cubicBezTo>
                    <a:pt x="10120" y="54203"/>
                    <a:pt x="51506" y="15197"/>
                    <a:pt x="87872" y="15197"/>
                  </a:cubicBezTo>
                  <a:cubicBezTo>
                    <a:pt x="176531" y="-8615"/>
                    <a:pt x="360440" y="909"/>
                    <a:pt x="489580" y="8053"/>
                  </a:cubicBezTo>
                  <a:cubicBezTo>
                    <a:pt x="525946" y="8053"/>
                    <a:pt x="569714" y="42296"/>
                    <a:pt x="569714" y="78662"/>
                  </a:cubicBezTo>
                  <a:cubicBezTo>
                    <a:pt x="598289" y="161692"/>
                    <a:pt x="514945" y="237580"/>
                    <a:pt x="514945" y="325373"/>
                  </a:cubicBezTo>
                  <a:cubicBezTo>
                    <a:pt x="514945" y="361739"/>
                    <a:pt x="525946" y="410268"/>
                    <a:pt x="489580" y="410268"/>
                  </a:cubicBezTo>
                  <a:lnTo>
                    <a:pt x="87872" y="410268"/>
                  </a:lnTo>
                  <a:cubicBezTo>
                    <a:pt x="51506" y="410268"/>
                    <a:pt x="105369" y="337926"/>
                    <a:pt x="74413" y="313466"/>
                  </a:cubicBezTo>
                  <a:cubicBezTo>
                    <a:pt x="74413" y="225673"/>
                    <a:pt x="-32743" y="175981"/>
                    <a:pt x="10120" y="90569"/>
                  </a:cubicBezTo>
                  <a:close/>
                </a:path>
              </a:pathLst>
            </a:custGeom>
            <a:solidFill>
              <a:srgbClr val="68498E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/>
            <p:cNvSpPr/>
            <p:nvPr/>
          </p:nvSpPr>
          <p:spPr>
            <a:xfrm>
              <a:off x="3554456" y="3404136"/>
              <a:ext cx="164305" cy="135245"/>
            </a:xfrm>
            <a:custGeom>
              <a:avLst/>
              <a:gdLst>
                <a:gd name="connsiteX0" fmla="*/ 0 w 147638"/>
                <a:gd name="connsiteY0" fmla="*/ 4762 h 57150"/>
                <a:gd name="connsiteX1" fmla="*/ 147638 w 147638"/>
                <a:gd name="connsiteY1" fmla="*/ 0 h 57150"/>
                <a:gd name="connsiteX2" fmla="*/ 147638 w 147638"/>
                <a:gd name="connsiteY2" fmla="*/ 54769 h 57150"/>
                <a:gd name="connsiteX3" fmla="*/ 2382 w 147638"/>
                <a:gd name="connsiteY3" fmla="*/ 57150 h 57150"/>
                <a:gd name="connsiteX4" fmla="*/ 0 w 147638"/>
                <a:gd name="connsiteY4" fmla="*/ 4762 h 57150"/>
                <a:gd name="connsiteX0" fmla="*/ 0 w 147638"/>
                <a:gd name="connsiteY0" fmla="*/ 4762 h 83359"/>
                <a:gd name="connsiteX1" fmla="*/ 147638 w 147638"/>
                <a:gd name="connsiteY1" fmla="*/ 0 h 83359"/>
                <a:gd name="connsiteX2" fmla="*/ 147638 w 147638"/>
                <a:gd name="connsiteY2" fmla="*/ 54769 h 83359"/>
                <a:gd name="connsiteX3" fmla="*/ 73819 w 147638"/>
                <a:gd name="connsiteY3" fmla="*/ 83344 h 83359"/>
                <a:gd name="connsiteX4" fmla="*/ 2382 w 147638"/>
                <a:gd name="connsiteY4" fmla="*/ 57150 h 83359"/>
                <a:gd name="connsiteX5" fmla="*/ 0 w 147638"/>
                <a:gd name="connsiteY5" fmla="*/ 4762 h 83359"/>
                <a:gd name="connsiteX0" fmla="*/ 0 w 147638"/>
                <a:gd name="connsiteY0" fmla="*/ 4762 h 85057"/>
                <a:gd name="connsiteX1" fmla="*/ 147638 w 147638"/>
                <a:gd name="connsiteY1" fmla="*/ 0 h 85057"/>
                <a:gd name="connsiteX2" fmla="*/ 147638 w 147638"/>
                <a:gd name="connsiteY2" fmla="*/ 54769 h 85057"/>
                <a:gd name="connsiteX3" fmla="*/ 73819 w 147638"/>
                <a:gd name="connsiteY3" fmla="*/ 83344 h 85057"/>
                <a:gd name="connsiteX4" fmla="*/ 2382 w 147638"/>
                <a:gd name="connsiteY4" fmla="*/ 57150 h 85057"/>
                <a:gd name="connsiteX5" fmla="*/ 0 w 147638"/>
                <a:gd name="connsiteY5" fmla="*/ 4762 h 85057"/>
                <a:gd name="connsiteX0" fmla="*/ 0 w 147638"/>
                <a:gd name="connsiteY0" fmla="*/ 4762 h 85057"/>
                <a:gd name="connsiteX1" fmla="*/ 147638 w 147638"/>
                <a:gd name="connsiteY1" fmla="*/ 0 h 85057"/>
                <a:gd name="connsiteX2" fmla="*/ 147638 w 147638"/>
                <a:gd name="connsiteY2" fmla="*/ 54769 h 85057"/>
                <a:gd name="connsiteX3" fmla="*/ 73819 w 147638"/>
                <a:gd name="connsiteY3" fmla="*/ 83344 h 85057"/>
                <a:gd name="connsiteX4" fmla="*/ 2382 w 147638"/>
                <a:gd name="connsiteY4" fmla="*/ 57150 h 85057"/>
                <a:gd name="connsiteX5" fmla="*/ 0 w 147638"/>
                <a:gd name="connsiteY5" fmla="*/ 4762 h 85057"/>
                <a:gd name="connsiteX0" fmla="*/ 0 w 147638"/>
                <a:gd name="connsiteY0" fmla="*/ 4762 h 96296"/>
                <a:gd name="connsiteX1" fmla="*/ 147638 w 147638"/>
                <a:gd name="connsiteY1" fmla="*/ 0 h 96296"/>
                <a:gd name="connsiteX2" fmla="*/ 147638 w 147638"/>
                <a:gd name="connsiteY2" fmla="*/ 54769 h 96296"/>
                <a:gd name="connsiteX3" fmla="*/ 73819 w 147638"/>
                <a:gd name="connsiteY3" fmla="*/ 83344 h 96296"/>
                <a:gd name="connsiteX4" fmla="*/ 2382 w 147638"/>
                <a:gd name="connsiteY4" fmla="*/ 57150 h 96296"/>
                <a:gd name="connsiteX5" fmla="*/ 0 w 147638"/>
                <a:gd name="connsiteY5" fmla="*/ 4762 h 96296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0 w 147638"/>
                <a:gd name="connsiteY0" fmla="*/ 4762 h 135245"/>
                <a:gd name="connsiteX1" fmla="*/ 147638 w 147638"/>
                <a:gd name="connsiteY1" fmla="*/ 0 h 135245"/>
                <a:gd name="connsiteX2" fmla="*/ 147638 w 147638"/>
                <a:gd name="connsiteY2" fmla="*/ 54769 h 135245"/>
                <a:gd name="connsiteX3" fmla="*/ 66676 w 147638"/>
                <a:gd name="connsiteY3" fmla="*/ 126206 h 135245"/>
                <a:gd name="connsiteX4" fmla="*/ 2382 w 147638"/>
                <a:gd name="connsiteY4" fmla="*/ 57150 h 135245"/>
                <a:gd name="connsiteX5" fmla="*/ 0 w 147638"/>
                <a:gd name="connsiteY5" fmla="*/ 4762 h 135245"/>
                <a:gd name="connsiteX0" fmla="*/ 11905 w 159543"/>
                <a:gd name="connsiteY0" fmla="*/ 4762 h 135245"/>
                <a:gd name="connsiteX1" fmla="*/ 159543 w 159543"/>
                <a:gd name="connsiteY1" fmla="*/ 0 h 135245"/>
                <a:gd name="connsiteX2" fmla="*/ 159543 w 159543"/>
                <a:gd name="connsiteY2" fmla="*/ 54769 h 135245"/>
                <a:gd name="connsiteX3" fmla="*/ 78581 w 159543"/>
                <a:gd name="connsiteY3" fmla="*/ 126206 h 135245"/>
                <a:gd name="connsiteX4" fmla="*/ 0 w 159543"/>
                <a:gd name="connsiteY4" fmla="*/ 57150 h 135245"/>
                <a:gd name="connsiteX5" fmla="*/ 11905 w 159543"/>
                <a:gd name="connsiteY5" fmla="*/ 4762 h 135245"/>
                <a:gd name="connsiteX0" fmla="*/ 11905 w 164305"/>
                <a:gd name="connsiteY0" fmla="*/ 4762 h 135245"/>
                <a:gd name="connsiteX1" fmla="*/ 159543 w 164305"/>
                <a:gd name="connsiteY1" fmla="*/ 0 h 135245"/>
                <a:gd name="connsiteX2" fmla="*/ 164305 w 164305"/>
                <a:gd name="connsiteY2" fmla="*/ 54769 h 135245"/>
                <a:gd name="connsiteX3" fmla="*/ 78581 w 164305"/>
                <a:gd name="connsiteY3" fmla="*/ 126206 h 135245"/>
                <a:gd name="connsiteX4" fmla="*/ 0 w 164305"/>
                <a:gd name="connsiteY4" fmla="*/ 57150 h 135245"/>
                <a:gd name="connsiteX5" fmla="*/ 11905 w 164305"/>
                <a:gd name="connsiteY5" fmla="*/ 4762 h 13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305" h="135245">
                  <a:moveTo>
                    <a:pt x="11905" y="4762"/>
                  </a:moveTo>
                  <a:cubicBezTo>
                    <a:pt x="65881" y="19844"/>
                    <a:pt x="115092" y="13493"/>
                    <a:pt x="159543" y="0"/>
                  </a:cubicBezTo>
                  <a:lnTo>
                    <a:pt x="164305" y="54769"/>
                  </a:lnTo>
                  <a:cubicBezTo>
                    <a:pt x="138905" y="53975"/>
                    <a:pt x="130175" y="167482"/>
                    <a:pt x="78581" y="126206"/>
                  </a:cubicBezTo>
                  <a:cubicBezTo>
                    <a:pt x="21432" y="141288"/>
                    <a:pt x="23812" y="65881"/>
                    <a:pt x="0" y="57150"/>
                  </a:cubicBezTo>
                  <a:lnTo>
                    <a:pt x="11905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Rectangle: Rounded Corners 2"/>
            <p:cNvSpPr/>
            <p:nvPr/>
          </p:nvSpPr>
          <p:spPr>
            <a:xfrm>
              <a:off x="3297008" y="3455169"/>
              <a:ext cx="709613" cy="471487"/>
            </a:xfrm>
            <a:custGeom>
              <a:avLst/>
              <a:gdLst>
                <a:gd name="connsiteX0" fmla="*/ 0 w 838200"/>
                <a:gd name="connsiteY0" fmla="*/ 139703 h 990600"/>
                <a:gd name="connsiteX1" fmla="*/ 139703 w 838200"/>
                <a:gd name="connsiteY1" fmla="*/ 0 h 990600"/>
                <a:gd name="connsiteX2" fmla="*/ 698497 w 838200"/>
                <a:gd name="connsiteY2" fmla="*/ 0 h 990600"/>
                <a:gd name="connsiteX3" fmla="*/ 838200 w 838200"/>
                <a:gd name="connsiteY3" fmla="*/ 139703 h 990600"/>
                <a:gd name="connsiteX4" fmla="*/ 838200 w 838200"/>
                <a:gd name="connsiteY4" fmla="*/ 850897 h 990600"/>
                <a:gd name="connsiteX5" fmla="*/ 698497 w 838200"/>
                <a:gd name="connsiteY5" fmla="*/ 990600 h 990600"/>
                <a:gd name="connsiteX6" fmla="*/ 139703 w 838200"/>
                <a:gd name="connsiteY6" fmla="*/ 990600 h 990600"/>
                <a:gd name="connsiteX7" fmla="*/ 0 w 838200"/>
                <a:gd name="connsiteY7" fmla="*/ 850897 h 990600"/>
                <a:gd name="connsiteX8" fmla="*/ 0 w 838200"/>
                <a:gd name="connsiteY8" fmla="*/ 139703 h 990600"/>
                <a:gd name="connsiteX0" fmla="*/ 0 w 838200"/>
                <a:gd name="connsiteY0" fmla="*/ 139703 h 990600"/>
                <a:gd name="connsiteX1" fmla="*/ 139703 w 838200"/>
                <a:gd name="connsiteY1" fmla="*/ 0 h 990600"/>
                <a:gd name="connsiteX2" fmla="*/ 698497 w 838200"/>
                <a:gd name="connsiteY2" fmla="*/ 0 h 990600"/>
                <a:gd name="connsiteX3" fmla="*/ 838200 w 838200"/>
                <a:gd name="connsiteY3" fmla="*/ 139703 h 990600"/>
                <a:gd name="connsiteX4" fmla="*/ 838200 w 838200"/>
                <a:gd name="connsiteY4" fmla="*/ 850897 h 990600"/>
                <a:gd name="connsiteX5" fmla="*/ 698497 w 838200"/>
                <a:gd name="connsiteY5" fmla="*/ 990600 h 990600"/>
                <a:gd name="connsiteX6" fmla="*/ 163516 w 838200"/>
                <a:gd name="connsiteY6" fmla="*/ 338137 h 990600"/>
                <a:gd name="connsiteX7" fmla="*/ 0 w 838200"/>
                <a:gd name="connsiteY7" fmla="*/ 850897 h 990600"/>
                <a:gd name="connsiteX8" fmla="*/ 0 w 838200"/>
                <a:gd name="connsiteY8" fmla="*/ 139703 h 990600"/>
                <a:gd name="connsiteX0" fmla="*/ 0 w 838200"/>
                <a:gd name="connsiteY0" fmla="*/ 139703 h 859362"/>
                <a:gd name="connsiteX1" fmla="*/ 139703 w 838200"/>
                <a:gd name="connsiteY1" fmla="*/ 0 h 859362"/>
                <a:gd name="connsiteX2" fmla="*/ 698497 w 838200"/>
                <a:gd name="connsiteY2" fmla="*/ 0 h 859362"/>
                <a:gd name="connsiteX3" fmla="*/ 838200 w 838200"/>
                <a:gd name="connsiteY3" fmla="*/ 139703 h 859362"/>
                <a:gd name="connsiteX4" fmla="*/ 838200 w 838200"/>
                <a:gd name="connsiteY4" fmla="*/ 850897 h 859362"/>
                <a:gd name="connsiteX5" fmla="*/ 579434 w 838200"/>
                <a:gd name="connsiteY5" fmla="*/ 452438 h 859362"/>
                <a:gd name="connsiteX6" fmla="*/ 163516 w 838200"/>
                <a:gd name="connsiteY6" fmla="*/ 338137 h 859362"/>
                <a:gd name="connsiteX7" fmla="*/ 0 w 838200"/>
                <a:gd name="connsiteY7" fmla="*/ 850897 h 859362"/>
                <a:gd name="connsiteX8" fmla="*/ 0 w 838200"/>
                <a:gd name="connsiteY8" fmla="*/ 139703 h 859362"/>
                <a:gd name="connsiteX0" fmla="*/ 0 w 885825"/>
                <a:gd name="connsiteY0" fmla="*/ 139703 h 857855"/>
                <a:gd name="connsiteX1" fmla="*/ 139703 w 885825"/>
                <a:gd name="connsiteY1" fmla="*/ 0 h 857855"/>
                <a:gd name="connsiteX2" fmla="*/ 698497 w 885825"/>
                <a:gd name="connsiteY2" fmla="*/ 0 h 857855"/>
                <a:gd name="connsiteX3" fmla="*/ 838200 w 885825"/>
                <a:gd name="connsiteY3" fmla="*/ 139703 h 857855"/>
                <a:gd name="connsiteX4" fmla="*/ 885825 w 885825"/>
                <a:gd name="connsiteY4" fmla="*/ 284159 h 857855"/>
                <a:gd name="connsiteX5" fmla="*/ 579434 w 885825"/>
                <a:gd name="connsiteY5" fmla="*/ 452438 h 857855"/>
                <a:gd name="connsiteX6" fmla="*/ 163516 w 885825"/>
                <a:gd name="connsiteY6" fmla="*/ 338137 h 857855"/>
                <a:gd name="connsiteX7" fmla="*/ 0 w 885825"/>
                <a:gd name="connsiteY7" fmla="*/ 850897 h 857855"/>
                <a:gd name="connsiteX8" fmla="*/ 0 w 885825"/>
                <a:gd name="connsiteY8" fmla="*/ 139703 h 857855"/>
                <a:gd name="connsiteX0" fmla="*/ 0 w 885825"/>
                <a:gd name="connsiteY0" fmla="*/ 139703 h 857855"/>
                <a:gd name="connsiteX1" fmla="*/ 139703 w 885825"/>
                <a:gd name="connsiteY1" fmla="*/ 0 h 857855"/>
                <a:gd name="connsiteX2" fmla="*/ 698497 w 885825"/>
                <a:gd name="connsiteY2" fmla="*/ 0 h 857855"/>
                <a:gd name="connsiteX3" fmla="*/ 838200 w 885825"/>
                <a:gd name="connsiteY3" fmla="*/ 139703 h 857855"/>
                <a:gd name="connsiteX4" fmla="*/ 885825 w 885825"/>
                <a:gd name="connsiteY4" fmla="*/ 284159 h 857855"/>
                <a:gd name="connsiteX5" fmla="*/ 688971 w 885825"/>
                <a:gd name="connsiteY5" fmla="*/ 490538 h 857855"/>
                <a:gd name="connsiteX6" fmla="*/ 163516 w 885825"/>
                <a:gd name="connsiteY6" fmla="*/ 338137 h 857855"/>
                <a:gd name="connsiteX7" fmla="*/ 0 w 885825"/>
                <a:gd name="connsiteY7" fmla="*/ 850897 h 857855"/>
                <a:gd name="connsiteX8" fmla="*/ 0 w 885825"/>
                <a:gd name="connsiteY8" fmla="*/ 139703 h 857855"/>
                <a:gd name="connsiteX0" fmla="*/ 0 w 885825"/>
                <a:gd name="connsiteY0" fmla="*/ 139703 h 859933"/>
                <a:gd name="connsiteX1" fmla="*/ 139703 w 885825"/>
                <a:gd name="connsiteY1" fmla="*/ 0 h 859933"/>
                <a:gd name="connsiteX2" fmla="*/ 698497 w 885825"/>
                <a:gd name="connsiteY2" fmla="*/ 0 h 859933"/>
                <a:gd name="connsiteX3" fmla="*/ 838200 w 885825"/>
                <a:gd name="connsiteY3" fmla="*/ 139703 h 859933"/>
                <a:gd name="connsiteX4" fmla="*/ 885825 w 885825"/>
                <a:gd name="connsiteY4" fmla="*/ 284159 h 859933"/>
                <a:gd name="connsiteX5" fmla="*/ 688971 w 885825"/>
                <a:gd name="connsiteY5" fmla="*/ 490538 h 859933"/>
                <a:gd name="connsiteX6" fmla="*/ 220666 w 885825"/>
                <a:gd name="connsiteY6" fmla="*/ 485775 h 859933"/>
                <a:gd name="connsiteX7" fmla="*/ 0 w 885825"/>
                <a:gd name="connsiteY7" fmla="*/ 850897 h 859933"/>
                <a:gd name="connsiteX8" fmla="*/ 0 w 885825"/>
                <a:gd name="connsiteY8" fmla="*/ 139703 h 859933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180975 w 885825"/>
                <a:gd name="connsiteY7" fmla="*/ 265109 h 490538"/>
                <a:gd name="connsiteX8" fmla="*/ 0 w 885825"/>
                <a:gd name="connsiteY8" fmla="*/ 139703 h 490538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295275 w 885825"/>
                <a:gd name="connsiteY7" fmla="*/ 169859 h 490538"/>
                <a:gd name="connsiteX8" fmla="*/ 0 w 885825"/>
                <a:gd name="connsiteY8" fmla="*/ 139703 h 490538"/>
                <a:gd name="connsiteX0" fmla="*/ 0 w 885825"/>
                <a:gd name="connsiteY0" fmla="*/ 139703 h 490538"/>
                <a:gd name="connsiteX1" fmla="*/ 139703 w 885825"/>
                <a:gd name="connsiteY1" fmla="*/ 0 h 490538"/>
                <a:gd name="connsiteX2" fmla="*/ 698497 w 885825"/>
                <a:gd name="connsiteY2" fmla="*/ 0 h 490538"/>
                <a:gd name="connsiteX3" fmla="*/ 838200 w 885825"/>
                <a:gd name="connsiteY3" fmla="*/ 139703 h 490538"/>
                <a:gd name="connsiteX4" fmla="*/ 885825 w 885825"/>
                <a:gd name="connsiteY4" fmla="*/ 284159 h 490538"/>
                <a:gd name="connsiteX5" fmla="*/ 688971 w 885825"/>
                <a:gd name="connsiteY5" fmla="*/ 490538 h 490538"/>
                <a:gd name="connsiteX6" fmla="*/ 220666 w 885825"/>
                <a:gd name="connsiteY6" fmla="*/ 485775 h 490538"/>
                <a:gd name="connsiteX7" fmla="*/ 209550 w 885825"/>
                <a:gd name="connsiteY7" fmla="*/ 269872 h 490538"/>
                <a:gd name="connsiteX8" fmla="*/ 0 w 885825"/>
                <a:gd name="connsiteY8" fmla="*/ 139703 h 490538"/>
                <a:gd name="connsiteX0" fmla="*/ 6884 w 797459"/>
                <a:gd name="connsiteY0" fmla="*/ 215903 h 490538"/>
                <a:gd name="connsiteX1" fmla="*/ 51337 w 797459"/>
                <a:gd name="connsiteY1" fmla="*/ 0 h 490538"/>
                <a:gd name="connsiteX2" fmla="*/ 610131 w 797459"/>
                <a:gd name="connsiteY2" fmla="*/ 0 h 490538"/>
                <a:gd name="connsiteX3" fmla="*/ 749834 w 797459"/>
                <a:gd name="connsiteY3" fmla="*/ 139703 h 490538"/>
                <a:gd name="connsiteX4" fmla="*/ 797459 w 797459"/>
                <a:gd name="connsiteY4" fmla="*/ 284159 h 490538"/>
                <a:gd name="connsiteX5" fmla="*/ 600605 w 797459"/>
                <a:gd name="connsiteY5" fmla="*/ 490538 h 490538"/>
                <a:gd name="connsiteX6" fmla="*/ 132300 w 797459"/>
                <a:gd name="connsiteY6" fmla="*/ 485775 h 490538"/>
                <a:gd name="connsiteX7" fmla="*/ 121184 w 797459"/>
                <a:gd name="connsiteY7" fmla="*/ 269872 h 490538"/>
                <a:gd name="connsiteX8" fmla="*/ 6884 w 797459"/>
                <a:gd name="connsiteY8" fmla="*/ 215903 h 490538"/>
                <a:gd name="connsiteX0" fmla="*/ 0 w 790575"/>
                <a:gd name="connsiteY0" fmla="*/ 215903 h 490538"/>
                <a:gd name="connsiteX1" fmla="*/ 111128 w 790575"/>
                <a:gd name="connsiteY1" fmla="*/ 42863 h 490538"/>
                <a:gd name="connsiteX2" fmla="*/ 603247 w 790575"/>
                <a:gd name="connsiteY2" fmla="*/ 0 h 490538"/>
                <a:gd name="connsiteX3" fmla="*/ 742950 w 790575"/>
                <a:gd name="connsiteY3" fmla="*/ 139703 h 490538"/>
                <a:gd name="connsiteX4" fmla="*/ 790575 w 790575"/>
                <a:gd name="connsiteY4" fmla="*/ 284159 h 490538"/>
                <a:gd name="connsiteX5" fmla="*/ 593721 w 790575"/>
                <a:gd name="connsiteY5" fmla="*/ 490538 h 490538"/>
                <a:gd name="connsiteX6" fmla="*/ 125416 w 790575"/>
                <a:gd name="connsiteY6" fmla="*/ 485775 h 490538"/>
                <a:gd name="connsiteX7" fmla="*/ 114300 w 790575"/>
                <a:gd name="connsiteY7" fmla="*/ 269872 h 490538"/>
                <a:gd name="connsiteX8" fmla="*/ 0 w 790575"/>
                <a:gd name="connsiteY8" fmla="*/ 215903 h 490538"/>
                <a:gd name="connsiteX0" fmla="*/ 0 w 790575"/>
                <a:gd name="connsiteY0" fmla="*/ 215903 h 490538"/>
                <a:gd name="connsiteX1" fmla="*/ 254003 w 790575"/>
                <a:gd name="connsiteY1" fmla="*/ 19051 h 490538"/>
                <a:gd name="connsiteX2" fmla="*/ 603247 w 790575"/>
                <a:gd name="connsiteY2" fmla="*/ 0 h 490538"/>
                <a:gd name="connsiteX3" fmla="*/ 742950 w 790575"/>
                <a:gd name="connsiteY3" fmla="*/ 139703 h 490538"/>
                <a:gd name="connsiteX4" fmla="*/ 790575 w 790575"/>
                <a:gd name="connsiteY4" fmla="*/ 284159 h 490538"/>
                <a:gd name="connsiteX5" fmla="*/ 593721 w 790575"/>
                <a:gd name="connsiteY5" fmla="*/ 490538 h 490538"/>
                <a:gd name="connsiteX6" fmla="*/ 125416 w 790575"/>
                <a:gd name="connsiteY6" fmla="*/ 485775 h 490538"/>
                <a:gd name="connsiteX7" fmla="*/ 114300 w 790575"/>
                <a:gd name="connsiteY7" fmla="*/ 269872 h 490538"/>
                <a:gd name="connsiteX8" fmla="*/ 0 w 790575"/>
                <a:gd name="connsiteY8" fmla="*/ 215903 h 490538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03222 w 790575"/>
                <a:gd name="connsiteY2" fmla="*/ 90486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742950 w 790575"/>
                <a:gd name="connsiteY3" fmla="*/ 120652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523875 w 790575"/>
                <a:gd name="connsiteY3" fmla="*/ 68265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790575"/>
                <a:gd name="connsiteY0" fmla="*/ 196852 h 471487"/>
                <a:gd name="connsiteX1" fmla="*/ 254003 w 790575"/>
                <a:gd name="connsiteY1" fmla="*/ 0 h 471487"/>
                <a:gd name="connsiteX2" fmla="*/ 417510 w 790575"/>
                <a:gd name="connsiteY2" fmla="*/ 4761 h 471487"/>
                <a:gd name="connsiteX3" fmla="*/ 523875 w 790575"/>
                <a:gd name="connsiteY3" fmla="*/ 68265 h 471487"/>
                <a:gd name="connsiteX4" fmla="*/ 790575 w 790575"/>
                <a:gd name="connsiteY4" fmla="*/ 265108 h 471487"/>
                <a:gd name="connsiteX5" fmla="*/ 593721 w 790575"/>
                <a:gd name="connsiteY5" fmla="*/ 471487 h 471487"/>
                <a:gd name="connsiteX6" fmla="*/ 125416 w 790575"/>
                <a:gd name="connsiteY6" fmla="*/ 466724 h 471487"/>
                <a:gd name="connsiteX7" fmla="*/ 114300 w 790575"/>
                <a:gd name="connsiteY7" fmla="*/ 250821 h 471487"/>
                <a:gd name="connsiteX8" fmla="*/ 0 w 790575"/>
                <a:gd name="connsiteY8" fmla="*/ 196852 h 471487"/>
                <a:gd name="connsiteX0" fmla="*/ 0 w 609938"/>
                <a:gd name="connsiteY0" fmla="*/ 196852 h 471487"/>
                <a:gd name="connsiteX1" fmla="*/ 254003 w 609938"/>
                <a:gd name="connsiteY1" fmla="*/ 0 h 471487"/>
                <a:gd name="connsiteX2" fmla="*/ 417510 w 609938"/>
                <a:gd name="connsiteY2" fmla="*/ 4761 h 471487"/>
                <a:gd name="connsiteX3" fmla="*/ 523875 w 609938"/>
                <a:gd name="connsiteY3" fmla="*/ 68265 h 471487"/>
                <a:gd name="connsiteX4" fmla="*/ 447675 w 609938"/>
                <a:gd name="connsiteY4" fmla="*/ 260345 h 471487"/>
                <a:gd name="connsiteX5" fmla="*/ 593721 w 609938"/>
                <a:gd name="connsiteY5" fmla="*/ 471487 h 471487"/>
                <a:gd name="connsiteX6" fmla="*/ 125416 w 609938"/>
                <a:gd name="connsiteY6" fmla="*/ 466724 h 471487"/>
                <a:gd name="connsiteX7" fmla="*/ 114300 w 609938"/>
                <a:gd name="connsiteY7" fmla="*/ 250821 h 471487"/>
                <a:gd name="connsiteX8" fmla="*/ 0 w 609938"/>
                <a:gd name="connsiteY8" fmla="*/ 196852 h 471487"/>
                <a:gd name="connsiteX0" fmla="*/ 0 w 707932"/>
                <a:gd name="connsiteY0" fmla="*/ 196852 h 471487"/>
                <a:gd name="connsiteX1" fmla="*/ 254003 w 707932"/>
                <a:gd name="connsiteY1" fmla="*/ 0 h 471487"/>
                <a:gd name="connsiteX2" fmla="*/ 417510 w 707932"/>
                <a:gd name="connsiteY2" fmla="*/ 4761 h 471487"/>
                <a:gd name="connsiteX3" fmla="*/ 676275 w 707932"/>
                <a:gd name="connsiteY3" fmla="*/ 192090 h 471487"/>
                <a:gd name="connsiteX4" fmla="*/ 447675 w 707932"/>
                <a:gd name="connsiteY4" fmla="*/ 260345 h 471487"/>
                <a:gd name="connsiteX5" fmla="*/ 593721 w 707932"/>
                <a:gd name="connsiteY5" fmla="*/ 471487 h 471487"/>
                <a:gd name="connsiteX6" fmla="*/ 125416 w 707932"/>
                <a:gd name="connsiteY6" fmla="*/ 466724 h 471487"/>
                <a:gd name="connsiteX7" fmla="*/ 114300 w 707932"/>
                <a:gd name="connsiteY7" fmla="*/ 250821 h 471487"/>
                <a:gd name="connsiteX8" fmla="*/ 0 w 707932"/>
                <a:gd name="connsiteY8" fmla="*/ 196852 h 471487"/>
                <a:gd name="connsiteX0" fmla="*/ 0 w 715906"/>
                <a:gd name="connsiteY0" fmla="*/ 196852 h 471487"/>
                <a:gd name="connsiteX1" fmla="*/ 254003 w 715906"/>
                <a:gd name="connsiteY1" fmla="*/ 0 h 471487"/>
                <a:gd name="connsiteX2" fmla="*/ 417510 w 715906"/>
                <a:gd name="connsiteY2" fmla="*/ 4761 h 471487"/>
                <a:gd name="connsiteX3" fmla="*/ 676275 w 715906"/>
                <a:gd name="connsiteY3" fmla="*/ 192090 h 471487"/>
                <a:gd name="connsiteX4" fmla="*/ 561975 w 715906"/>
                <a:gd name="connsiteY4" fmla="*/ 236533 h 471487"/>
                <a:gd name="connsiteX5" fmla="*/ 593721 w 715906"/>
                <a:gd name="connsiteY5" fmla="*/ 471487 h 471487"/>
                <a:gd name="connsiteX6" fmla="*/ 125416 w 715906"/>
                <a:gd name="connsiteY6" fmla="*/ 466724 h 471487"/>
                <a:gd name="connsiteX7" fmla="*/ 114300 w 715906"/>
                <a:gd name="connsiteY7" fmla="*/ 250821 h 471487"/>
                <a:gd name="connsiteX8" fmla="*/ 0 w 715906"/>
                <a:gd name="connsiteY8" fmla="*/ 196852 h 471487"/>
                <a:gd name="connsiteX0" fmla="*/ 0 w 728346"/>
                <a:gd name="connsiteY0" fmla="*/ 196852 h 471487"/>
                <a:gd name="connsiteX1" fmla="*/ 254003 w 728346"/>
                <a:gd name="connsiteY1" fmla="*/ 0 h 471487"/>
                <a:gd name="connsiteX2" fmla="*/ 417510 w 728346"/>
                <a:gd name="connsiteY2" fmla="*/ 4761 h 471487"/>
                <a:gd name="connsiteX3" fmla="*/ 676275 w 728346"/>
                <a:gd name="connsiteY3" fmla="*/ 192090 h 471487"/>
                <a:gd name="connsiteX4" fmla="*/ 561975 w 728346"/>
                <a:gd name="connsiteY4" fmla="*/ 236533 h 471487"/>
                <a:gd name="connsiteX5" fmla="*/ 593721 w 728346"/>
                <a:gd name="connsiteY5" fmla="*/ 471487 h 471487"/>
                <a:gd name="connsiteX6" fmla="*/ 125416 w 728346"/>
                <a:gd name="connsiteY6" fmla="*/ 466724 h 471487"/>
                <a:gd name="connsiteX7" fmla="*/ 114300 w 728346"/>
                <a:gd name="connsiteY7" fmla="*/ 250821 h 471487"/>
                <a:gd name="connsiteX8" fmla="*/ 0 w 728346"/>
                <a:gd name="connsiteY8" fmla="*/ 196852 h 471487"/>
                <a:gd name="connsiteX0" fmla="*/ 0 w 729053"/>
                <a:gd name="connsiteY0" fmla="*/ 196852 h 471487"/>
                <a:gd name="connsiteX1" fmla="*/ 254003 w 729053"/>
                <a:gd name="connsiteY1" fmla="*/ 0 h 471487"/>
                <a:gd name="connsiteX2" fmla="*/ 417510 w 729053"/>
                <a:gd name="connsiteY2" fmla="*/ 4761 h 471487"/>
                <a:gd name="connsiteX3" fmla="*/ 676275 w 729053"/>
                <a:gd name="connsiteY3" fmla="*/ 192090 h 471487"/>
                <a:gd name="connsiteX4" fmla="*/ 566738 w 729053"/>
                <a:gd name="connsiteY4" fmla="*/ 269871 h 471487"/>
                <a:gd name="connsiteX5" fmla="*/ 593721 w 729053"/>
                <a:gd name="connsiteY5" fmla="*/ 471487 h 471487"/>
                <a:gd name="connsiteX6" fmla="*/ 125416 w 729053"/>
                <a:gd name="connsiteY6" fmla="*/ 466724 h 471487"/>
                <a:gd name="connsiteX7" fmla="*/ 114300 w 729053"/>
                <a:gd name="connsiteY7" fmla="*/ 250821 h 471487"/>
                <a:gd name="connsiteX8" fmla="*/ 0 w 729053"/>
                <a:gd name="connsiteY8" fmla="*/ 196852 h 471487"/>
                <a:gd name="connsiteX0" fmla="*/ 0 w 676275"/>
                <a:gd name="connsiteY0" fmla="*/ 196852 h 471487"/>
                <a:gd name="connsiteX1" fmla="*/ 254003 w 676275"/>
                <a:gd name="connsiteY1" fmla="*/ 0 h 471487"/>
                <a:gd name="connsiteX2" fmla="*/ 417510 w 676275"/>
                <a:gd name="connsiteY2" fmla="*/ 4761 h 471487"/>
                <a:gd name="connsiteX3" fmla="*/ 676275 w 676275"/>
                <a:gd name="connsiteY3" fmla="*/ 192090 h 471487"/>
                <a:gd name="connsiteX4" fmla="*/ 566738 w 676275"/>
                <a:gd name="connsiteY4" fmla="*/ 269871 h 471487"/>
                <a:gd name="connsiteX5" fmla="*/ 593721 w 676275"/>
                <a:gd name="connsiteY5" fmla="*/ 471487 h 471487"/>
                <a:gd name="connsiteX6" fmla="*/ 125416 w 676275"/>
                <a:gd name="connsiteY6" fmla="*/ 466724 h 471487"/>
                <a:gd name="connsiteX7" fmla="*/ 114300 w 676275"/>
                <a:gd name="connsiteY7" fmla="*/ 250821 h 471487"/>
                <a:gd name="connsiteX8" fmla="*/ 0 w 676275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  <a:gd name="connsiteX0" fmla="*/ 0 w 709613"/>
                <a:gd name="connsiteY0" fmla="*/ 196852 h 471487"/>
                <a:gd name="connsiteX1" fmla="*/ 254003 w 709613"/>
                <a:gd name="connsiteY1" fmla="*/ 0 h 471487"/>
                <a:gd name="connsiteX2" fmla="*/ 417510 w 709613"/>
                <a:gd name="connsiteY2" fmla="*/ 4761 h 471487"/>
                <a:gd name="connsiteX3" fmla="*/ 709613 w 709613"/>
                <a:gd name="connsiteY3" fmla="*/ 187328 h 471487"/>
                <a:gd name="connsiteX4" fmla="*/ 566738 w 709613"/>
                <a:gd name="connsiteY4" fmla="*/ 269871 h 471487"/>
                <a:gd name="connsiteX5" fmla="*/ 593721 w 709613"/>
                <a:gd name="connsiteY5" fmla="*/ 471487 h 471487"/>
                <a:gd name="connsiteX6" fmla="*/ 125416 w 709613"/>
                <a:gd name="connsiteY6" fmla="*/ 466724 h 471487"/>
                <a:gd name="connsiteX7" fmla="*/ 114300 w 709613"/>
                <a:gd name="connsiteY7" fmla="*/ 250821 h 471487"/>
                <a:gd name="connsiteX8" fmla="*/ 0 w 709613"/>
                <a:gd name="connsiteY8" fmla="*/ 19685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9613" h="471487">
                  <a:moveTo>
                    <a:pt x="0" y="196852"/>
                  </a:moveTo>
                  <a:cubicBezTo>
                    <a:pt x="0" y="119696"/>
                    <a:pt x="176847" y="0"/>
                    <a:pt x="254003" y="0"/>
                  </a:cubicBezTo>
                  <a:cubicBezTo>
                    <a:pt x="313268" y="53974"/>
                    <a:pt x="363008" y="46037"/>
                    <a:pt x="417510" y="4761"/>
                  </a:cubicBezTo>
                  <a:cubicBezTo>
                    <a:pt x="494666" y="4761"/>
                    <a:pt x="657225" y="119697"/>
                    <a:pt x="709613" y="187328"/>
                  </a:cubicBezTo>
                  <a:cubicBezTo>
                    <a:pt x="622300" y="229130"/>
                    <a:pt x="596901" y="223307"/>
                    <a:pt x="566738" y="269871"/>
                  </a:cubicBezTo>
                  <a:cubicBezTo>
                    <a:pt x="566738" y="347027"/>
                    <a:pt x="670877" y="471487"/>
                    <a:pt x="593721" y="471487"/>
                  </a:cubicBezTo>
                  <a:cubicBezTo>
                    <a:pt x="407456" y="471487"/>
                    <a:pt x="311681" y="466724"/>
                    <a:pt x="125416" y="466724"/>
                  </a:cubicBezTo>
                  <a:cubicBezTo>
                    <a:pt x="48260" y="466724"/>
                    <a:pt x="114300" y="327977"/>
                    <a:pt x="114300" y="250821"/>
                  </a:cubicBezTo>
                  <a:lnTo>
                    <a:pt x="0" y="1968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88"/>
            <p:cNvSpPr/>
            <p:nvPr/>
          </p:nvSpPr>
          <p:spPr>
            <a:xfrm>
              <a:off x="3394603" y="3452788"/>
              <a:ext cx="121443" cy="334485"/>
            </a:xfrm>
            <a:custGeom>
              <a:avLst/>
              <a:gdLst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3" h="400050">
                  <a:moveTo>
                    <a:pt x="42862" y="16668"/>
                  </a:moveTo>
                  <a:lnTo>
                    <a:pt x="121443" y="0"/>
                  </a:lnTo>
                  <a:lnTo>
                    <a:pt x="21431" y="400050"/>
                  </a:lnTo>
                  <a:lnTo>
                    <a:pt x="0" y="390525"/>
                  </a:lnTo>
                  <a:lnTo>
                    <a:pt x="19050" y="335756"/>
                  </a:lnTo>
                  <a:cubicBezTo>
                    <a:pt x="15081" y="227012"/>
                    <a:pt x="8731" y="113506"/>
                    <a:pt x="42862" y="16668"/>
                  </a:cubicBezTo>
                  <a:close/>
                </a:path>
              </a:pathLst>
            </a:custGeom>
            <a:solidFill>
              <a:srgbClr val="754F9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89"/>
            <p:cNvSpPr/>
            <p:nvPr/>
          </p:nvSpPr>
          <p:spPr>
            <a:xfrm flipH="1">
              <a:off x="3763150" y="3452788"/>
              <a:ext cx="121443" cy="334485"/>
            </a:xfrm>
            <a:custGeom>
              <a:avLst/>
              <a:gdLst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  <a:gd name="connsiteX0" fmla="*/ 42862 w 121443"/>
                <a:gd name="connsiteY0" fmla="*/ 16668 h 400050"/>
                <a:gd name="connsiteX1" fmla="*/ 121443 w 121443"/>
                <a:gd name="connsiteY1" fmla="*/ 0 h 400050"/>
                <a:gd name="connsiteX2" fmla="*/ 21431 w 121443"/>
                <a:gd name="connsiteY2" fmla="*/ 400050 h 400050"/>
                <a:gd name="connsiteX3" fmla="*/ 0 w 121443"/>
                <a:gd name="connsiteY3" fmla="*/ 390525 h 400050"/>
                <a:gd name="connsiteX4" fmla="*/ 19050 w 121443"/>
                <a:gd name="connsiteY4" fmla="*/ 335756 h 400050"/>
                <a:gd name="connsiteX5" fmla="*/ 42862 w 121443"/>
                <a:gd name="connsiteY5" fmla="*/ 1666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43" h="400050">
                  <a:moveTo>
                    <a:pt x="42862" y="16668"/>
                  </a:moveTo>
                  <a:lnTo>
                    <a:pt x="121443" y="0"/>
                  </a:lnTo>
                  <a:lnTo>
                    <a:pt x="21431" y="400050"/>
                  </a:lnTo>
                  <a:lnTo>
                    <a:pt x="0" y="390525"/>
                  </a:lnTo>
                  <a:lnTo>
                    <a:pt x="19050" y="335756"/>
                  </a:lnTo>
                  <a:cubicBezTo>
                    <a:pt x="15081" y="227012"/>
                    <a:pt x="8731" y="113506"/>
                    <a:pt x="42862" y="16668"/>
                  </a:cubicBezTo>
                  <a:close/>
                </a:path>
              </a:pathLst>
            </a:custGeom>
            <a:solidFill>
              <a:srgbClr val="754F9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Oval 36"/>
            <p:cNvSpPr/>
            <p:nvPr/>
          </p:nvSpPr>
          <p:spPr>
            <a:xfrm>
              <a:off x="3038517" y="3015642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Oval 36"/>
            <p:cNvSpPr/>
            <p:nvPr/>
          </p:nvSpPr>
          <p:spPr>
            <a:xfrm flipH="1">
              <a:off x="4035185" y="2996803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Oval 33"/>
            <p:cNvSpPr/>
            <p:nvPr/>
          </p:nvSpPr>
          <p:spPr>
            <a:xfrm>
              <a:off x="3119549" y="2572390"/>
              <a:ext cx="990601" cy="851629"/>
            </a:xfrm>
            <a:custGeom>
              <a:avLst/>
              <a:gdLst>
                <a:gd name="connsiteX0" fmla="*/ 0 w 990600"/>
                <a:gd name="connsiteY0" fmla="*/ 411509 h 823018"/>
                <a:gd name="connsiteX1" fmla="*/ 495300 w 990600"/>
                <a:gd name="connsiteY1" fmla="*/ 0 h 823018"/>
                <a:gd name="connsiteX2" fmla="*/ 990600 w 990600"/>
                <a:gd name="connsiteY2" fmla="*/ 411509 h 823018"/>
                <a:gd name="connsiteX3" fmla="*/ 495300 w 990600"/>
                <a:gd name="connsiteY3" fmla="*/ 823018 h 823018"/>
                <a:gd name="connsiteX4" fmla="*/ 0 w 990600"/>
                <a:gd name="connsiteY4" fmla="*/ 411509 h 823018"/>
                <a:gd name="connsiteX0" fmla="*/ 0 w 990600"/>
                <a:gd name="connsiteY0" fmla="*/ 411509 h 829292"/>
                <a:gd name="connsiteX1" fmla="*/ 495300 w 990600"/>
                <a:gd name="connsiteY1" fmla="*/ 0 h 829292"/>
                <a:gd name="connsiteX2" fmla="*/ 990600 w 990600"/>
                <a:gd name="connsiteY2" fmla="*/ 411509 h 829292"/>
                <a:gd name="connsiteX3" fmla="*/ 495300 w 990600"/>
                <a:gd name="connsiteY3" fmla="*/ 823018 h 829292"/>
                <a:gd name="connsiteX4" fmla="*/ 0 w 990600"/>
                <a:gd name="connsiteY4" fmla="*/ 411509 h 829292"/>
                <a:gd name="connsiteX0" fmla="*/ 0 w 990600"/>
                <a:gd name="connsiteY0" fmla="*/ 411509 h 823986"/>
                <a:gd name="connsiteX1" fmla="*/ 495300 w 990600"/>
                <a:gd name="connsiteY1" fmla="*/ 0 h 823986"/>
                <a:gd name="connsiteX2" fmla="*/ 990600 w 990600"/>
                <a:gd name="connsiteY2" fmla="*/ 411509 h 823986"/>
                <a:gd name="connsiteX3" fmla="*/ 495300 w 990600"/>
                <a:gd name="connsiteY3" fmla="*/ 823018 h 823986"/>
                <a:gd name="connsiteX4" fmla="*/ 0 w 990600"/>
                <a:gd name="connsiteY4" fmla="*/ 411509 h 823986"/>
                <a:gd name="connsiteX0" fmla="*/ 0 w 990600"/>
                <a:gd name="connsiteY0" fmla="*/ 411509 h 845332"/>
                <a:gd name="connsiteX1" fmla="*/ 495300 w 990600"/>
                <a:gd name="connsiteY1" fmla="*/ 0 h 845332"/>
                <a:gd name="connsiteX2" fmla="*/ 990600 w 990600"/>
                <a:gd name="connsiteY2" fmla="*/ 411509 h 845332"/>
                <a:gd name="connsiteX3" fmla="*/ 495300 w 990600"/>
                <a:gd name="connsiteY3" fmla="*/ 844450 h 845332"/>
                <a:gd name="connsiteX4" fmla="*/ 0 w 990600"/>
                <a:gd name="connsiteY4" fmla="*/ 411509 h 845332"/>
                <a:gd name="connsiteX0" fmla="*/ 0 w 990600"/>
                <a:gd name="connsiteY0" fmla="*/ 411509 h 844470"/>
                <a:gd name="connsiteX1" fmla="*/ 495300 w 990600"/>
                <a:gd name="connsiteY1" fmla="*/ 0 h 844470"/>
                <a:gd name="connsiteX2" fmla="*/ 990600 w 990600"/>
                <a:gd name="connsiteY2" fmla="*/ 411509 h 844470"/>
                <a:gd name="connsiteX3" fmla="*/ 495300 w 990600"/>
                <a:gd name="connsiteY3" fmla="*/ 844450 h 844470"/>
                <a:gd name="connsiteX4" fmla="*/ 0 w 990600"/>
                <a:gd name="connsiteY4" fmla="*/ 411509 h 844470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68 h 851629"/>
                <a:gd name="connsiteX1" fmla="*/ 497682 w 990601"/>
                <a:gd name="connsiteY1" fmla="*/ 15 h 851629"/>
                <a:gd name="connsiteX2" fmla="*/ 990601 w 990601"/>
                <a:gd name="connsiteY2" fmla="*/ 418668 h 851629"/>
                <a:gd name="connsiteX3" fmla="*/ 495301 w 990601"/>
                <a:gd name="connsiteY3" fmla="*/ 851609 h 851629"/>
                <a:gd name="connsiteX4" fmla="*/ 1 w 990601"/>
                <a:gd name="connsiteY4" fmla="*/ 418668 h 85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1" h="851629">
                  <a:moveTo>
                    <a:pt x="1" y="418668"/>
                  </a:moveTo>
                  <a:cubicBezTo>
                    <a:pt x="398" y="276736"/>
                    <a:pt x="97929" y="-2366"/>
                    <a:pt x="497682" y="15"/>
                  </a:cubicBezTo>
                  <a:cubicBezTo>
                    <a:pt x="897435" y="2396"/>
                    <a:pt x="990601" y="191398"/>
                    <a:pt x="990601" y="418668"/>
                  </a:cubicBezTo>
                  <a:cubicBezTo>
                    <a:pt x="990601" y="645938"/>
                    <a:pt x="873623" y="853991"/>
                    <a:pt x="495301" y="851609"/>
                  </a:cubicBezTo>
                  <a:cubicBezTo>
                    <a:pt x="116979" y="849227"/>
                    <a:pt x="-396" y="560600"/>
                    <a:pt x="1" y="418668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>
              <a:outerShdw blurRad="25400" dist="25400" dir="5400000" algn="t" rotWithShape="0">
                <a:srgbClr val="DA9E6F">
                  <a:alpha val="56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Teardrop 93"/>
            <p:cNvSpPr/>
            <p:nvPr/>
          </p:nvSpPr>
          <p:spPr>
            <a:xfrm rot="16200000">
              <a:off x="3629049" y="3189968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Moon 94"/>
            <p:cNvSpPr/>
            <p:nvPr/>
          </p:nvSpPr>
          <p:spPr>
            <a:xfrm rot="16200000">
              <a:off x="3594859" y="3273025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6" name="Group 95"/>
            <p:cNvGrpSpPr/>
            <p:nvPr/>
          </p:nvGrpSpPr>
          <p:grpSpPr>
            <a:xfrm>
              <a:off x="3439868" y="2956552"/>
              <a:ext cx="455745" cy="187081"/>
              <a:chOff x="7261929" y="1088663"/>
              <a:chExt cx="455745" cy="187081"/>
            </a:xfrm>
          </p:grpSpPr>
          <p:sp>
            <p:nvSpPr>
              <p:cNvPr id="98" name="Oval 97"/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Oval 98"/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2" name="Picture 101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103" name="Oval 102"/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Oval 103"/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Oval 104"/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Oval 105"/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7" name="Picture 106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sp>
          <p:nvSpPr>
            <p:cNvPr id="97" name="Oval 1"/>
            <p:cNvSpPr/>
            <p:nvPr/>
          </p:nvSpPr>
          <p:spPr>
            <a:xfrm>
              <a:off x="3089039" y="2464754"/>
              <a:ext cx="1051620" cy="613369"/>
            </a:xfrm>
            <a:custGeom>
              <a:avLst/>
              <a:gdLst>
                <a:gd name="connsiteX0" fmla="*/ 0 w 966374"/>
                <a:gd name="connsiteY0" fmla="*/ 266700 h 533400"/>
                <a:gd name="connsiteX1" fmla="*/ 483187 w 966374"/>
                <a:gd name="connsiteY1" fmla="*/ 0 h 533400"/>
                <a:gd name="connsiteX2" fmla="*/ 966374 w 966374"/>
                <a:gd name="connsiteY2" fmla="*/ 266700 h 533400"/>
                <a:gd name="connsiteX3" fmla="*/ 483187 w 966374"/>
                <a:gd name="connsiteY3" fmla="*/ 533400 h 533400"/>
                <a:gd name="connsiteX4" fmla="*/ 0 w 966374"/>
                <a:gd name="connsiteY4" fmla="*/ 266700 h 533400"/>
                <a:gd name="connsiteX0" fmla="*/ 119 w 966493"/>
                <a:gd name="connsiteY0" fmla="*/ 309562 h 576262"/>
                <a:gd name="connsiteX1" fmla="*/ 449968 w 966493"/>
                <a:gd name="connsiteY1" fmla="*/ 0 h 576262"/>
                <a:gd name="connsiteX2" fmla="*/ 966493 w 966493"/>
                <a:gd name="connsiteY2" fmla="*/ 309562 h 576262"/>
                <a:gd name="connsiteX3" fmla="*/ 483306 w 966493"/>
                <a:gd name="connsiteY3" fmla="*/ 576262 h 576262"/>
                <a:gd name="connsiteX4" fmla="*/ 119 w 966493"/>
                <a:gd name="connsiteY4" fmla="*/ 309562 h 576262"/>
                <a:gd name="connsiteX0" fmla="*/ 11 w 966385"/>
                <a:gd name="connsiteY0" fmla="*/ 309562 h 384946"/>
                <a:gd name="connsiteX1" fmla="*/ 449860 w 966385"/>
                <a:gd name="connsiteY1" fmla="*/ 0 h 384946"/>
                <a:gd name="connsiteX2" fmla="*/ 966385 w 966385"/>
                <a:gd name="connsiteY2" fmla="*/ 309562 h 384946"/>
                <a:gd name="connsiteX3" fmla="*/ 459385 w 966385"/>
                <a:gd name="connsiteY3" fmla="*/ 342899 h 384946"/>
                <a:gd name="connsiteX4" fmla="*/ 11 w 966385"/>
                <a:gd name="connsiteY4" fmla="*/ 309562 h 384946"/>
                <a:gd name="connsiteX0" fmla="*/ 22 w 966396"/>
                <a:gd name="connsiteY0" fmla="*/ 309562 h 390148"/>
                <a:gd name="connsiteX1" fmla="*/ 449871 w 966396"/>
                <a:gd name="connsiteY1" fmla="*/ 0 h 390148"/>
                <a:gd name="connsiteX2" fmla="*/ 966396 w 966396"/>
                <a:gd name="connsiteY2" fmla="*/ 309562 h 390148"/>
                <a:gd name="connsiteX3" fmla="*/ 464158 w 966396"/>
                <a:gd name="connsiteY3" fmla="*/ 357187 h 390148"/>
                <a:gd name="connsiteX4" fmla="*/ 22 w 966396"/>
                <a:gd name="connsiteY4" fmla="*/ 309562 h 390148"/>
                <a:gd name="connsiteX0" fmla="*/ 22 w 1007037"/>
                <a:gd name="connsiteY0" fmla="*/ 309562 h 389630"/>
                <a:gd name="connsiteX1" fmla="*/ 449871 w 1007037"/>
                <a:gd name="connsiteY1" fmla="*/ 0 h 389630"/>
                <a:gd name="connsiteX2" fmla="*/ 966396 w 1007037"/>
                <a:gd name="connsiteY2" fmla="*/ 309562 h 389630"/>
                <a:gd name="connsiteX3" fmla="*/ 940203 w 1007037"/>
                <a:gd name="connsiteY3" fmla="*/ 388143 h 389630"/>
                <a:gd name="connsiteX4" fmla="*/ 464158 w 1007037"/>
                <a:gd name="connsiteY4" fmla="*/ 357187 h 389630"/>
                <a:gd name="connsiteX5" fmla="*/ 22 w 1007037"/>
                <a:gd name="connsiteY5" fmla="*/ 309562 h 389630"/>
                <a:gd name="connsiteX0" fmla="*/ 14 w 968149"/>
                <a:gd name="connsiteY0" fmla="*/ 315583 h 395651"/>
                <a:gd name="connsiteX1" fmla="*/ 449863 w 968149"/>
                <a:gd name="connsiteY1" fmla="*/ 6021 h 395651"/>
                <a:gd name="connsiteX2" fmla="*/ 840182 w 968149"/>
                <a:gd name="connsiteY2" fmla="*/ 132227 h 395651"/>
                <a:gd name="connsiteX3" fmla="*/ 940195 w 968149"/>
                <a:gd name="connsiteY3" fmla="*/ 394164 h 395651"/>
                <a:gd name="connsiteX4" fmla="*/ 464150 w 968149"/>
                <a:gd name="connsiteY4" fmla="*/ 363208 h 395651"/>
                <a:gd name="connsiteX5" fmla="*/ 14 w 968149"/>
                <a:gd name="connsiteY5" fmla="*/ 315583 h 395651"/>
                <a:gd name="connsiteX0" fmla="*/ 8897 w 977032"/>
                <a:gd name="connsiteY0" fmla="*/ 311701 h 391769"/>
                <a:gd name="connsiteX1" fmla="*/ 189460 w 977032"/>
                <a:gd name="connsiteY1" fmla="*/ 68815 h 391769"/>
                <a:gd name="connsiteX2" fmla="*/ 458746 w 977032"/>
                <a:gd name="connsiteY2" fmla="*/ 2139 h 391769"/>
                <a:gd name="connsiteX3" fmla="*/ 849065 w 977032"/>
                <a:gd name="connsiteY3" fmla="*/ 128345 h 391769"/>
                <a:gd name="connsiteX4" fmla="*/ 949078 w 977032"/>
                <a:gd name="connsiteY4" fmla="*/ 390282 h 391769"/>
                <a:gd name="connsiteX5" fmla="*/ 473033 w 977032"/>
                <a:gd name="connsiteY5" fmla="*/ 359326 h 391769"/>
                <a:gd name="connsiteX6" fmla="*/ 8897 w 977032"/>
                <a:gd name="connsiteY6" fmla="*/ 311701 h 391769"/>
                <a:gd name="connsiteX0" fmla="*/ 8579 w 983857"/>
                <a:gd name="connsiteY0" fmla="*/ 399807 h 414416"/>
                <a:gd name="connsiteX1" fmla="*/ 196285 w 983857"/>
                <a:gd name="connsiteY1" fmla="*/ 68815 h 414416"/>
                <a:gd name="connsiteX2" fmla="*/ 465571 w 983857"/>
                <a:gd name="connsiteY2" fmla="*/ 2139 h 414416"/>
                <a:gd name="connsiteX3" fmla="*/ 855890 w 983857"/>
                <a:gd name="connsiteY3" fmla="*/ 128345 h 414416"/>
                <a:gd name="connsiteX4" fmla="*/ 955903 w 983857"/>
                <a:gd name="connsiteY4" fmla="*/ 390282 h 414416"/>
                <a:gd name="connsiteX5" fmla="*/ 479858 w 983857"/>
                <a:gd name="connsiteY5" fmla="*/ 359326 h 414416"/>
                <a:gd name="connsiteX6" fmla="*/ 8579 w 983857"/>
                <a:gd name="connsiteY6" fmla="*/ 399807 h 414416"/>
                <a:gd name="connsiteX0" fmla="*/ 9609 w 963455"/>
                <a:gd name="connsiteY0" fmla="*/ 380757 h 397615"/>
                <a:gd name="connsiteX1" fmla="*/ 175883 w 963455"/>
                <a:gd name="connsiteY1" fmla="*/ 68815 h 397615"/>
                <a:gd name="connsiteX2" fmla="*/ 445169 w 963455"/>
                <a:gd name="connsiteY2" fmla="*/ 2139 h 397615"/>
                <a:gd name="connsiteX3" fmla="*/ 835488 w 963455"/>
                <a:gd name="connsiteY3" fmla="*/ 128345 h 397615"/>
                <a:gd name="connsiteX4" fmla="*/ 935501 w 963455"/>
                <a:gd name="connsiteY4" fmla="*/ 390282 h 397615"/>
                <a:gd name="connsiteX5" fmla="*/ 459456 w 963455"/>
                <a:gd name="connsiteY5" fmla="*/ 359326 h 397615"/>
                <a:gd name="connsiteX6" fmla="*/ 9609 w 963455"/>
                <a:gd name="connsiteY6" fmla="*/ 380757 h 397615"/>
                <a:gd name="connsiteX0" fmla="*/ 629 w 954475"/>
                <a:gd name="connsiteY0" fmla="*/ 380757 h 392126"/>
                <a:gd name="connsiteX1" fmla="*/ 166903 w 954475"/>
                <a:gd name="connsiteY1" fmla="*/ 68815 h 392126"/>
                <a:gd name="connsiteX2" fmla="*/ 436189 w 954475"/>
                <a:gd name="connsiteY2" fmla="*/ 2139 h 392126"/>
                <a:gd name="connsiteX3" fmla="*/ 826508 w 954475"/>
                <a:gd name="connsiteY3" fmla="*/ 128345 h 392126"/>
                <a:gd name="connsiteX4" fmla="*/ 926521 w 954475"/>
                <a:gd name="connsiteY4" fmla="*/ 390282 h 392126"/>
                <a:gd name="connsiteX5" fmla="*/ 450476 w 954475"/>
                <a:gd name="connsiteY5" fmla="*/ 359326 h 392126"/>
                <a:gd name="connsiteX6" fmla="*/ 224054 w 954475"/>
                <a:gd name="connsiteY6" fmla="*/ 271221 h 392126"/>
                <a:gd name="connsiteX7" fmla="*/ 629 w 954475"/>
                <a:gd name="connsiteY7" fmla="*/ 380757 h 392126"/>
                <a:gd name="connsiteX0" fmla="*/ 1989 w 955835"/>
                <a:gd name="connsiteY0" fmla="*/ 380757 h 392053"/>
                <a:gd name="connsiteX1" fmla="*/ 168263 w 955835"/>
                <a:gd name="connsiteY1" fmla="*/ 68815 h 392053"/>
                <a:gd name="connsiteX2" fmla="*/ 437549 w 955835"/>
                <a:gd name="connsiteY2" fmla="*/ 2139 h 392053"/>
                <a:gd name="connsiteX3" fmla="*/ 827868 w 955835"/>
                <a:gd name="connsiteY3" fmla="*/ 128345 h 392053"/>
                <a:gd name="connsiteX4" fmla="*/ 927881 w 955835"/>
                <a:gd name="connsiteY4" fmla="*/ 390282 h 392053"/>
                <a:gd name="connsiteX5" fmla="*/ 451836 w 955835"/>
                <a:gd name="connsiteY5" fmla="*/ 359326 h 392053"/>
                <a:gd name="connsiteX6" fmla="*/ 101589 w 955835"/>
                <a:gd name="connsiteY6" fmla="*/ 278365 h 392053"/>
                <a:gd name="connsiteX7" fmla="*/ 1989 w 955835"/>
                <a:gd name="connsiteY7" fmla="*/ 380757 h 392053"/>
                <a:gd name="connsiteX0" fmla="*/ 340 w 954186"/>
                <a:gd name="connsiteY0" fmla="*/ 380757 h 392481"/>
                <a:gd name="connsiteX1" fmla="*/ 166614 w 954186"/>
                <a:gd name="connsiteY1" fmla="*/ 68815 h 392481"/>
                <a:gd name="connsiteX2" fmla="*/ 435900 w 954186"/>
                <a:gd name="connsiteY2" fmla="*/ 2139 h 392481"/>
                <a:gd name="connsiteX3" fmla="*/ 826219 w 954186"/>
                <a:gd name="connsiteY3" fmla="*/ 128345 h 392481"/>
                <a:gd name="connsiteX4" fmla="*/ 926232 w 954186"/>
                <a:gd name="connsiteY4" fmla="*/ 390282 h 392481"/>
                <a:gd name="connsiteX5" fmla="*/ 450187 w 954186"/>
                <a:gd name="connsiteY5" fmla="*/ 359326 h 392481"/>
                <a:gd name="connsiteX6" fmla="*/ 133278 w 954186"/>
                <a:gd name="connsiteY6" fmla="*/ 242646 h 392481"/>
                <a:gd name="connsiteX7" fmla="*/ 340 w 954186"/>
                <a:gd name="connsiteY7" fmla="*/ 380757 h 392481"/>
                <a:gd name="connsiteX0" fmla="*/ 8999 w 962845"/>
                <a:gd name="connsiteY0" fmla="*/ 380410 h 392134"/>
                <a:gd name="connsiteX1" fmla="*/ 30016 w 962845"/>
                <a:gd name="connsiteY1" fmla="*/ 228012 h 392134"/>
                <a:gd name="connsiteX2" fmla="*/ 175273 w 962845"/>
                <a:gd name="connsiteY2" fmla="*/ 68468 h 392134"/>
                <a:gd name="connsiteX3" fmla="*/ 444559 w 962845"/>
                <a:gd name="connsiteY3" fmla="*/ 1792 h 392134"/>
                <a:gd name="connsiteX4" fmla="*/ 834878 w 962845"/>
                <a:gd name="connsiteY4" fmla="*/ 127998 h 392134"/>
                <a:gd name="connsiteX5" fmla="*/ 934891 w 962845"/>
                <a:gd name="connsiteY5" fmla="*/ 389935 h 392134"/>
                <a:gd name="connsiteX6" fmla="*/ 458846 w 962845"/>
                <a:gd name="connsiteY6" fmla="*/ 358979 h 392134"/>
                <a:gd name="connsiteX7" fmla="*/ 141937 w 962845"/>
                <a:gd name="connsiteY7" fmla="*/ 242299 h 392134"/>
                <a:gd name="connsiteX8" fmla="*/ 8999 w 962845"/>
                <a:gd name="connsiteY8" fmla="*/ 380410 h 392134"/>
                <a:gd name="connsiteX0" fmla="*/ 6178 w 960024"/>
                <a:gd name="connsiteY0" fmla="*/ 380410 h 392437"/>
                <a:gd name="connsiteX1" fmla="*/ 27195 w 960024"/>
                <a:gd name="connsiteY1" fmla="*/ 228012 h 392437"/>
                <a:gd name="connsiteX2" fmla="*/ 172452 w 960024"/>
                <a:gd name="connsiteY2" fmla="*/ 68468 h 392437"/>
                <a:gd name="connsiteX3" fmla="*/ 441738 w 960024"/>
                <a:gd name="connsiteY3" fmla="*/ 1792 h 392437"/>
                <a:gd name="connsiteX4" fmla="*/ 832057 w 960024"/>
                <a:gd name="connsiteY4" fmla="*/ 127998 h 392437"/>
                <a:gd name="connsiteX5" fmla="*/ 932070 w 960024"/>
                <a:gd name="connsiteY5" fmla="*/ 389935 h 392437"/>
                <a:gd name="connsiteX6" fmla="*/ 456025 w 960024"/>
                <a:gd name="connsiteY6" fmla="*/ 358979 h 392437"/>
                <a:gd name="connsiteX7" fmla="*/ 101016 w 960024"/>
                <a:gd name="connsiteY7" fmla="*/ 223249 h 392437"/>
                <a:gd name="connsiteX8" fmla="*/ 6178 w 960024"/>
                <a:gd name="connsiteY8" fmla="*/ 380410 h 392437"/>
                <a:gd name="connsiteX0" fmla="*/ 6002 w 959848"/>
                <a:gd name="connsiteY0" fmla="*/ 380410 h 393080"/>
                <a:gd name="connsiteX1" fmla="*/ 27019 w 959848"/>
                <a:gd name="connsiteY1" fmla="*/ 228012 h 393080"/>
                <a:gd name="connsiteX2" fmla="*/ 172276 w 959848"/>
                <a:gd name="connsiteY2" fmla="*/ 68468 h 393080"/>
                <a:gd name="connsiteX3" fmla="*/ 441562 w 959848"/>
                <a:gd name="connsiteY3" fmla="*/ 1792 h 393080"/>
                <a:gd name="connsiteX4" fmla="*/ 831881 w 959848"/>
                <a:gd name="connsiteY4" fmla="*/ 127998 h 393080"/>
                <a:gd name="connsiteX5" fmla="*/ 931894 w 959848"/>
                <a:gd name="connsiteY5" fmla="*/ 389935 h 393080"/>
                <a:gd name="connsiteX6" fmla="*/ 455849 w 959848"/>
                <a:gd name="connsiteY6" fmla="*/ 358979 h 393080"/>
                <a:gd name="connsiteX7" fmla="*/ 98459 w 959848"/>
                <a:gd name="connsiteY7" fmla="*/ 192293 h 393080"/>
                <a:gd name="connsiteX8" fmla="*/ 6002 w 959848"/>
                <a:gd name="connsiteY8" fmla="*/ 380410 h 393080"/>
                <a:gd name="connsiteX0" fmla="*/ 5473 w 959319"/>
                <a:gd name="connsiteY0" fmla="*/ 380410 h 392568"/>
                <a:gd name="connsiteX1" fmla="*/ 26490 w 959319"/>
                <a:gd name="connsiteY1" fmla="*/ 228012 h 392568"/>
                <a:gd name="connsiteX2" fmla="*/ 171747 w 959319"/>
                <a:gd name="connsiteY2" fmla="*/ 68468 h 392568"/>
                <a:gd name="connsiteX3" fmla="*/ 441033 w 959319"/>
                <a:gd name="connsiteY3" fmla="*/ 1792 h 392568"/>
                <a:gd name="connsiteX4" fmla="*/ 831352 w 959319"/>
                <a:gd name="connsiteY4" fmla="*/ 127998 h 392568"/>
                <a:gd name="connsiteX5" fmla="*/ 931365 w 959319"/>
                <a:gd name="connsiteY5" fmla="*/ 389935 h 392568"/>
                <a:gd name="connsiteX6" fmla="*/ 455320 w 959319"/>
                <a:gd name="connsiteY6" fmla="*/ 358979 h 392568"/>
                <a:gd name="connsiteX7" fmla="*/ 90786 w 959319"/>
                <a:gd name="connsiteY7" fmla="*/ 216105 h 392568"/>
                <a:gd name="connsiteX8" fmla="*/ 5473 w 959319"/>
                <a:gd name="connsiteY8" fmla="*/ 380410 h 392568"/>
                <a:gd name="connsiteX0" fmla="*/ 5473 w 959319"/>
                <a:gd name="connsiteY0" fmla="*/ 380410 h 391325"/>
                <a:gd name="connsiteX1" fmla="*/ 26490 w 959319"/>
                <a:gd name="connsiteY1" fmla="*/ 228012 h 391325"/>
                <a:gd name="connsiteX2" fmla="*/ 171747 w 959319"/>
                <a:gd name="connsiteY2" fmla="*/ 68468 h 391325"/>
                <a:gd name="connsiteX3" fmla="*/ 441033 w 959319"/>
                <a:gd name="connsiteY3" fmla="*/ 1792 h 391325"/>
                <a:gd name="connsiteX4" fmla="*/ 831352 w 959319"/>
                <a:gd name="connsiteY4" fmla="*/ 127998 h 391325"/>
                <a:gd name="connsiteX5" fmla="*/ 931365 w 959319"/>
                <a:gd name="connsiteY5" fmla="*/ 389935 h 391325"/>
                <a:gd name="connsiteX6" fmla="*/ 455320 w 959319"/>
                <a:gd name="connsiteY6" fmla="*/ 358979 h 391325"/>
                <a:gd name="connsiteX7" fmla="*/ 240803 w 959319"/>
                <a:gd name="connsiteY7" fmla="*/ 325642 h 391325"/>
                <a:gd name="connsiteX8" fmla="*/ 90786 w 959319"/>
                <a:gd name="connsiteY8" fmla="*/ 216105 h 391325"/>
                <a:gd name="connsiteX9" fmla="*/ 5473 w 959319"/>
                <a:gd name="connsiteY9" fmla="*/ 380410 h 391325"/>
                <a:gd name="connsiteX0" fmla="*/ 5473 w 931868"/>
                <a:gd name="connsiteY0" fmla="*/ 380410 h 401695"/>
                <a:gd name="connsiteX1" fmla="*/ 26490 w 931868"/>
                <a:gd name="connsiteY1" fmla="*/ 228012 h 401695"/>
                <a:gd name="connsiteX2" fmla="*/ 171747 w 931868"/>
                <a:gd name="connsiteY2" fmla="*/ 68468 h 401695"/>
                <a:gd name="connsiteX3" fmla="*/ 441033 w 931868"/>
                <a:gd name="connsiteY3" fmla="*/ 1792 h 401695"/>
                <a:gd name="connsiteX4" fmla="*/ 831352 w 931868"/>
                <a:gd name="connsiteY4" fmla="*/ 127998 h 401695"/>
                <a:gd name="connsiteX5" fmla="*/ 931365 w 931868"/>
                <a:gd name="connsiteY5" fmla="*/ 389935 h 401695"/>
                <a:gd name="connsiteX6" fmla="*/ 786109 w 931868"/>
                <a:gd name="connsiteY6" fmla="*/ 339930 h 401695"/>
                <a:gd name="connsiteX7" fmla="*/ 455320 w 931868"/>
                <a:gd name="connsiteY7" fmla="*/ 358979 h 401695"/>
                <a:gd name="connsiteX8" fmla="*/ 240803 w 931868"/>
                <a:gd name="connsiteY8" fmla="*/ 325642 h 401695"/>
                <a:gd name="connsiteX9" fmla="*/ 90786 w 931868"/>
                <a:gd name="connsiteY9" fmla="*/ 216105 h 401695"/>
                <a:gd name="connsiteX10" fmla="*/ 5473 w 931868"/>
                <a:gd name="connsiteY10" fmla="*/ 380410 h 401695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095 h 404163"/>
                <a:gd name="connsiteX1" fmla="*/ 42746 w 948124"/>
                <a:gd name="connsiteY1" fmla="*/ 227884 h 404163"/>
                <a:gd name="connsiteX2" fmla="*/ 188003 w 948124"/>
                <a:gd name="connsiteY2" fmla="*/ 68340 h 404163"/>
                <a:gd name="connsiteX3" fmla="*/ 457289 w 948124"/>
                <a:gd name="connsiteY3" fmla="*/ 1664 h 404163"/>
                <a:gd name="connsiteX4" fmla="*/ 847608 w 948124"/>
                <a:gd name="connsiteY4" fmla="*/ 127870 h 404163"/>
                <a:gd name="connsiteX5" fmla="*/ 947621 w 948124"/>
                <a:gd name="connsiteY5" fmla="*/ 389807 h 404163"/>
                <a:gd name="connsiteX6" fmla="*/ 816652 w 948124"/>
                <a:gd name="connsiteY6" fmla="*/ 361233 h 404163"/>
                <a:gd name="connsiteX7" fmla="*/ 471576 w 948124"/>
                <a:gd name="connsiteY7" fmla="*/ 358851 h 404163"/>
                <a:gd name="connsiteX8" fmla="*/ 257059 w 948124"/>
                <a:gd name="connsiteY8" fmla="*/ 325514 h 404163"/>
                <a:gd name="connsiteX9" fmla="*/ 107042 w 948124"/>
                <a:gd name="connsiteY9" fmla="*/ 215977 h 404163"/>
                <a:gd name="connsiteX10" fmla="*/ 2679 w 948124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68376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49272"/>
                <a:gd name="connsiteY0" fmla="*/ 404095 h 404118"/>
                <a:gd name="connsiteX1" fmla="*/ 42746 w 949272"/>
                <a:gd name="connsiteY1" fmla="*/ 227884 h 404118"/>
                <a:gd name="connsiteX2" fmla="*/ 188003 w 949272"/>
                <a:gd name="connsiteY2" fmla="*/ 68340 h 404118"/>
                <a:gd name="connsiteX3" fmla="*/ 457289 w 949272"/>
                <a:gd name="connsiteY3" fmla="*/ 1664 h 404118"/>
                <a:gd name="connsiteX4" fmla="*/ 847608 w 949272"/>
                <a:gd name="connsiteY4" fmla="*/ 127870 h 404118"/>
                <a:gd name="connsiteX5" fmla="*/ 945239 w 949272"/>
                <a:gd name="connsiteY5" fmla="*/ 349326 h 404118"/>
                <a:gd name="connsiteX6" fmla="*/ 816652 w 949272"/>
                <a:gd name="connsiteY6" fmla="*/ 361233 h 404118"/>
                <a:gd name="connsiteX7" fmla="*/ 471576 w 949272"/>
                <a:gd name="connsiteY7" fmla="*/ 368376 h 404118"/>
                <a:gd name="connsiteX8" fmla="*/ 257059 w 949272"/>
                <a:gd name="connsiteY8" fmla="*/ 325514 h 404118"/>
                <a:gd name="connsiteX9" fmla="*/ 107042 w 949272"/>
                <a:gd name="connsiteY9" fmla="*/ 215977 h 404118"/>
                <a:gd name="connsiteX10" fmla="*/ 2679 w 94927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95318 h 495341"/>
                <a:gd name="connsiteX1" fmla="*/ 42746 w 960652"/>
                <a:gd name="connsiteY1" fmla="*/ 319107 h 495341"/>
                <a:gd name="connsiteX2" fmla="*/ 188003 w 960652"/>
                <a:gd name="connsiteY2" fmla="*/ 159563 h 495341"/>
                <a:gd name="connsiteX3" fmla="*/ 504914 w 960652"/>
                <a:gd name="connsiteY3" fmla="*/ 812 h 495341"/>
                <a:gd name="connsiteX4" fmla="*/ 847608 w 960652"/>
                <a:gd name="connsiteY4" fmla="*/ 219093 h 495341"/>
                <a:gd name="connsiteX5" fmla="*/ 957146 w 960652"/>
                <a:gd name="connsiteY5" fmla="*/ 476268 h 495341"/>
                <a:gd name="connsiteX6" fmla="*/ 816652 w 960652"/>
                <a:gd name="connsiteY6" fmla="*/ 452456 h 495341"/>
                <a:gd name="connsiteX7" fmla="*/ 471576 w 960652"/>
                <a:gd name="connsiteY7" fmla="*/ 459599 h 495341"/>
                <a:gd name="connsiteX8" fmla="*/ 257059 w 960652"/>
                <a:gd name="connsiteY8" fmla="*/ 416737 h 495341"/>
                <a:gd name="connsiteX9" fmla="*/ 107042 w 960652"/>
                <a:gd name="connsiteY9" fmla="*/ 307200 h 495341"/>
                <a:gd name="connsiteX10" fmla="*/ 2679 w 960652"/>
                <a:gd name="connsiteY10" fmla="*/ 495318 h 495341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88003 w 960652"/>
                <a:gd name="connsiteY2" fmla="*/ 164719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38778 w 960652"/>
                <a:gd name="connsiteY2" fmla="*/ 28194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14300 w 960652"/>
                <a:gd name="connsiteY2" fmla="*/ 140275 h 500497"/>
                <a:gd name="connsiteX3" fmla="*/ 38778 w 960652"/>
                <a:gd name="connsiteY3" fmla="*/ 28194 h 500497"/>
                <a:gd name="connsiteX4" fmla="*/ 504825 w 960652"/>
                <a:gd name="connsiteY4" fmla="*/ 70425 h 500497"/>
                <a:gd name="connsiteX5" fmla="*/ 504914 w 960652"/>
                <a:gd name="connsiteY5" fmla="*/ 5968 h 500497"/>
                <a:gd name="connsiteX6" fmla="*/ 847608 w 960652"/>
                <a:gd name="connsiteY6" fmla="*/ 224249 h 500497"/>
                <a:gd name="connsiteX7" fmla="*/ 957146 w 960652"/>
                <a:gd name="connsiteY7" fmla="*/ 481424 h 500497"/>
                <a:gd name="connsiteX8" fmla="*/ 816652 w 960652"/>
                <a:gd name="connsiteY8" fmla="*/ 457612 h 500497"/>
                <a:gd name="connsiteX9" fmla="*/ 471576 w 960652"/>
                <a:gd name="connsiteY9" fmla="*/ 464755 h 500497"/>
                <a:gd name="connsiteX10" fmla="*/ 257059 w 960652"/>
                <a:gd name="connsiteY10" fmla="*/ 421893 h 500497"/>
                <a:gd name="connsiteX11" fmla="*/ 107042 w 960652"/>
                <a:gd name="connsiteY11" fmla="*/ 312356 h 500497"/>
                <a:gd name="connsiteX12" fmla="*/ 2679 w 960652"/>
                <a:gd name="connsiteY12" fmla="*/ 500474 h 500497"/>
                <a:gd name="connsiteX0" fmla="*/ 17909 w 975882"/>
                <a:gd name="connsiteY0" fmla="*/ 500474 h 504534"/>
                <a:gd name="connsiteX1" fmla="*/ 16701 w 975882"/>
                <a:gd name="connsiteY1" fmla="*/ 140113 h 504534"/>
                <a:gd name="connsiteX2" fmla="*/ 129530 w 975882"/>
                <a:gd name="connsiteY2" fmla="*/ 140275 h 504534"/>
                <a:gd name="connsiteX3" fmla="*/ 54008 w 975882"/>
                <a:gd name="connsiteY3" fmla="*/ 28194 h 504534"/>
                <a:gd name="connsiteX4" fmla="*/ 520055 w 975882"/>
                <a:gd name="connsiteY4" fmla="*/ 70425 h 504534"/>
                <a:gd name="connsiteX5" fmla="*/ 520144 w 975882"/>
                <a:gd name="connsiteY5" fmla="*/ 5968 h 504534"/>
                <a:gd name="connsiteX6" fmla="*/ 862838 w 975882"/>
                <a:gd name="connsiteY6" fmla="*/ 224249 h 504534"/>
                <a:gd name="connsiteX7" fmla="*/ 972376 w 975882"/>
                <a:gd name="connsiteY7" fmla="*/ 481424 h 504534"/>
                <a:gd name="connsiteX8" fmla="*/ 831882 w 975882"/>
                <a:gd name="connsiteY8" fmla="*/ 457612 h 504534"/>
                <a:gd name="connsiteX9" fmla="*/ 486806 w 975882"/>
                <a:gd name="connsiteY9" fmla="*/ 464755 h 504534"/>
                <a:gd name="connsiteX10" fmla="*/ 272289 w 975882"/>
                <a:gd name="connsiteY10" fmla="*/ 421893 h 504534"/>
                <a:gd name="connsiteX11" fmla="*/ 122272 w 975882"/>
                <a:gd name="connsiteY11" fmla="*/ 312356 h 504534"/>
                <a:gd name="connsiteX12" fmla="*/ 17909 w 975882"/>
                <a:gd name="connsiteY12" fmla="*/ 500474 h 504534"/>
                <a:gd name="connsiteX0" fmla="*/ 17909 w 988647"/>
                <a:gd name="connsiteY0" fmla="*/ 499069 h 503129"/>
                <a:gd name="connsiteX1" fmla="*/ 16701 w 988647"/>
                <a:gd name="connsiteY1" fmla="*/ 138708 h 503129"/>
                <a:gd name="connsiteX2" fmla="*/ 129530 w 988647"/>
                <a:gd name="connsiteY2" fmla="*/ 138870 h 503129"/>
                <a:gd name="connsiteX3" fmla="*/ 54008 w 988647"/>
                <a:gd name="connsiteY3" fmla="*/ 26789 h 503129"/>
                <a:gd name="connsiteX4" fmla="*/ 520055 w 988647"/>
                <a:gd name="connsiteY4" fmla="*/ 69020 h 503129"/>
                <a:gd name="connsiteX5" fmla="*/ 520144 w 988647"/>
                <a:gd name="connsiteY5" fmla="*/ 4563 h 503129"/>
                <a:gd name="connsiteX6" fmla="*/ 945388 w 988647"/>
                <a:gd name="connsiteY6" fmla="*/ 197444 h 503129"/>
                <a:gd name="connsiteX7" fmla="*/ 972376 w 988647"/>
                <a:gd name="connsiteY7" fmla="*/ 480019 h 503129"/>
                <a:gd name="connsiteX8" fmla="*/ 831882 w 988647"/>
                <a:gd name="connsiteY8" fmla="*/ 456207 h 503129"/>
                <a:gd name="connsiteX9" fmla="*/ 486806 w 988647"/>
                <a:gd name="connsiteY9" fmla="*/ 463350 h 503129"/>
                <a:gd name="connsiteX10" fmla="*/ 272289 w 988647"/>
                <a:gd name="connsiteY10" fmla="*/ 420488 h 503129"/>
                <a:gd name="connsiteX11" fmla="*/ 122272 w 988647"/>
                <a:gd name="connsiteY11" fmla="*/ 310951 h 503129"/>
                <a:gd name="connsiteX12" fmla="*/ 17909 w 988647"/>
                <a:gd name="connsiteY12" fmla="*/ 499069 h 50312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06442"/>
                <a:gd name="connsiteY0" fmla="*/ 499069 h 613369"/>
                <a:gd name="connsiteX1" fmla="*/ 16701 w 1006442"/>
                <a:gd name="connsiteY1" fmla="*/ 138708 h 613369"/>
                <a:gd name="connsiteX2" fmla="*/ 129530 w 1006442"/>
                <a:gd name="connsiteY2" fmla="*/ 138870 h 613369"/>
                <a:gd name="connsiteX3" fmla="*/ 54008 w 1006442"/>
                <a:gd name="connsiteY3" fmla="*/ 26789 h 613369"/>
                <a:gd name="connsiteX4" fmla="*/ 520055 w 1006442"/>
                <a:gd name="connsiteY4" fmla="*/ 69020 h 613369"/>
                <a:gd name="connsiteX5" fmla="*/ 520144 w 1006442"/>
                <a:gd name="connsiteY5" fmla="*/ 4563 h 613369"/>
                <a:gd name="connsiteX6" fmla="*/ 945388 w 1006442"/>
                <a:gd name="connsiteY6" fmla="*/ 197444 h 613369"/>
                <a:gd name="connsiteX7" fmla="*/ 997776 w 1006442"/>
                <a:gd name="connsiteY7" fmla="*/ 613369 h 613369"/>
                <a:gd name="connsiteX8" fmla="*/ 831882 w 1006442"/>
                <a:gd name="connsiteY8" fmla="*/ 456207 h 613369"/>
                <a:gd name="connsiteX9" fmla="*/ 486806 w 1006442"/>
                <a:gd name="connsiteY9" fmla="*/ 463350 h 613369"/>
                <a:gd name="connsiteX10" fmla="*/ 272289 w 1006442"/>
                <a:gd name="connsiteY10" fmla="*/ 420488 h 613369"/>
                <a:gd name="connsiteX11" fmla="*/ 122272 w 1006442"/>
                <a:gd name="connsiteY11" fmla="*/ 310951 h 613369"/>
                <a:gd name="connsiteX12" fmla="*/ 17909 w 1006442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56207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3673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12832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2276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946182 w 1016207"/>
                <a:gd name="connsiteY8" fmla="*/ 17363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524906 w 1016207"/>
                <a:gd name="connsiteY9" fmla="*/ 2919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524906 w 1016207"/>
                <a:gd name="connsiteY10" fmla="*/ 2919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307214 w 1016207"/>
                <a:gd name="connsiteY11" fmla="*/ 3315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53249 w 1007097"/>
                <a:gd name="connsiteY0" fmla="*/ 594319 h 613369"/>
                <a:gd name="connsiteX1" fmla="*/ 7591 w 1007097"/>
                <a:gd name="connsiteY1" fmla="*/ 138708 h 613369"/>
                <a:gd name="connsiteX2" fmla="*/ 120420 w 1007097"/>
                <a:gd name="connsiteY2" fmla="*/ 138870 h 613369"/>
                <a:gd name="connsiteX3" fmla="*/ 44898 w 1007097"/>
                <a:gd name="connsiteY3" fmla="*/ 26789 h 613369"/>
                <a:gd name="connsiteX4" fmla="*/ 510945 w 1007097"/>
                <a:gd name="connsiteY4" fmla="*/ 69020 h 613369"/>
                <a:gd name="connsiteX5" fmla="*/ 511034 w 1007097"/>
                <a:gd name="connsiteY5" fmla="*/ 4563 h 613369"/>
                <a:gd name="connsiteX6" fmla="*/ 936278 w 1007097"/>
                <a:gd name="connsiteY6" fmla="*/ 197444 h 613369"/>
                <a:gd name="connsiteX7" fmla="*/ 988666 w 1007097"/>
                <a:gd name="connsiteY7" fmla="*/ 613369 h 613369"/>
                <a:gd name="connsiteX8" fmla="*/ 864047 w 1007097"/>
                <a:gd name="connsiteY8" fmla="*/ 332382 h 613369"/>
                <a:gd name="connsiteX9" fmla="*/ 625244 w 1007097"/>
                <a:gd name="connsiteY9" fmla="*/ 399219 h 613369"/>
                <a:gd name="connsiteX10" fmla="*/ 633271 w 1007097"/>
                <a:gd name="connsiteY10" fmla="*/ 342700 h 613369"/>
                <a:gd name="connsiteX11" fmla="*/ 272704 w 1007097"/>
                <a:gd name="connsiteY11" fmla="*/ 404613 h 613369"/>
                <a:gd name="connsiteX12" fmla="*/ 113162 w 1007097"/>
                <a:gd name="connsiteY12" fmla="*/ 310951 h 613369"/>
                <a:gd name="connsiteX13" fmla="*/ 53249 w 1007097"/>
                <a:gd name="connsiteY13" fmla="*/ 594319 h 613369"/>
                <a:gd name="connsiteX0" fmla="*/ 53596 w 1007444"/>
                <a:gd name="connsiteY0" fmla="*/ 594319 h 613369"/>
                <a:gd name="connsiteX1" fmla="*/ 7938 w 1007444"/>
                <a:gd name="connsiteY1" fmla="*/ 138708 h 613369"/>
                <a:gd name="connsiteX2" fmla="*/ 120767 w 1007444"/>
                <a:gd name="connsiteY2" fmla="*/ 138870 h 613369"/>
                <a:gd name="connsiteX3" fmla="*/ 45245 w 1007444"/>
                <a:gd name="connsiteY3" fmla="*/ 26789 h 613369"/>
                <a:gd name="connsiteX4" fmla="*/ 511292 w 1007444"/>
                <a:gd name="connsiteY4" fmla="*/ 69020 h 613369"/>
                <a:gd name="connsiteX5" fmla="*/ 511381 w 1007444"/>
                <a:gd name="connsiteY5" fmla="*/ 4563 h 613369"/>
                <a:gd name="connsiteX6" fmla="*/ 936625 w 1007444"/>
                <a:gd name="connsiteY6" fmla="*/ 197444 h 613369"/>
                <a:gd name="connsiteX7" fmla="*/ 989013 w 1007444"/>
                <a:gd name="connsiteY7" fmla="*/ 613369 h 613369"/>
                <a:gd name="connsiteX8" fmla="*/ 864394 w 1007444"/>
                <a:gd name="connsiteY8" fmla="*/ 332382 h 613369"/>
                <a:gd name="connsiteX9" fmla="*/ 625591 w 1007444"/>
                <a:gd name="connsiteY9" fmla="*/ 399219 h 613369"/>
                <a:gd name="connsiteX10" fmla="*/ 633618 w 1007444"/>
                <a:gd name="connsiteY10" fmla="*/ 342700 h 613369"/>
                <a:gd name="connsiteX11" fmla="*/ 273051 w 1007444"/>
                <a:gd name="connsiteY11" fmla="*/ 404613 h 613369"/>
                <a:gd name="connsiteX12" fmla="*/ 135734 w 1007444"/>
                <a:gd name="connsiteY12" fmla="*/ 361751 h 613369"/>
                <a:gd name="connsiteX13" fmla="*/ 53596 w 1007444"/>
                <a:gd name="connsiteY13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267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521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55541 w 1005040"/>
                <a:gd name="connsiteY4" fmla="*/ 394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5040" h="613369">
                  <a:moveTo>
                    <a:pt x="51192" y="594319"/>
                  </a:moveTo>
                  <a:cubicBezTo>
                    <a:pt x="38643" y="582572"/>
                    <a:pt x="33897" y="364029"/>
                    <a:pt x="58037" y="291269"/>
                  </a:cubicBezTo>
                  <a:cubicBezTo>
                    <a:pt x="21852" y="231209"/>
                    <a:pt x="-14045" y="169400"/>
                    <a:pt x="5534" y="138708"/>
                  </a:cubicBezTo>
                  <a:cubicBezTo>
                    <a:pt x="7733" y="79204"/>
                    <a:pt x="119024" y="188215"/>
                    <a:pt x="118363" y="138870"/>
                  </a:cubicBezTo>
                  <a:cubicBezTo>
                    <a:pt x="117702" y="89525"/>
                    <a:pt x="-16426" y="45310"/>
                    <a:pt x="65066" y="33139"/>
                  </a:cubicBezTo>
                  <a:cubicBezTo>
                    <a:pt x="146558" y="20968"/>
                    <a:pt x="443370" y="38329"/>
                    <a:pt x="508888" y="69020"/>
                  </a:cubicBezTo>
                  <a:cubicBezTo>
                    <a:pt x="561707" y="42561"/>
                    <a:pt x="438088" y="-16841"/>
                    <a:pt x="508977" y="4563"/>
                  </a:cubicBezTo>
                  <a:cubicBezTo>
                    <a:pt x="579866" y="25967"/>
                    <a:pt x="875915" y="133150"/>
                    <a:pt x="934221" y="197444"/>
                  </a:cubicBezTo>
                  <a:cubicBezTo>
                    <a:pt x="992527" y="261738"/>
                    <a:pt x="1029074" y="480813"/>
                    <a:pt x="986609" y="613369"/>
                  </a:cubicBezTo>
                  <a:cubicBezTo>
                    <a:pt x="960019" y="516532"/>
                    <a:pt x="943713" y="339922"/>
                    <a:pt x="861990" y="332382"/>
                  </a:cubicBezTo>
                  <a:cubicBezTo>
                    <a:pt x="813591" y="282403"/>
                    <a:pt x="681229" y="405966"/>
                    <a:pt x="623187" y="399219"/>
                  </a:cubicBezTo>
                  <a:cubicBezTo>
                    <a:pt x="565145" y="392472"/>
                    <a:pt x="689971" y="341801"/>
                    <a:pt x="631214" y="342700"/>
                  </a:cubicBezTo>
                  <a:cubicBezTo>
                    <a:pt x="572457" y="343599"/>
                    <a:pt x="356803" y="403025"/>
                    <a:pt x="270647" y="404613"/>
                  </a:cubicBezTo>
                  <a:cubicBezTo>
                    <a:pt x="209891" y="380801"/>
                    <a:pt x="185648" y="405407"/>
                    <a:pt x="133330" y="361751"/>
                  </a:cubicBezTo>
                  <a:cubicBezTo>
                    <a:pt x="98838" y="448667"/>
                    <a:pt x="63741" y="606066"/>
                    <a:pt x="51192" y="594319"/>
                  </a:cubicBezTo>
                  <a:close/>
                </a:path>
              </a:pathLst>
            </a:custGeom>
            <a:solidFill>
              <a:srgbClr val="654122"/>
            </a:solidFill>
            <a:ln>
              <a:noFill/>
            </a:ln>
            <a:effectLst>
              <a:outerShdw dist="38100" dir="4200000" sx="96000" sy="96000" algn="t" rotWithShape="0">
                <a:srgbClr val="DA9E6F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" name="Blk Boy"/>
          <p:cNvGrpSpPr/>
          <p:nvPr/>
        </p:nvGrpSpPr>
        <p:grpSpPr>
          <a:xfrm>
            <a:off x="363022" y="2170740"/>
            <a:ext cx="875381" cy="1413437"/>
            <a:chOff x="5479687" y="4293783"/>
            <a:chExt cx="1167175" cy="1884582"/>
          </a:xfrm>
        </p:grpSpPr>
        <p:grpSp>
          <p:nvGrpSpPr>
            <p:cNvPr id="5" name="Group 4"/>
            <p:cNvGrpSpPr/>
            <p:nvPr/>
          </p:nvGrpSpPr>
          <p:grpSpPr>
            <a:xfrm>
              <a:off x="5624937" y="5414299"/>
              <a:ext cx="861710" cy="444635"/>
              <a:chOff x="6783868" y="4995224"/>
              <a:chExt cx="861710" cy="444635"/>
            </a:xfrm>
            <a:solidFill>
              <a:srgbClr val="97663B"/>
            </a:solidFill>
          </p:grpSpPr>
          <p:sp>
            <p:nvSpPr>
              <p:cNvPr id="37" name="Freeform: Shape 36"/>
              <p:cNvSpPr/>
              <p:nvPr/>
            </p:nvSpPr>
            <p:spPr>
              <a:xfrm>
                <a:off x="6783868" y="4999747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 flipH="1">
                <a:off x="7433995" y="4995224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5782186" y="5897049"/>
              <a:ext cx="570707" cy="281316"/>
              <a:chOff x="8321137" y="5334839"/>
              <a:chExt cx="570707" cy="281316"/>
            </a:xfrm>
          </p:grpSpPr>
          <p:sp>
            <p:nvSpPr>
              <p:cNvPr id="33" name="Rectangle 19"/>
              <p:cNvSpPr/>
              <p:nvPr/>
            </p:nvSpPr>
            <p:spPr>
              <a:xfrm>
                <a:off x="8388972" y="5334840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Rectangle 19"/>
              <p:cNvSpPr/>
              <p:nvPr/>
            </p:nvSpPr>
            <p:spPr>
              <a:xfrm flipH="1">
                <a:off x="8658740" y="5334839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Rectangle 19"/>
              <p:cNvSpPr/>
              <p:nvPr/>
            </p:nvSpPr>
            <p:spPr>
              <a:xfrm flipH="1">
                <a:off x="8321137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45413E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Rectangle 19"/>
              <p:cNvSpPr/>
              <p:nvPr/>
            </p:nvSpPr>
            <p:spPr>
              <a:xfrm>
                <a:off x="8660264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45413E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" name="Rectangle 17"/>
            <p:cNvSpPr/>
            <p:nvPr/>
          </p:nvSpPr>
          <p:spPr>
            <a:xfrm>
              <a:off x="5838667" y="5712295"/>
              <a:ext cx="439737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5719083" y="5212358"/>
              <a:ext cx="709613" cy="522520"/>
              <a:chOff x="1916909" y="3505263"/>
              <a:chExt cx="709613" cy="522520"/>
            </a:xfrm>
          </p:grpSpPr>
          <p:sp>
            <p:nvSpPr>
              <p:cNvPr id="28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08A15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699A1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699A1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479687" y="4407012"/>
              <a:ext cx="1167175" cy="851629"/>
              <a:chOff x="7389463" y="2893265"/>
              <a:chExt cx="1167175" cy="851629"/>
            </a:xfrm>
          </p:grpSpPr>
          <p:sp>
            <p:nvSpPr>
              <p:cNvPr id="25" name="Oval 36"/>
              <p:cNvSpPr/>
              <p:nvPr/>
            </p:nvSpPr>
            <p:spPr>
              <a:xfrm>
                <a:off x="7389463" y="3336516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Oval 36"/>
              <p:cNvSpPr/>
              <p:nvPr/>
            </p:nvSpPr>
            <p:spPr>
              <a:xfrm flipH="1">
                <a:off x="8386131" y="3317677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Oval 33"/>
              <p:cNvSpPr/>
              <p:nvPr/>
            </p:nvSpPr>
            <p:spPr>
              <a:xfrm>
                <a:off x="7470495" y="2893265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>
                <a:outerShdw blurRad="25400" dist="25400" dir="5400000" algn="t" rotWithShape="0">
                  <a:srgbClr val="7E502C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" name="Freeform: Shape 9"/>
            <p:cNvSpPr/>
            <p:nvPr/>
          </p:nvSpPr>
          <p:spPr>
            <a:xfrm>
              <a:off x="5552447" y="4293783"/>
              <a:ext cx="999945" cy="490538"/>
            </a:xfrm>
            <a:custGeom>
              <a:avLst/>
              <a:gdLst>
                <a:gd name="connsiteX0" fmla="*/ 0 w 947737"/>
                <a:gd name="connsiteY0" fmla="*/ 481013 h 481013"/>
                <a:gd name="connsiteX1" fmla="*/ 80962 w 947737"/>
                <a:gd name="connsiteY1" fmla="*/ 428625 h 481013"/>
                <a:gd name="connsiteX2" fmla="*/ 71437 w 947737"/>
                <a:gd name="connsiteY2" fmla="*/ 338138 h 481013"/>
                <a:gd name="connsiteX3" fmla="*/ 161925 w 947737"/>
                <a:gd name="connsiteY3" fmla="*/ 309563 h 481013"/>
                <a:gd name="connsiteX4" fmla="*/ 219075 w 947737"/>
                <a:gd name="connsiteY4" fmla="*/ 233363 h 481013"/>
                <a:gd name="connsiteX5" fmla="*/ 319087 w 947737"/>
                <a:gd name="connsiteY5" fmla="*/ 257175 h 481013"/>
                <a:gd name="connsiteX6" fmla="*/ 404812 w 947737"/>
                <a:gd name="connsiteY6" fmla="*/ 204788 h 481013"/>
                <a:gd name="connsiteX7" fmla="*/ 461962 w 947737"/>
                <a:gd name="connsiteY7" fmla="*/ 242888 h 481013"/>
                <a:gd name="connsiteX8" fmla="*/ 581025 w 947737"/>
                <a:gd name="connsiteY8" fmla="*/ 209550 h 481013"/>
                <a:gd name="connsiteX9" fmla="*/ 657225 w 947737"/>
                <a:gd name="connsiteY9" fmla="*/ 261938 h 481013"/>
                <a:gd name="connsiteX10" fmla="*/ 738187 w 947737"/>
                <a:gd name="connsiteY10" fmla="*/ 242888 h 481013"/>
                <a:gd name="connsiteX11" fmla="*/ 790575 w 947737"/>
                <a:gd name="connsiteY11" fmla="*/ 304800 h 481013"/>
                <a:gd name="connsiteX12" fmla="*/ 852487 w 947737"/>
                <a:gd name="connsiteY12" fmla="*/ 328613 h 481013"/>
                <a:gd name="connsiteX13" fmla="*/ 881062 w 947737"/>
                <a:gd name="connsiteY13" fmla="*/ 457200 h 481013"/>
                <a:gd name="connsiteX14" fmla="*/ 947737 w 947737"/>
                <a:gd name="connsiteY14" fmla="*/ 481013 h 481013"/>
                <a:gd name="connsiteX15" fmla="*/ 885825 w 947737"/>
                <a:gd name="connsiteY15" fmla="*/ 176213 h 481013"/>
                <a:gd name="connsiteX16" fmla="*/ 519112 w 947737"/>
                <a:gd name="connsiteY16" fmla="*/ 0 h 481013"/>
                <a:gd name="connsiteX17" fmla="*/ 85725 w 947737"/>
                <a:gd name="connsiteY17" fmla="*/ 123825 h 481013"/>
                <a:gd name="connsiteX18" fmla="*/ 0 w 947737"/>
                <a:gd name="connsiteY18" fmla="*/ 481013 h 481013"/>
                <a:gd name="connsiteX0" fmla="*/ 923 w 948660"/>
                <a:gd name="connsiteY0" fmla="*/ 481013 h 481013"/>
                <a:gd name="connsiteX1" fmla="*/ 81885 w 948660"/>
                <a:gd name="connsiteY1" fmla="*/ 428625 h 481013"/>
                <a:gd name="connsiteX2" fmla="*/ 72360 w 948660"/>
                <a:gd name="connsiteY2" fmla="*/ 338138 h 481013"/>
                <a:gd name="connsiteX3" fmla="*/ 162848 w 948660"/>
                <a:gd name="connsiteY3" fmla="*/ 309563 h 481013"/>
                <a:gd name="connsiteX4" fmla="*/ 219998 w 948660"/>
                <a:gd name="connsiteY4" fmla="*/ 233363 h 481013"/>
                <a:gd name="connsiteX5" fmla="*/ 320010 w 948660"/>
                <a:gd name="connsiteY5" fmla="*/ 257175 h 481013"/>
                <a:gd name="connsiteX6" fmla="*/ 405735 w 948660"/>
                <a:gd name="connsiteY6" fmla="*/ 204788 h 481013"/>
                <a:gd name="connsiteX7" fmla="*/ 462885 w 948660"/>
                <a:gd name="connsiteY7" fmla="*/ 242888 h 481013"/>
                <a:gd name="connsiteX8" fmla="*/ 581948 w 948660"/>
                <a:gd name="connsiteY8" fmla="*/ 209550 h 481013"/>
                <a:gd name="connsiteX9" fmla="*/ 658148 w 948660"/>
                <a:gd name="connsiteY9" fmla="*/ 261938 h 481013"/>
                <a:gd name="connsiteX10" fmla="*/ 739110 w 948660"/>
                <a:gd name="connsiteY10" fmla="*/ 242888 h 481013"/>
                <a:gd name="connsiteX11" fmla="*/ 791498 w 948660"/>
                <a:gd name="connsiteY11" fmla="*/ 304800 h 481013"/>
                <a:gd name="connsiteX12" fmla="*/ 853410 w 948660"/>
                <a:gd name="connsiteY12" fmla="*/ 328613 h 481013"/>
                <a:gd name="connsiteX13" fmla="*/ 881985 w 948660"/>
                <a:gd name="connsiteY13" fmla="*/ 457200 h 481013"/>
                <a:gd name="connsiteX14" fmla="*/ 948660 w 948660"/>
                <a:gd name="connsiteY14" fmla="*/ 481013 h 481013"/>
                <a:gd name="connsiteX15" fmla="*/ 886748 w 948660"/>
                <a:gd name="connsiteY15" fmla="*/ 176213 h 481013"/>
                <a:gd name="connsiteX16" fmla="*/ 520035 w 948660"/>
                <a:gd name="connsiteY16" fmla="*/ 0 h 481013"/>
                <a:gd name="connsiteX17" fmla="*/ 86648 w 948660"/>
                <a:gd name="connsiteY17" fmla="*/ 123825 h 481013"/>
                <a:gd name="connsiteX18" fmla="*/ 923 w 948660"/>
                <a:gd name="connsiteY18" fmla="*/ 481013 h 481013"/>
                <a:gd name="connsiteX0" fmla="*/ 1333 w 949070"/>
                <a:gd name="connsiteY0" fmla="*/ 481013 h 481013"/>
                <a:gd name="connsiteX1" fmla="*/ 82295 w 949070"/>
                <a:gd name="connsiteY1" fmla="*/ 428625 h 481013"/>
                <a:gd name="connsiteX2" fmla="*/ 72770 w 949070"/>
                <a:gd name="connsiteY2" fmla="*/ 338138 h 481013"/>
                <a:gd name="connsiteX3" fmla="*/ 163258 w 949070"/>
                <a:gd name="connsiteY3" fmla="*/ 309563 h 481013"/>
                <a:gd name="connsiteX4" fmla="*/ 220408 w 949070"/>
                <a:gd name="connsiteY4" fmla="*/ 233363 h 481013"/>
                <a:gd name="connsiteX5" fmla="*/ 320420 w 949070"/>
                <a:gd name="connsiteY5" fmla="*/ 257175 h 481013"/>
                <a:gd name="connsiteX6" fmla="*/ 406145 w 949070"/>
                <a:gd name="connsiteY6" fmla="*/ 204788 h 481013"/>
                <a:gd name="connsiteX7" fmla="*/ 463295 w 949070"/>
                <a:gd name="connsiteY7" fmla="*/ 242888 h 481013"/>
                <a:gd name="connsiteX8" fmla="*/ 582358 w 949070"/>
                <a:gd name="connsiteY8" fmla="*/ 209550 h 481013"/>
                <a:gd name="connsiteX9" fmla="*/ 658558 w 949070"/>
                <a:gd name="connsiteY9" fmla="*/ 261938 h 481013"/>
                <a:gd name="connsiteX10" fmla="*/ 739520 w 949070"/>
                <a:gd name="connsiteY10" fmla="*/ 242888 h 481013"/>
                <a:gd name="connsiteX11" fmla="*/ 791908 w 949070"/>
                <a:gd name="connsiteY11" fmla="*/ 304800 h 481013"/>
                <a:gd name="connsiteX12" fmla="*/ 853820 w 949070"/>
                <a:gd name="connsiteY12" fmla="*/ 328613 h 481013"/>
                <a:gd name="connsiteX13" fmla="*/ 882395 w 949070"/>
                <a:gd name="connsiteY13" fmla="*/ 457200 h 481013"/>
                <a:gd name="connsiteX14" fmla="*/ 949070 w 949070"/>
                <a:gd name="connsiteY14" fmla="*/ 481013 h 481013"/>
                <a:gd name="connsiteX15" fmla="*/ 887158 w 949070"/>
                <a:gd name="connsiteY15" fmla="*/ 176213 h 481013"/>
                <a:gd name="connsiteX16" fmla="*/ 520445 w 949070"/>
                <a:gd name="connsiteY16" fmla="*/ 0 h 481013"/>
                <a:gd name="connsiteX17" fmla="*/ 87058 w 949070"/>
                <a:gd name="connsiteY17" fmla="*/ 123825 h 481013"/>
                <a:gd name="connsiteX18" fmla="*/ 1333 w 949070"/>
                <a:gd name="connsiteY18" fmla="*/ 481013 h 481013"/>
                <a:gd name="connsiteX0" fmla="*/ 1333 w 949070"/>
                <a:gd name="connsiteY0" fmla="*/ 481013 h 481013"/>
                <a:gd name="connsiteX1" fmla="*/ 82295 w 949070"/>
                <a:gd name="connsiteY1" fmla="*/ 428625 h 481013"/>
                <a:gd name="connsiteX2" fmla="*/ 72770 w 949070"/>
                <a:gd name="connsiteY2" fmla="*/ 338138 h 481013"/>
                <a:gd name="connsiteX3" fmla="*/ 163258 w 949070"/>
                <a:gd name="connsiteY3" fmla="*/ 309563 h 481013"/>
                <a:gd name="connsiteX4" fmla="*/ 220408 w 949070"/>
                <a:gd name="connsiteY4" fmla="*/ 233363 h 481013"/>
                <a:gd name="connsiteX5" fmla="*/ 320420 w 949070"/>
                <a:gd name="connsiteY5" fmla="*/ 257175 h 481013"/>
                <a:gd name="connsiteX6" fmla="*/ 406145 w 949070"/>
                <a:gd name="connsiteY6" fmla="*/ 204788 h 481013"/>
                <a:gd name="connsiteX7" fmla="*/ 463295 w 949070"/>
                <a:gd name="connsiteY7" fmla="*/ 242888 h 481013"/>
                <a:gd name="connsiteX8" fmla="*/ 582358 w 949070"/>
                <a:gd name="connsiteY8" fmla="*/ 209550 h 481013"/>
                <a:gd name="connsiteX9" fmla="*/ 658558 w 949070"/>
                <a:gd name="connsiteY9" fmla="*/ 261938 h 481013"/>
                <a:gd name="connsiteX10" fmla="*/ 739520 w 949070"/>
                <a:gd name="connsiteY10" fmla="*/ 242888 h 481013"/>
                <a:gd name="connsiteX11" fmla="*/ 791908 w 949070"/>
                <a:gd name="connsiteY11" fmla="*/ 304800 h 481013"/>
                <a:gd name="connsiteX12" fmla="*/ 853820 w 949070"/>
                <a:gd name="connsiteY12" fmla="*/ 328613 h 481013"/>
                <a:gd name="connsiteX13" fmla="*/ 882395 w 949070"/>
                <a:gd name="connsiteY13" fmla="*/ 457200 h 481013"/>
                <a:gd name="connsiteX14" fmla="*/ 949070 w 949070"/>
                <a:gd name="connsiteY14" fmla="*/ 481013 h 481013"/>
                <a:gd name="connsiteX15" fmla="*/ 887158 w 949070"/>
                <a:gd name="connsiteY15" fmla="*/ 176213 h 481013"/>
                <a:gd name="connsiteX16" fmla="*/ 520445 w 949070"/>
                <a:gd name="connsiteY16" fmla="*/ 0 h 481013"/>
                <a:gd name="connsiteX17" fmla="*/ 87058 w 949070"/>
                <a:gd name="connsiteY17" fmla="*/ 123825 h 481013"/>
                <a:gd name="connsiteX18" fmla="*/ 1333 w 949070"/>
                <a:gd name="connsiteY18" fmla="*/ 481013 h 481013"/>
                <a:gd name="connsiteX0" fmla="*/ 1333 w 949070"/>
                <a:gd name="connsiteY0" fmla="*/ 481013 h 481013"/>
                <a:gd name="connsiteX1" fmla="*/ 82295 w 949070"/>
                <a:gd name="connsiteY1" fmla="*/ 428625 h 481013"/>
                <a:gd name="connsiteX2" fmla="*/ 72770 w 949070"/>
                <a:gd name="connsiteY2" fmla="*/ 338138 h 481013"/>
                <a:gd name="connsiteX3" fmla="*/ 163258 w 949070"/>
                <a:gd name="connsiteY3" fmla="*/ 309563 h 481013"/>
                <a:gd name="connsiteX4" fmla="*/ 220408 w 949070"/>
                <a:gd name="connsiteY4" fmla="*/ 233363 h 481013"/>
                <a:gd name="connsiteX5" fmla="*/ 320420 w 949070"/>
                <a:gd name="connsiteY5" fmla="*/ 257175 h 481013"/>
                <a:gd name="connsiteX6" fmla="*/ 406145 w 949070"/>
                <a:gd name="connsiteY6" fmla="*/ 204788 h 481013"/>
                <a:gd name="connsiteX7" fmla="*/ 463295 w 949070"/>
                <a:gd name="connsiteY7" fmla="*/ 242888 h 481013"/>
                <a:gd name="connsiteX8" fmla="*/ 582358 w 949070"/>
                <a:gd name="connsiteY8" fmla="*/ 209550 h 481013"/>
                <a:gd name="connsiteX9" fmla="*/ 658558 w 949070"/>
                <a:gd name="connsiteY9" fmla="*/ 261938 h 481013"/>
                <a:gd name="connsiteX10" fmla="*/ 739520 w 949070"/>
                <a:gd name="connsiteY10" fmla="*/ 242888 h 481013"/>
                <a:gd name="connsiteX11" fmla="*/ 791908 w 949070"/>
                <a:gd name="connsiteY11" fmla="*/ 304800 h 481013"/>
                <a:gd name="connsiteX12" fmla="*/ 853820 w 949070"/>
                <a:gd name="connsiteY12" fmla="*/ 328613 h 481013"/>
                <a:gd name="connsiteX13" fmla="*/ 882395 w 949070"/>
                <a:gd name="connsiteY13" fmla="*/ 457200 h 481013"/>
                <a:gd name="connsiteX14" fmla="*/ 949070 w 949070"/>
                <a:gd name="connsiteY14" fmla="*/ 481013 h 481013"/>
                <a:gd name="connsiteX15" fmla="*/ 887158 w 949070"/>
                <a:gd name="connsiteY15" fmla="*/ 176213 h 481013"/>
                <a:gd name="connsiteX16" fmla="*/ 520445 w 949070"/>
                <a:gd name="connsiteY16" fmla="*/ 0 h 481013"/>
                <a:gd name="connsiteX17" fmla="*/ 87058 w 949070"/>
                <a:gd name="connsiteY17" fmla="*/ 123825 h 481013"/>
                <a:gd name="connsiteX18" fmla="*/ 1333 w 949070"/>
                <a:gd name="connsiteY18" fmla="*/ 481013 h 481013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174 w 956055"/>
                <a:gd name="connsiteY0" fmla="*/ 490538 h 490538"/>
                <a:gd name="connsiteX1" fmla="*/ 89280 w 956055"/>
                <a:gd name="connsiteY1" fmla="*/ 428625 h 490538"/>
                <a:gd name="connsiteX2" fmla="*/ 79755 w 956055"/>
                <a:gd name="connsiteY2" fmla="*/ 338138 h 490538"/>
                <a:gd name="connsiteX3" fmla="*/ 170243 w 956055"/>
                <a:gd name="connsiteY3" fmla="*/ 309563 h 490538"/>
                <a:gd name="connsiteX4" fmla="*/ 227393 w 956055"/>
                <a:gd name="connsiteY4" fmla="*/ 233363 h 490538"/>
                <a:gd name="connsiteX5" fmla="*/ 327405 w 956055"/>
                <a:gd name="connsiteY5" fmla="*/ 257175 h 490538"/>
                <a:gd name="connsiteX6" fmla="*/ 413130 w 956055"/>
                <a:gd name="connsiteY6" fmla="*/ 204788 h 490538"/>
                <a:gd name="connsiteX7" fmla="*/ 470280 w 956055"/>
                <a:gd name="connsiteY7" fmla="*/ 242888 h 490538"/>
                <a:gd name="connsiteX8" fmla="*/ 589343 w 956055"/>
                <a:gd name="connsiteY8" fmla="*/ 209550 h 490538"/>
                <a:gd name="connsiteX9" fmla="*/ 665543 w 956055"/>
                <a:gd name="connsiteY9" fmla="*/ 261938 h 490538"/>
                <a:gd name="connsiteX10" fmla="*/ 746505 w 956055"/>
                <a:gd name="connsiteY10" fmla="*/ 242888 h 490538"/>
                <a:gd name="connsiteX11" fmla="*/ 798893 w 956055"/>
                <a:gd name="connsiteY11" fmla="*/ 304800 h 490538"/>
                <a:gd name="connsiteX12" fmla="*/ 860805 w 956055"/>
                <a:gd name="connsiteY12" fmla="*/ 328613 h 490538"/>
                <a:gd name="connsiteX13" fmla="*/ 889380 w 956055"/>
                <a:gd name="connsiteY13" fmla="*/ 457200 h 490538"/>
                <a:gd name="connsiteX14" fmla="*/ 956055 w 956055"/>
                <a:gd name="connsiteY14" fmla="*/ 481013 h 490538"/>
                <a:gd name="connsiteX15" fmla="*/ 894143 w 956055"/>
                <a:gd name="connsiteY15" fmla="*/ 176213 h 490538"/>
                <a:gd name="connsiteX16" fmla="*/ 527430 w 956055"/>
                <a:gd name="connsiteY16" fmla="*/ 0 h 490538"/>
                <a:gd name="connsiteX17" fmla="*/ 94043 w 956055"/>
                <a:gd name="connsiteY17" fmla="*/ 123825 h 490538"/>
                <a:gd name="connsiteX18" fmla="*/ 1174 w 956055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  <a:gd name="connsiteX0" fmla="*/ 1521 w 956402"/>
                <a:gd name="connsiteY0" fmla="*/ 490538 h 490538"/>
                <a:gd name="connsiteX1" fmla="*/ 89627 w 956402"/>
                <a:gd name="connsiteY1" fmla="*/ 428625 h 490538"/>
                <a:gd name="connsiteX2" fmla="*/ 80102 w 956402"/>
                <a:gd name="connsiteY2" fmla="*/ 338138 h 490538"/>
                <a:gd name="connsiteX3" fmla="*/ 170590 w 956402"/>
                <a:gd name="connsiteY3" fmla="*/ 309563 h 490538"/>
                <a:gd name="connsiteX4" fmla="*/ 227740 w 956402"/>
                <a:gd name="connsiteY4" fmla="*/ 233363 h 490538"/>
                <a:gd name="connsiteX5" fmla="*/ 327752 w 956402"/>
                <a:gd name="connsiteY5" fmla="*/ 257175 h 490538"/>
                <a:gd name="connsiteX6" fmla="*/ 413477 w 956402"/>
                <a:gd name="connsiteY6" fmla="*/ 204788 h 490538"/>
                <a:gd name="connsiteX7" fmla="*/ 470627 w 956402"/>
                <a:gd name="connsiteY7" fmla="*/ 242888 h 490538"/>
                <a:gd name="connsiteX8" fmla="*/ 589690 w 956402"/>
                <a:gd name="connsiteY8" fmla="*/ 209550 h 490538"/>
                <a:gd name="connsiteX9" fmla="*/ 665890 w 956402"/>
                <a:gd name="connsiteY9" fmla="*/ 261938 h 490538"/>
                <a:gd name="connsiteX10" fmla="*/ 746852 w 956402"/>
                <a:gd name="connsiteY10" fmla="*/ 242888 h 490538"/>
                <a:gd name="connsiteX11" fmla="*/ 799240 w 956402"/>
                <a:gd name="connsiteY11" fmla="*/ 304800 h 490538"/>
                <a:gd name="connsiteX12" fmla="*/ 861152 w 956402"/>
                <a:gd name="connsiteY12" fmla="*/ 328613 h 490538"/>
                <a:gd name="connsiteX13" fmla="*/ 889727 w 956402"/>
                <a:gd name="connsiteY13" fmla="*/ 457200 h 490538"/>
                <a:gd name="connsiteX14" fmla="*/ 956402 w 956402"/>
                <a:gd name="connsiteY14" fmla="*/ 481013 h 490538"/>
                <a:gd name="connsiteX15" fmla="*/ 894490 w 956402"/>
                <a:gd name="connsiteY15" fmla="*/ 176213 h 490538"/>
                <a:gd name="connsiteX16" fmla="*/ 527777 w 956402"/>
                <a:gd name="connsiteY16" fmla="*/ 0 h 490538"/>
                <a:gd name="connsiteX17" fmla="*/ 94390 w 956402"/>
                <a:gd name="connsiteY17" fmla="*/ 123825 h 490538"/>
                <a:gd name="connsiteX18" fmla="*/ 1521 w 956402"/>
                <a:gd name="connsiteY18" fmla="*/ 490538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6402" h="490538">
                  <a:moveTo>
                    <a:pt x="1521" y="490538"/>
                  </a:moveTo>
                  <a:cubicBezTo>
                    <a:pt x="57084" y="479425"/>
                    <a:pt x="84071" y="463550"/>
                    <a:pt x="89627" y="428625"/>
                  </a:cubicBezTo>
                  <a:cubicBezTo>
                    <a:pt x="103120" y="398463"/>
                    <a:pt x="102327" y="370681"/>
                    <a:pt x="80102" y="338138"/>
                  </a:cubicBezTo>
                  <a:cubicBezTo>
                    <a:pt x="122172" y="338138"/>
                    <a:pt x="147570" y="326231"/>
                    <a:pt x="170590" y="309563"/>
                  </a:cubicBezTo>
                  <a:cubicBezTo>
                    <a:pt x="199165" y="296069"/>
                    <a:pt x="213452" y="273050"/>
                    <a:pt x="227740" y="233363"/>
                  </a:cubicBezTo>
                  <a:cubicBezTo>
                    <a:pt x="265839" y="255587"/>
                    <a:pt x="287271" y="256382"/>
                    <a:pt x="327752" y="257175"/>
                  </a:cubicBezTo>
                  <a:cubicBezTo>
                    <a:pt x="368233" y="251619"/>
                    <a:pt x="394427" y="227012"/>
                    <a:pt x="413477" y="204788"/>
                  </a:cubicBezTo>
                  <a:cubicBezTo>
                    <a:pt x="434908" y="243682"/>
                    <a:pt x="449196" y="242094"/>
                    <a:pt x="470627" y="242888"/>
                  </a:cubicBezTo>
                  <a:cubicBezTo>
                    <a:pt x="517458" y="236538"/>
                    <a:pt x="557146" y="232569"/>
                    <a:pt x="589690" y="209550"/>
                  </a:cubicBezTo>
                  <a:cubicBezTo>
                    <a:pt x="615090" y="241301"/>
                    <a:pt x="623821" y="256382"/>
                    <a:pt x="665890" y="261938"/>
                  </a:cubicBezTo>
                  <a:cubicBezTo>
                    <a:pt x="695258" y="262732"/>
                    <a:pt x="731771" y="261144"/>
                    <a:pt x="746852" y="242888"/>
                  </a:cubicBezTo>
                  <a:cubicBezTo>
                    <a:pt x="757172" y="275431"/>
                    <a:pt x="772252" y="286544"/>
                    <a:pt x="799240" y="304800"/>
                  </a:cubicBezTo>
                  <a:cubicBezTo>
                    <a:pt x="822258" y="324644"/>
                    <a:pt x="840515" y="327818"/>
                    <a:pt x="861152" y="328613"/>
                  </a:cubicBezTo>
                  <a:cubicBezTo>
                    <a:pt x="858770" y="371475"/>
                    <a:pt x="861152" y="414338"/>
                    <a:pt x="889727" y="457200"/>
                  </a:cubicBezTo>
                  <a:cubicBezTo>
                    <a:pt x="914333" y="479425"/>
                    <a:pt x="929415" y="484981"/>
                    <a:pt x="956402" y="481013"/>
                  </a:cubicBezTo>
                  <a:cubicBezTo>
                    <a:pt x="952434" y="367507"/>
                    <a:pt x="946083" y="275431"/>
                    <a:pt x="894490" y="176213"/>
                  </a:cubicBezTo>
                  <a:cubicBezTo>
                    <a:pt x="796064" y="84138"/>
                    <a:pt x="707165" y="13495"/>
                    <a:pt x="527777" y="0"/>
                  </a:cubicBezTo>
                  <a:cubicBezTo>
                    <a:pt x="366646" y="12700"/>
                    <a:pt x="269809" y="8731"/>
                    <a:pt x="94390" y="123825"/>
                  </a:cubicBezTo>
                  <a:cubicBezTo>
                    <a:pt x="27714" y="183357"/>
                    <a:pt x="-8004" y="214313"/>
                    <a:pt x="1521" y="490538"/>
                  </a:cubicBezTo>
                  <a:close/>
                </a:path>
              </a:pathLst>
            </a:custGeom>
            <a:solidFill>
              <a:srgbClr val="472A18"/>
            </a:solidFill>
            <a:ln>
              <a:noFill/>
            </a:ln>
            <a:effectLst>
              <a:outerShdw dist="23000" dir="5400000" rotWithShape="0">
                <a:srgbClr val="7E502E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5845884" y="4728862"/>
              <a:ext cx="455745" cy="187081"/>
              <a:chOff x="7261929" y="1088663"/>
              <a:chExt cx="455745" cy="187081"/>
            </a:xfrm>
          </p:grpSpPr>
          <p:sp>
            <p:nvSpPr>
              <p:cNvPr id="15" name="Oval 14"/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9" name="Picture 1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20" name="Oval 19"/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" name="Picture 2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grpSp>
          <p:nvGrpSpPr>
            <p:cNvPr id="12" name="Group 11"/>
            <p:cNvGrpSpPr/>
            <p:nvPr/>
          </p:nvGrpSpPr>
          <p:grpSpPr>
            <a:xfrm>
              <a:off x="6004623" y="4964934"/>
              <a:ext cx="117302" cy="190794"/>
              <a:chOff x="5382449" y="4491694"/>
              <a:chExt cx="117302" cy="190794"/>
            </a:xfrm>
          </p:grpSpPr>
          <p:sp>
            <p:nvSpPr>
              <p:cNvPr id="13" name="Teardrop 12"/>
              <p:cNvSpPr/>
              <p:nvPr/>
            </p:nvSpPr>
            <p:spPr>
              <a:xfrm rot="16200000">
                <a:off x="5432641" y="4498133"/>
                <a:ext cx="58597" cy="45719"/>
              </a:xfrm>
              <a:prstGeom prst="teardrop">
                <a:avLst/>
              </a:prstGeom>
              <a:solidFill>
                <a:srgbClr val="8255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Moon 13"/>
              <p:cNvSpPr/>
              <p:nvPr/>
            </p:nvSpPr>
            <p:spPr>
              <a:xfrm rot="16200000">
                <a:off x="5398451" y="4581189"/>
                <a:ext cx="85297" cy="117302"/>
              </a:xfrm>
              <a:prstGeom prst="moon">
                <a:avLst>
                  <a:gd name="adj" fmla="val 47096"/>
                </a:avLst>
              </a:prstGeom>
              <a:solidFill>
                <a:srgbClr val="824E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" name="Bro Girl"/>
          <p:cNvGrpSpPr/>
          <p:nvPr/>
        </p:nvGrpSpPr>
        <p:grpSpPr>
          <a:xfrm>
            <a:off x="1415108" y="2819480"/>
            <a:ext cx="875381" cy="1506830"/>
            <a:chOff x="3015923" y="1769723"/>
            <a:chExt cx="1167175" cy="2009107"/>
          </a:xfrm>
        </p:grpSpPr>
        <p:sp>
          <p:nvSpPr>
            <p:cNvPr id="40" name="Freeform: Shape 39"/>
            <p:cNvSpPr/>
            <p:nvPr/>
          </p:nvSpPr>
          <p:spPr>
            <a:xfrm>
              <a:off x="3186430" y="3020566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40"/>
            <p:cNvSpPr/>
            <p:nvPr/>
          </p:nvSpPr>
          <p:spPr>
            <a:xfrm flipH="1">
              <a:off x="3836557" y="3016043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Rectangle 19"/>
            <p:cNvSpPr/>
            <p:nvPr/>
          </p:nvSpPr>
          <p:spPr>
            <a:xfrm>
              <a:off x="3420127" y="3497515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Rectangle 19"/>
            <p:cNvSpPr/>
            <p:nvPr/>
          </p:nvSpPr>
          <p:spPr>
            <a:xfrm flipH="1">
              <a:off x="3689895" y="34975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ectangle 17"/>
            <p:cNvSpPr/>
            <p:nvPr/>
          </p:nvSpPr>
          <p:spPr>
            <a:xfrm>
              <a:off x="3400605" y="3304855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ectangle 19"/>
            <p:cNvSpPr/>
            <p:nvPr/>
          </p:nvSpPr>
          <p:spPr>
            <a:xfrm flipH="1">
              <a:off x="3352292" y="3694884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ectangle 19"/>
            <p:cNvSpPr/>
            <p:nvPr/>
          </p:nvSpPr>
          <p:spPr>
            <a:xfrm>
              <a:off x="3691419" y="3694884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3274414" y="2805035"/>
              <a:ext cx="709613" cy="522520"/>
              <a:chOff x="1916909" y="3505263"/>
              <a:chExt cx="709613" cy="522520"/>
            </a:xfrm>
          </p:grpSpPr>
          <p:sp>
            <p:nvSpPr>
              <p:cNvPr id="73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8498E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FFCC9A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rgbClr val="79CFE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754F9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754F9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8" name="Oval 36"/>
            <p:cNvSpPr/>
            <p:nvPr/>
          </p:nvSpPr>
          <p:spPr>
            <a:xfrm>
              <a:off x="3015923" y="2416541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Oval 36"/>
            <p:cNvSpPr/>
            <p:nvPr/>
          </p:nvSpPr>
          <p:spPr>
            <a:xfrm flipH="1">
              <a:off x="4012591" y="2397702"/>
              <a:ext cx="170507" cy="224110"/>
            </a:xfrm>
            <a:custGeom>
              <a:avLst/>
              <a:gdLst>
                <a:gd name="connsiteX0" fmla="*/ 0 w 231370"/>
                <a:gd name="connsiteY0" fmla="*/ 101839 h 203677"/>
                <a:gd name="connsiteX1" fmla="*/ 115685 w 231370"/>
                <a:gd name="connsiteY1" fmla="*/ 0 h 203677"/>
                <a:gd name="connsiteX2" fmla="*/ 231370 w 231370"/>
                <a:gd name="connsiteY2" fmla="*/ 101839 h 203677"/>
                <a:gd name="connsiteX3" fmla="*/ 115685 w 231370"/>
                <a:gd name="connsiteY3" fmla="*/ 203678 h 203677"/>
                <a:gd name="connsiteX4" fmla="*/ 0 w 231370"/>
                <a:gd name="connsiteY4" fmla="*/ 101839 h 203677"/>
                <a:gd name="connsiteX0" fmla="*/ 774 w 232144"/>
                <a:gd name="connsiteY0" fmla="*/ 104220 h 206059"/>
                <a:gd name="connsiteX1" fmla="*/ 83121 w 232144"/>
                <a:gd name="connsiteY1" fmla="*/ 0 h 206059"/>
                <a:gd name="connsiteX2" fmla="*/ 232144 w 232144"/>
                <a:gd name="connsiteY2" fmla="*/ 104220 h 206059"/>
                <a:gd name="connsiteX3" fmla="*/ 116459 w 232144"/>
                <a:gd name="connsiteY3" fmla="*/ 206059 h 206059"/>
                <a:gd name="connsiteX4" fmla="*/ 774 w 232144"/>
                <a:gd name="connsiteY4" fmla="*/ 104220 h 206059"/>
                <a:gd name="connsiteX0" fmla="*/ 2052 w 233422"/>
                <a:gd name="connsiteY0" fmla="*/ 104220 h 217965"/>
                <a:gd name="connsiteX1" fmla="*/ 84399 w 233422"/>
                <a:gd name="connsiteY1" fmla="*/ 0 h 217965"/>
                <a:gd name="connsiteX2" fmla="*/ 233422 w 233422"/>
                <a:gd name="connsiteY2" fmla="*/ 104220 h 217965"/>
                <a:gd name="connsiteX3" fmla="*/ 146312 w 233422"/>
                <a:gd name="connsiteY3" fmla="*/ 217965 h 217965"/>
                <a:gd name="connsiteX4" fmla="*/ 2052 w 233422"/>
                <a:gd name="connsiteY4" fmla="*/ 104220 h 217965"/>
                <a:gd name="connsiteX0" fmla="*/ 2052 w 235684"/>
                <a:gd name="connsiteY0" fmla="*/ 104220 h 222159"/>
                <a:gd name="connsiteX1" fmla="*/ 84399 w 235684"/>
                <a:gd name="connsiteY1" fmla="*/ 0 h 222159"/>
                <a:gd name="connsiteX2" fmla="*/ 233422 w 235684"/>
                <a:gd name="connsiteY2" fmla="*/ 104220 h 222159"/>
                <a:gd name="connsiteX3" fmla="*/ 146312 w 235684"/>
                <a:gd name="connsiteY3" fmla="*/ 217965 h 222159"/>
                <a:gd name="connsiteX4" fmla="*/ 2052 w 235684"/>
                <a:gd name="connsiteY4" fmla="*/ 104220 h 222159"/>
                <a:gd name="connsiteX0" fmla="*/ 53 w 233685"/>
                <a:gd name="connsiteY0" fmla="*/ 104220 h 222237"/>
                <a:gd name="connsiteX1" fmla="*/ 82400 w 233685"/>
                <a:gd name="connsiteY1" fmla="*/ 0 h 222237"/>
                <a:gd name="connsiteX2" fmla="*/ 231423 w 233685"/>
                <a:gd name="connsiteY2" fmla="*/ 104220 h 222237"/>
                <a:gd name="connsiteX3" fmla="*/ 144313 w 233685"/>
                <a:gd name="connsiteY3" fmla="*/ 217965 h 222237"/>
                <a:gd name="connsiteX4" fmla="*/ 53 w 233685"/>
                <a:gd name="connsiteY4" fmla="*/ 104220 h 222237"/>
                <a:gd name="connsiteX0" fmla="*/ 53 w 233685"/>
                <a:gd name="connsiteY0" fmla="*/ 105451 h 223468"/>
                <a:gd name="connsiteX1" fmla="*/ 82400 w 233685"/>
                <a:gd name="connsiteY1" fmla="*/ 1231 h 223468"/>
                <a:gd name="connsiteX2" fmla="*/ 231423 w 233685"/>
                <a:gd name="connsiteY2" fmla="*/ 105451 h 223468"/>
                <a:gd name="connsiteX3" fmla="*/ 144313 w 233685"/>
                <a:gd name="connsiteY3" fmla="*/ 219196 h 223468"/>
                <a:gd name="connsiteX4" fmla="*/ 53 w 233685"/>
                <a:gd name="connsiteY4" fmla="*/ 105451 h 223468"/>
                <a:gd name="connsiteX0" fmla="*/ 1668 w 235300"/>
                <a:gd name="connsiteY0" fmla="*/ 105484 h 223582"/>
                <a:gd name="connsiteX1" fmla="*/ 84015 w 235300"/>
                <a:gd name="connsiteY1" fmla="*/ 1264 h 223582"/>
                <a:gd name="connsiteX2" fmla="*/ 233038 w 235300"/>
                <a:gd name="connsiteY2" fmla="*/ 105484 h 223582"/>
                <a:gd name="connsiteX3" fmla="*/ 145928 w 235300"/>
                <a:gd name="connsiteY3" fmla="*/ 219229 h 223582"/>
                <a:gd name="connsiteX4" fmla="*/ 1668 w 235300"/>
                <a:gd name="connsiteY4" fmla="*/ 105484 h 223582"/>
                <a:gd name="connsiteX0" fmla="*/ 4973 w 238605"/>
                <a:gd name="connsiteY0" fmla="*/ 105557 h 223827"/>
                <a:gd name="connsiteX1" fmla="*/ 87320 w 238605"/>
                <a:gd name="connsiteY1" fmla="*/ 1337 h 223827"/>
                <a:gd name="connsiteX2" fmla="*/ 236343 w 238605"/>
                <a:gd name="connsiteY2" fmla="*/ 105557 h 223827"/>
                <a:gd name="connsiteX3" fmla="*/ 149233 w 238605"/>
                <a:gd name="connsiteY3" fmla="*/ 219302 h 223827"/>
                <a:gd name="connsiteX4" fmla="*/ 4973 w 238605"/>
                <a:gd name="connsiteY4" fmla="*/ 105557 h 223827"/>
                <a:gd name="connsiteX0" fmla="*/ 980 w 234612"/>
                <a:gd name="connsiteY0" fmla="*/ 105682 h 224234"/>
                <a:gd name="connsiteX1" fmla="*/ 83327 w 234612"/>
                <a:gd name="connsiteY1" fmla="*/ 1462 h 224234"/>
                <a:gd name="connsiteX2" fmla="*/ 232350 w 234612"/>
                <a:gd name="connsiteY2" fmla="*/ 105682 h 224234"/>
                <a:gd name="connsiteX3" fmla="*/ 145240 w 234612"/>
                <a:gd name="connsiteY3" fmla="*/ 219427 h 224234"/>
                <a:gd name="connsiteX4" fmla="*/ 980 w 234612"/>
                <a:gd name="connsiteY4" fmla="*/ 105682 h 224234"/>
                <a:gd name="connsiteX0" fmla="*/ 375 w 241270"/>
                <a:gd name="connsiteY0" fmla="*/ 106604 h 217970"/>
                <a:gd name="connsiteX1" fmla="*/ 92247 w 241270"/>
                <a:gd name="connsiteY1" fmla="*/ 3 h 217970"/>
                <a:gd name="connsiteX2" fmla="*/ 241270 w 241270"/>
                <a:gd name="connsiteY2" fmla="*/ 104223 h 217970"/>
                <a:gd name="connsiteX3" fmla="*/ 154160 w 241270"/>
                <a:gd name="connsiteY3" fmla="*/ 217968 h 217970"/>
                <a:gd name="connsiteX4" fmla="*/ 375 w 241270"/>
                <a:gd name="connsiteY4" fmla="*/ 106604 h 217970"/>
                <a:gd name="connsiteX0" fmla="*/ 1340 w 242235"/>
                <a:gd name="connsiteY0" fmla="*/ 106604 h 217974"/>
                <a:gd name="connsiteX1" fmla="*/ 93212 w 242235"/>
                <a:gd name="connsiteY1" fmla="*/ 3 h 217974"/>
                <a:gd name="connsiteX2" fmla="*/ 242235 w 242235"/>
                <a:gd name="connsiteY2" fmla="*/ 104223 h 217974"/>
                <a:gd name="connsiteX3" fmla="*/ 155125 w 242235"/>
                <a:gd name="connsiteY3" fmla="*/ 217968 h 217974"/>
                <a:gd name="connsiteX4" fmla="*/ 1340 w 242235"/>
                <a:gd name="connsiteY4" fmla="*/ 106604 h 217974"/>
                <a:gd name="connsiteX0" fmla="*/ 698 w 241593"/>
                <a:gd name="connsiteY0" fmla="*/ 106604 h 217977"/>
                <a:gd name="connsiteX1" fmla="*/ 92570 w 241593"/>
                <a:gd name="connsiteY1" fmla="*/ 3 h 217977"/>
                <a:gd name="connsiteX2" fmla="*/ 241593 w 241593"/>
                <a:gd name="connsiteY2" fmla="*/ 104223 h 217977"/>
                <a:gd name="connsiteX3" fmla="*/ 154483 w 241593"/>
                <a:gd name="connsiteY3" fmla="*/ 217968 h 217977"/>
                <a:gd name="connsiteX4" fmla="*/ 698 w 241593"/>
                <a:gd name="connsiteY4" fmla="*/ 106604 h 217977"/>
                <a:gd name="connsiteX0" fmla="*/ 674 w 241569"/>
                <a:gd name="connsiteY0" fmla="*/ 106604 h 222658"/>
                <a:gd name="connsiteX1" fmla="*/ 92546 w 241569"/>
                <a:gd name="connsiteY1" fmla="*/ 3 h 222658"/>
                <a:gd name="connsiteX2" fmla="*/ 241569 w 241569"/>
                <a:gd name="connsiteY2" fmla="*/ 104223 h 222658"/>
                <a:gd name="connsiteX3" fmla="*/ 154459 w 241569"/>
                <a:gd name="connsiteY3" fmla="*/ 217968 h 222658"/>
                <a:gd name="connsiteX4" fmla="*/ 674 w 241569"/>
                <a:gd name="connsiteY4" fmla="*/ 106604 h 222658"/>
                <a:gd name="connsiteX0" fmla="*/ 2825 w 243720"/>
                <a:gd name="connsiteY0" fmla="*/ 106604 h 220761"/>
                <a:gd name="connsiteX1" fmla="*/ 94697 w 243720"/>
                <a:gd name="connsiteY1" fmla="*/ 3 h 220761"/>
                <a:gd name="connsiteX2" fmla="*/ 243720 w 243720"/>
                <a:gd name="connsiteY2" fmla="*/ 104223 h 220761"/>
                <a:gd name="connsiteX3" fmla="*/ 156610 w 243720"/>
                <a:gd name="connsiteY3" fmla="*/ 217968 h 220761"/>
                <a:gd name="connsiteX4" fmla="*/ 35659 w 243720"/>
                <a:gd name="connsiteY4" fmla="*/ 179363 h 220761"/>
                <a:gd name="connsiteX5" fmla="*/ 2825 w 243720"/>
                <a:gd name="connsiteY5" fmla="*/ 106604 h 220761"/>
                <a:gd name="connsiteX0" fmla="*/ 1689 w 242584"/>
                <a:gd name="connsiteY0" fmla="*/ 106604 h 220761"/>
                <a:gd name="connsiteX1" fmla="*/ 93561 w 242584"/>
                <a:gd name="connsiteY1" fmla="*/ 3 h 220761"/>
                <a:gd name="connsiteX2" fmla="*/ 242584 w 242584"/>
                <a:gd name="connsiteY2" fmla="*/ 104223 h 220761"/>
                <a:gd name="connsiteX3" fmla="*/ 155474 w 242584"/>
                <a:gd name="connsiteY3" fmla="*/ 217968 h 220761"/>
                <a:gd name="connsiteX4" fmla="*/ 34523 w 242584"/>
                <a:gd name="connsiteY4" fmla="*/ 179363 h 220761"/>
                <a:gd name="connsiteX5" fmla="*/ 1689 w 242584"/>
                <a:gd name="connsiteY5" fmla="*/ 106604 h 220761"/>
                <a:gd name="connsiteX0" fmla="*/ 1689 w 242584"/>
                <a:gd name="connsiteY0" fmla="*/ 108496 h 222653"/>
                <a:gd name="connsiteX1" fmla="*/ 93561 w 242584"/>
                <a:gd name="connsiteY1" fmla="*/ 1895 h 222653"/>
                <a:gd name="connsiteX2" fmla="*/ 242584 w 242584"/>
                <a:gd name="connsiteY2" fmla="*/ 106115 h 222653"/>
                <a:gd name="connsiteX3" fmla="*/ 155474 w 242584"/>
                <a:gd name="connsiteY3" fmla="*/ 219860 h 222653"/>
                <a:gd name="connsiteX4" fmla="*/ 34523 w 242584"/>
                <a:gd name="connsiteY4" fmla="*/ 181255 h 222653"/>
                <a:gd name="connsiteX5" fmla="*/ 1689 w 242584"/>
                <a:gd name="connsiteY5" fmla="*/ 108496 h 222653"/>
                <a:gd name="connsiteX0" fmla="*/ 3 w 240898"/>
                <a:gd name="connsiteY0" fmla="*/ 108583 h 222740"/>
                <a:gd name="connsiteX1" fmla="*/ 91875 w 240898"/>
                <a:gd name="connsiteY1" fmla="*/ 1982 h 222740"/>
                <a:gd name="connsiteX2" fmla="*/ 240898 w 240898"/>
                <a:gd name="connsiteY2" fmla="*/ 106202 h 222740"/>
                <a:gd name="connsiteX3" fmla="*/ 153788 w 240898"/>
                <a:gd name="connsiteY3" fmla="*/ 219947 h 222740"/>
                <a:gd name="connsiteX4" fmla="*/ 32837 w 240898"/>
                <a:gd name="connsiteY4" fmla="*/ 181342 h 222740"/>
                <a:gd name="connsiteX5" fmla="*/ 3 w 240898"/>
                <a:gd name="connsiteY5" fmla="*/ 108583 h 222740"/>
                <a:gd name="connsiteX0" fmla="*/ 3 w 240898"/>
                <a:gd name="connsiteY0" fmla="*/ 108583 h 223240"/>
                <a:gd name="connsiteX1" fmla="*/ 91875 w 240898"/>
                <a:gd name="connsiteY1" fmla="*/ 1982 h 223240"/>
                <a:gd name="connsiteX2" fmla="*/ 240898 w 240898"/>
                <a:gd name="connsiteY2" fmla="*/ 106202 h 223240"/>
                <a:gd name="connsiteX3" fmla="*/ 153788 w 240898"/>
                <a:gd name="connsiteY3" fmla="*/ 219947 h 223240"/>
                <a:gd name="connsiteX4" fmla="*/ 32837 w 240898"/>
                <a:gd name="connsiteY4" fmla="*/ 181342 h 223240"/>
                <a:gd name="connsiteX5" fmla="*/ 3 w 240898"/>
                <a:gd name="connsiteY5" fmla="*/ 108583 h 223240"/>
                <a:gd name="connsiteX0" fmla="*/ 3 w 240898"/>
                <a:gd name="connsiteY0" fmla="*/ 108583 h 226928"/>
                <a:gd name="connsiteX1" fmla="*/ 91875 w 240898"/>
                <a:gd name="connsiteY1" fmla="*/ 1982 h 226928"/>
                <a:gd name="connsiteX2" fmla="*/ 240898 w 240898"/>
                <a:gd name="connsiteY2" fmla="*/ 106202 h 226928"/>
                <a:gd name="connsiteX3" fmla="*/ 153788 w 240898"/>
                <a:gd name="connsiteY3" fmla="*/ 219947 h 226928"/>
                <a:gd name="connsiteX4" fmla="*/ 32837 w 240898"/>
                <a:gd name="connsiteY4" fmla="*/ 181342 h 226928"/>
                <a:gd name="connsiteX5" fmla="*/ 3 w 240898"/>
                <a:gd name="connsiteY5" fmla="*/ 108583 h 226928"/>
                <a:gd name="connsiteX0" fmla="*/ 3 w 157835"/>
                <a:gd name="connsiteY0" fmla="*/ 106671 h 221915"/>
                <a:gd name="connsiteX1" fmla="*/ 91875 w 157835"/>
                <a:gd name="connsiteY1" fmla="*/ 70 h 221915"/>
                <a:gd name="connsiteX2" fmla="*/ 131360 w 157835"/>
                <a:gd name="connsiteY2" fmla="*/ 94765 h 221915"/>
                <a:gd name="connsiteX3" fmla="*/ 153788 w 157835"/>
                <a:gd name="connsiteY3" fmla="*/ 218035 h 221915"/>
                <a:gd name="connsiteX4" fmla="*/ 32837 w 157835"/>
                <a:gd name="connsiteY4" fmla="*/ 179430 h 221915"/>
                <a:gd name="connsiteX5" fmla="*/ 3 w 157835"/>
                <a:gd name="connsiteY5" fmla="*/ 106671 h 221915"/>
                <a:gd name="connsiteX0" fmla="*/ 3 w 170506"/>
                <a:gd name="connsiteY0" fmla="*/ 106705 h 222098"/>
                <a:gd name="connsiteX1" fmla="*/ 91875 w 170506"/>
                <a:gd name="connsiteY1" fmla="*/ 104 h 222098"/>
                <a:gd name="connsiteX2" fmla="*/ 169460 w 170506"/>
                <a:gd name="connsiteY2" fmla="*/ 92418 h 222098"/>
                <a:gd name="connsiteX3" fmla="*/ 153788 w 170506"/>
                <a:gd name="connsiteY3" fmla="*/ 218069 h 222098"/>
                <a:gd name="connsiteX4" fmla="*/ 32837 w 170506"/>
                <a:gd name="connsiteY4" fmla="*/ 179464 h 222098"/>
                <a:gd name="connsiteX5" fmla="*/ 3 w 170506"/>
                <a:gd name="connsiteY5" fmla="*/ 106705 h 222098"/>
                <a:gd name="connsiteX0" fmla="*/ 3 w 170506"/>
                <a:gd name="connsiteY0" fmla="*/ 107369 h 222762"/>
                <a:gd name="connsiteX1" fmla="*/ 91875 w 170506"/>
                <a:gd name="connsiteY1" fmla="*/ 768 h 222762"/>
                <a:gd name="connsiteX2" fmla="*/ 169460 w 170506"/>
                <a:gd name="connsiteY2" fmla="*/ 93082 h 222762"/>
                <a:gd name="connsiteX3" fmla="*/ 153788 w 170506"/>
                <a:gd name="connsiteY3" fmla="*/ 218733 h 222762"/>
                <a:gd name="connsiteX4" fmla="*/ 32837 w 170506"/>
                <a:gd name="connsiteY4" fmla="*/ 180128 h 222762"/>
                <a:gd name="connsiteX5" fmla="*/ 3 w 170506"/>
                <a:gd name="connsiteY5" fmla="*/ 107369 h 222762"/>
                <a:gd name="connsiteX0" fmla="*/ 3 w 170506"/>
                <a:gd name="connsiteY0" fmla="*/ 107369 h 224110"/>
                <a:gd name="connsiteX1" fmla="*/ 91875 w 170506"/>
                <a:gd name="connsiteY1" fmla="*/ 768 h 224110"/>
                <a:gd name="connsiteX2" fmla="*/ 169460 w 170506"/>
                <a:gd name="connsiteY2" fmla="*/ 93082 h 224110"/>
                <a:gd name="connsiteX3" fmla="*/ 153788 w 170506"/>
                <a:gd name="connsiteY3" fmla="*/ 218733 h 224110"/>
                <a:gd name="connsiteX4" fmla="*/ 32837 w 170506"/>
                <a:gd name="connsiteY4" fmla="*/ 180128 h 224110"/>
                <a:gd name="connsiteX5" fmla="*/ 3 w 170506"/>
                <a:gd name="connsiteY5" fmla="*/ 107369 h 224110"/>
                <a:gd name="connsiteX0" fmla="*/ 4 w 170507"/>
                <a:gd name="connsiteY0" fmla="*/ 107369 h 224110"/>
                <a:gd name="connsiteX1" fmla="*/ 91876 w 170507"/>
                <a:gd name="connsiteY1" fmla="*/ 768 h 224110"/>
                <a:gd name="connsiteX2" fmla="*/ 169461 w 170507"/>
                <a:gd name="connsiteY2" fmla="*/ 93082 h 224110"/>
                <a:gd name="connsiteX3" fmla="*/ 153789 w 170507"/>
                <a:gd name="connsiteY3" fmla="*/ 218733 h 224110"/>
                <a:gd name="connsiteX4" fmla="*/ 32838 w 170507"/>
                <a:gd name="connsiteY4" fmla="*/ 180128 h 224110"/>
                <a:gd name="connsiteX5" fmla="*/ 4 w 170507"/>
                <a:gd name="connsiteY5" fmla="*/ 107369 h 2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07" h="224110">
                  <a:moveTo>
                    <a:pt x="4" y="107369"/>
                  </a:moveTo>
                  <a:cubicBezTo>
                    <a:pt x="319" y="72713"/>
                    <a:pt x="37439" y="-8758"/>
                    <a:pt x="91876" y="768"/>
                  </a:cubicBezTo>
                  <a:cubicBezTo>
                    <a:pt x="146313" y="10294"/>
                    <a:pt x="169461" y="36838"/>
                    <a:pt x="169461" y="93082"/>
                  </a:cubicBezTo>
                  <a:cubicBezTo>
                    <a:pt x="169461" y="149326"/>
                    <a:pt x="176559" y="204225"/>
                    <a:pt x="153789" y="218733"/>
                  </a:cubicBezTo>
                  <a:cubicBezTo>
                    <a:pt x="131019" y="233241"/>
                    <a:pt x="75137" y="217739"/>
                    <a:pt x="32838" y="180128"/>
                  </a:cubicBezTo>
                  <a:cubicBezTo>
                    <a:pt x="16732" y="152042"/>
                    <a:pt x="-311" y="142025"/>
                    <a:pt x="4" y="107369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Oval 33"/>
            <p:cNvSpPr/>
            <p:nvPr/>
          </p:nvSpPr>
          <p:spPr>
            <a:xfrm>
              <a:off x="3096955" y="1973290"/>
              <a:ext cx="990601" cy="851629"/>
            </a:xfrm>
            <a:custGeom>
              <a:avLst/>
              <a:gdLst>
                <a:gd name="connsiteX0" fmla="*/ 0 w 990600"/>
                <a:gd name="connsiteY0" fmla="*/ 411509 h 823018"/>
                <a:gd name="connsiteX1" fmla="*/ 495300 w 990600"/>
                <a:gd name="connsiteY1" fmla="*/ 0 h 823018"/>
                <a:gd name="connsiteX2" fmla="*/ 990600 w 990600"/>
                <a:gd name="connsiteY2" fmla="*/ 411509 h 823018"/>
                <a:gd name="connsiteX3" fmla="*/ 495300 w 990600"/>
                <a:gd name="connsiteY3" fmla="*/ 823018 h 823018"/>
                <a:gd name="connsiteX4" fmla="*/ 0 w 990600"/>
                <a:gd name="connsiteY4" fmla="*/ 411509 h 823018"/>
                <a:gd name="connsiteX0" fmla="*/ 0 w 990600"/>
                <a:gd name="connsiteY0" fmla="*/ 411509 h 829292"/>
                <a:gd name="connsiteX1" fmla="*/ 495300 w 990600"/>
                <a:gd name="connsiteY1" fmla="*/ 0 h 829292"/>
                <a:gd name="connsiteX2" fmla="*/ 990600 w 990600"/>
                <a:gd name="connsiteY2" fmla="*/ 411509 h 829292"/>
                <a:gd name="connsiteX3" fmla="*/ 495300 w 990600"/>
                <a:gd name="connsiteY3" fmla="*/ 823018 h 829292"/>
                <a:gd name="connsiteX4" fmla="*/ 0 w 990600"/>
                <a:gd name="connsiteY4" fmla="*/ 411509 h 829292"/>
                <a:gd name="connsiteX0" fmla="*/ 0 w 990600"/>
                <a:gd name="connsiteY0" fmla="*/ 411509 h 823986"/>
                <a:gd name="connsiteX1" fmla="*/ 495300 w 990600"/>
                <a:gd name="connsiteY1" fmla="*/ 0 h 823986"/>
                <a:gd name="connsiteX2" fmla="*/ 990600 w 990600"/>
                <a:gd name="connsiteY2" fmla="*/ 411509 h 823986"/>
                <a:gd name="connsiteX3" fmla="*/ 495300 w 990600"/>
                <a:gd name="connsiteY3" fmla="*/ 823018 h 823986"/>
                <a:gd name="connsiteX4" fmla="*/ 0 w 990600"/>
                <a:gd name="connsiteY4" fmla="*/ 411509 h 823986"/>
                <a:gd name="connsiteX0" fmla="*/ 0 w 990600"/>
                <a:gd name="connsiteY0" fmla="*/ 411509 h 845332"/>
                <a:gd name="connsiteX1" fmla="*/ 495300 w 990600"/>
                <a:gd name="connsiteY1" fmla="*/ 0 h 845332"/>
                <a:gd name="connsiteX2" fmla="*/ 990600 w 990600"/>
                <a:gd name="connsiteY2" fmla="*/ 411509 h 845332"/>
                <a:gd name="connsiteX3" fmla="*/ 495300 w 990600"/>
                <a:gd name="connsiteY3" fmla="*/ 844450 h 845332"/>
                <a:gd name="connsiteX4" fmla="*/ 0 w 990600"/>
                <a:gd name="connsiteY4" fmla="*/ 411509 h 845332"/>
                <a:gd name="connsiteX0" fmla="*/ 0 w 990600"/>
                <a:gd name="connsiteY0" fmla="*/ 411509 h 844470"/>
                <a:gd name="connsiteX1" fmla="*/ 495300 w 990600"/>
                <a:gd name="connsiteY1" fmla="*/ 0 h 844470"/>
                <a:gd name="connsiteX2" fmla="*/ 990600 w 990600"/>
                <a:gd name="connsiteY2" fmla="*/ 411509 h 844470"/>
                <a:gd name="connsiteX3" fmla="*/ 495300 w 990600"/>
                <a:gd name="connsiteY3" fmla="*/ 844450 h 844470"/>
                <a:gd name="connsiteX4" fmla="*/ 0 w 990600"/>
                <a:gd name="connsiteY4" fmla="*/ 411509 h 844470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53 h 851614"/>
                <a:gd name="connsiteX1" fmla="*/ 497682 w 990601"/>
                <a:gd name="connsiteY1" fmla="*/ 0 h 851614"/>
                <a:gd name="connsiteX2" fmla="*/ 990601 w 990601"/>
                <a:gd name="connsiteY2" fmla="*/ 418653 h 851614"/>
                <a:gd name="connsiteX3" fmla="*/ 495301 w 990601"/>
                <a:gd name="connsiteY3" fmla="*/ 851594 h 851614"/>
                <a:gd name="connsiteX4" fmla="*/ 1 w 990601"/>
                <a:gd name="connsiteY4" fmla="*/ 418653 h 851614"/>
                <a:gd name="connsiteX0" fmla="*/ 1 w 990601"/>
                <a:gd name="connsiteY0" fmla="*/ 418668 h 851629"/>
                <a:gd name="connsiteX1" fmla="*/ 497682 w 990601"/>
                <a:gd name="connsiteY1" fmla="*/ 15 h 851629"/>
                <a:gd name="connsiteX2" fmla="*/ 990601 w 990601"/>
                <a:gd name="connsiteY2" fmla="*/ 418668 h 851629"/>
                <a:gd name="connsiteX3" fmla="*/ 495301 w 990601"/>
                <a:gd name="connsiteY3" fmla="*/ 851609 h 851629"/>
                <a:gd name="connsiteX4" fmla="*/ 1 w 990601"/>
                <a:gd name="connsiteY4" fmla="*/ 418668 h 85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1" h="851629">
                  <a:moveTo>
                    <a:pt x="1" y="418668"/>
                  </a:moveTo>
                  <a:cubicBezTo>
                    <a:pt x="398" y="276736"/>
                    <a:pt x="97929" y="-2366"/>
                    <a:pt x="497682" y="15"/>
                  </a:cubicBezTo>
                  <a:cubicBezTo>
                    <a:pt x="897435" y="2396"/>
                    <a:pt x="990601" y="191398"/>
                    <a:pt x="990601" y="418668"/>
                  </a:cubicBezTo>
                  <a:cubicBezTo>
                    <a:pt x="990601" y="645938"/>
                    <a:pt x="873623" y="853991"/>
                    <a:pt x="495301" y="851609"/>
                  </a:cubicBezTo>
                  <a:cubicBezTo>
                    <a:pt x="116979" y="849227"/>
                    <a:pt x="-396" y="560600"/>
                    <a:pt x="1" y="418668"/>
                  </a:cubicBezTo>
                  <a:close/>
                </a:path>
              </a:pathLst>
            </a:custGeom>
            <a:solidFill>
              <a:srgbClr val="FFCC9A"/>
            </a:solidFill>
            <a:ln>
              <a:noFill/>
            </a:ln>
            <a:effectLst>
              <a:outerShdw blurRad="25400" dist="25400" dir="5400000" algn="t" rotWithShape="0">
                <a:srgbClr val="DA9E6F">
                  <a:alpha val="56000"/>
                </a:srgb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Teardrop 50"/>
            <p:cNvSpPr/>
            <p:nvPr/>
          </p:nvSpPr>
          <p:spPr>
            <a:xfrm rot="16200000">
              <a:off x="3606455" y="2590868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Moon 51"/>
            <p:cNvSpPr/>
            <p:nvPr/>
          </p:nvSpPr>
          <p:spPr>
            <a:xfrm rot="16200000">
              <a:off x="3572265" y="2673924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3059986" y="1769723"/>
              <a:ext cx="1052511" cy="663682"/>
              <a:chOff x="2852560" y="1338006"/>
              <a:chExt cx="976524" cy="663682"/>
            </a:xfrm>
          </p:grpSpPr>
          <p:sp>
            <p:nvSpPr>
              <p:cNvPr id="71" name="Oval 1"/>
              <p:cNvSpPr/>
              <p:nvPr/>
            </p:nvSpPr>
            <p:spPr>
              <a:xfrm>
                <a:off x="2852560" y="1338006"/>
                <a:ext cx="976524" cy="663682"/>
              </a:xfrm>
              <a:custGeom>
                <a:avLst/>
                <a:gdLst>
                  <a:gd name="connsiteX0" fmla="*/ 0 w 966374"/>
                  <a:gd name="connsiteY0" fmla="*/ 266700 h 533400"/>
                  <a:gd name="connsiteX1" fmla="*/ 483187 w 966374"/>
                  <a:gd name="connsiteY1" fmla="*/ 0 h 533400"/>
                  <a:gd name="connsiteX2" fmla="*/ 966374 w 966374"/>
                  <a:gd name="connsiteY2" fmla="*/ 266700 h 533400"/>
                  <a:gd name="connsiteX3" fmla="*/ 483187 w 966374"/>
                  <a:gd name="connsiteY3" fmla="*/ 533400 h 533400"/>
                  <a:gd name="connsiteX4" fmla="*/ 0 w 966374"/>
                  <a:gd name="connsiteY4" fmla="*/ 266700 h 533400"/>
                  <a:gd name="connsiteX0" fmla="*/ 119 w 966493"/>
                  <a:gd name="connsiteY0" fmla="*/ 309562 h 576262"/>
                  <a:gd name="connsiteX1" fmla="*/ 449968 w 966493"/>
                  <a:gd name="connsiteY1" fmla="*/ 0 h 576262"/>
                  <a:gd name="connsiteX2" fmla="*/ 966493 w 966493"/>
                  <a:gd name="connsiteY2" fmla="*/ 309562 h 576262"/>
                  <a:gd name="connsiteX3" fmla="*/ 483306 w 966493"/>
                  <a:gd name="connsiteY3" fmla="*/ 576262 h 576262"/>
                  <a:gd name="connsiteX4" fmla="*/ 119 w 966493"/>
                  <a:gd name="connsiteY4" fmla="*/ 309562 h 576262"/>
                  <a:gd name="connsiteX0" fmla="*/ 11 w 966385"/>
                  <a:gd name="connsiteY0" fmla="*/ 309562 h 384946"/>
                  <a:gd name="connsiteX1" fmla="*/ 449860 w 966385"/>
                  <a:gd name="connsiteY1" fmla="*/ 0 h 384946"/>
                  <a:gd name="connsiteX2" fmla="*/ 966385 w 966385"/>
                  <a:gd name="connsiteY2" fmla="*/ 309562 h 384946"/>
                  <a:gd name="connsiteX3" fmla="*/ 459385 w 966385"/>
                  <a:gd name="connsiteY3" fmla="*/ 342899 h 384946"/>
                  <a:gd name="connsiteX4" fmla="*/ 11 w 966385"/>
                  <a:gd name="connsiteY4" fmla="*/ 309562 h 384946"/>
                  <a:gd name="connsiteX0" fmla="*/ 22 w 966396"/>
                  <a:gd name="connsiteY0" fmla="*/ 309562 h 390148"/>
                  <a:gd name="connsiteX1" fmla="*/ 449871 w 966396"/>
                  <a:gd name="connsiteY1" fmla="*/ 0 h 390148"/>
                  <a:gd name="connsiteX2" fmla="*/ 966396 w 966396"/>
                  <a:gd name="connsiteY2" fmla="*/ 309562 h 390148"/>
                  <a:gd name="connsiteX3" fmla="*/ 464158 w 966396"/>
                  <a:gd name="connsiteY3" fmla="*/ 357187 h 390148"/>
                  <a:gd name="connsiteX4" fmla="*/ 22 w 966396"/>
                  <a:gd name="connsiteY4" fmla="*/ 309562 h 390148"/>
                  <a:gd name="connsiteX0" fmla="*/ 22 w 1007037"/>
                  <a:gd name="connsiteY0" fmla="*/ 309562 h 389630"/>
                  <a:gd name="connsiteX1" fmla="*/ 449871 w 1007037"/>
                  <a:gd name="connsiteY1" fmla="*/ 0 h 389630"/>
                  <a:gd name="connsiteX2" fmla="*/ 966396 w 1007037"/>
                  <a:gd name="connsiteY2" fmla="*/ 309562 h 389630"/>
                  <a:gd name="connsiteX3" fmla="*/ 940203 w 1007037"/>
                  <a:gd name="connsiteY3" fmla="*/ 388143 h 389630"/>
                  <a:gd name="connsiteX4" fmla="*/ 464158 w 1007037"/>
                  <a:gd name="connsiteY4" fmla="*/ 357187 h 389630"/>
                  <a:gd name="connsiteX5" fmla="*/ 22 w 1007037"/>
                  <a:gd name="connsiteY5" fmla="*/ 309562 h 389630"/>
                  <a:gd name="connsiteX0" fmla="*/ 14 w 968149"/>
                  <a:gd name="connsiteY0" fmla="*/ 315583 h 395651"/>
                  <a:gd name="connsiteX1" fmla="*/ 449863 w 968149"/>
                  <a:gd name="connsiteY1" fmla="*/ 6021 h 395651"/>
                  <a:gd name="connsiteX2" fmla="*/ 840182 w 968149"/>
                  <a:gd name="connsiteY2" fmla="*/ 132227 h 395651"/>
                  <a:gd name="connsiteX3" fmla="*/ 940195 w 968149"/>
                  <a:gd name="connsiteY3" fmla="*/ 394164 h 395651"/>
                  <a:gd name="connsiteX4" fmla="*/ 464150 w 968149"/>
                  <a:gd name="connsiteY4" fmla="*/ 363208 h 395651"/>
                  <a:gd name="connsiteX5" fmla="*/ 14 w 968149"/>
                  <a:gd name="connsiteY5" fmla="*/ 315583 h 395651"/>
                  <a:gd name="connsiteX0" fmla="*/ 8897 w 977032"/>
                  <a:gd name="connsiteY0" fmla="*/ 311701 h 391769"/>
                  <a:gd name="connsiteX1" fmla="*/ 189460 w 977032"/>
                  <a:gd name="connsiteY1" fmla="*/ 68815 h 391769"/>
                  <a:gd name="connsiteX2" fmla="*/ 458746 w 977032"/>
                  <a:gd name="connsiteY2" fmla="*/ 2139 h 391769"/>
                  <a:gd name="connsiteX3" fmla="*/ 849065 w 977032"/>
                  <a:gd name="connsiteY3" fmla="*/ 128345 h 391769"/>
                  <a:gd name="connsiteX4" fmla="*/ 949078 w 977032"/>
                  <a:gd name="connsiteY4" fmla="*/ 390282 h 391769"/>
                  <a:gd name="connsiteX5" fmla="*/ 473033 w 977032"/>
                  <a:gd name="connsiteY5" fmla="*/ 359326 h 391769"/>
                  <a:gd name="connsiteX6" fmla="*/ 8897 w 977032"/>
                  <a:gd name="connsiteY6" fmla="*/ 311701 h 391769"/>
                  <a:gd name="connsiteX0" fmla="*/ 8579 w 983857"/>
                  <a:gd name="connsiteY0" fmla="*/ 399807 h 414416"/>
                  <a:gd name="connsiteX1" fmla="*/ 196285 w 983857"/>
                  <a:gd name="connsiteY1" fmla="*/ 68815 h 414416"/>
                  <a:gd name="connsiteX2" fmla="*/ 465571 w 983857"/>
                  <a:gd name="connsiteY2" fmla="*/ 2139 h 414416"/>
                  <a:gd name="connsiteX3" fmla="*/ 855890 w 983857"/>
                  <a:gd name="connsiteY3" fmla="*/ 128345 h 414416"/>
                  <a:gd name="connsiteX4" fmla="*/ 955903 w 983857"/>
                  <a:gd name="connsiteY4" fmla="*/ 390282 h 414416"/>
                  <a:gd name="connsiteX5" fmla="*/ 479858 w 983857"/>
                  <a:gd name="connsiteY5" fmla="*/ 359326 h 414416"/>
                  <a:gd name="connsiteX6" fmla="*/ 8579 w 983857"/>
                  <a:gd name="connsiteY6" fmla="*/ 399807 h 414416"/>
                  <a:gd name="connsiteX0" fmla="*/ 9609 w 963455"/>
                  <a:gd name="connsiteY0" fmla="*/ 380757 h 397615"/>
                  <a:gd name="connsiteX1" fmla="*/ 175883 w 963455"/>
                  <a:gd name="connsiteY1" fmla="*/ 68815 h 397615"/>
                  <a:gd name="connsiteX2" fmla="*/ 445169 w 963455"/>
                  <a:gd name="connsiteY2" fmla="*/ 2139 h 397615"/>
                  <a:gd name="connsiteX3" fmla="*/ 835488 w 963455"/>
                  <a:gd name="connsiteY3" fmla="*/ 128345 h 397615"/>
                  <a:gd name="connsiteX4" fmla="*/ 935501 w 963455"/>
                  <a:gd name="connsiteY4" fmla="*/ 390282 h 397615"/>
                  <a:gd name="connsiteX5" fmla="*/ 459456 w 963455"/>
                  <a:gd name="connsiteY5" fmla="*/ 359326 h 397615"/>
                  <a:gd name="connsiteX6" fmla="*/ 9609 w 963455"/>
                  <a:gd name="connsiteY6" fmla="*/ 380757 h 397615"/>
                  <a:gd name="connsiteX0" fmla="*/ 629 w 954475"/>
                  <a:gd name="connsiteY0" fmla="*/ 380757 h 392126"/>
                  <a:gd name="connsiteX1" fmla="*/ 166903 w 954475"/>
                  <a:gd name="connsiteY1" fmla="*/ 68815 h 392126"/>
                  <a:gd name="connsiteX2" fmla="*/ 436189 w 954475"/>
                  <a:gd name="connsiteY2" fmla="*/ 2139 h 392126"/>
                  <a:gd name="connsiteX3" fmla="*/ 826508 w 954475"/>
                  <a:gd name="connsiteY3" fmla="*/ 128345 h 392126"/>
                  <a:gd name="connsiteX4" fmla="*/ 926521 w 954475"/>
                  <a:gd name="connsiteY4" fmla="*/ 390282 h 392126"/>
                  <a:gd name="connsiteX5" fmla="*/ 450476 w 954475"/>
                  <a:gd name="connsiteY5" fmla="*/ 359326 h 392126"/>
                  <a:gd name="connsiteX6" fmla="*/ 224054 w 954475"/>
                  <a:gd name="connsiteY6" fmla="*/ 271221 h 392126"/>
                  <a:gd name="connsiteX7" fmla="*/ 629 w 954475"/>
                  <a:gd name="connsiteY7" fmla="*/ 380757 h 392126"/>
                  <a:gd name="connsiteX0" fmla="*/ 1989 w 955835"/>
                  <a:gd name="connsiteY0" fmla="*/ 380757 h 392053"/>
                  <a:gd name="connsiteX1" fmla="*/ 168263 w 955835"/>
                  <a:gd name="connsiteY1" fmla="*/ 68815 h 392053"/>
                  <a:gd name="connsiteX2" fmla="*/ 437549 w 955835"/>
                  <a:gd name="connsiteY2" fmla="*/ 2139 h 392053"/>
                  <a:gd name="connsiteX3" fmla="*/ 827868 w 955835"/>
                  <a:gd name="connsiteY3" fmla="*/ 128345 h 392053"/>
                  <a:gd name="connsiteX4" fmla="*/ 927881 w 955835"/>
                  <a:gd name="connsiteY4" fmla="*/ 390282 h 392053"/>
                  <a:gd name="connsiteX5" fmla="*/ 451836 w 955835"/>
                  <a:gd name="connsiteY5" fmla="*/ 359326 h 392053"/>
                  <a:gd name="connsiteX6" fmla="*/ 101589 w 955835"/>
                  <a:gd name="connsiteY6" fmla="*/ 278365 h 392053"/>
                  <a:gd name="connsiteX7" fmla="*/ 1989 w 955835"/>
                  <a:gd name="connsiteY7" fmla="*/ 380757 h 392053"/>
                  <a:gd name="connsiteX0" fmla="*/ 340 w 954186"/>
                  <a:gd name="connsiteY0" fmla="*/ 380757 h 392481"/>
                  <a:gd name="connsiteX1" fmla="*/ 166614 w 954186"/>
                  <a:gd name="connsiteY1" fmla="*/ 68815 h 392481"/>
                  <a:gd name="connsiteX2" fmla="*/ 435900 w 954186"/>
                  <a:gd name="connsiteY2" fmla="*/ 2139 h 392481"/>
                  <a:gd name="connsiteX3" fmla="*/ 826219 w 954186"/>
                  <a:gd name="connsiteY3" fmla="*/ 128345 h 392481"/>
                  <a:gd name="connsiteX4" fmla="*/ 926232 w 954186"/>
                  <a:gd name="connsiteY4" fmla="*/ 390282 h 392481"/>
                  <a:gd name="connsiteX5" fmla="*/ 450187 w 954186"/>
                  <a:gd name="connsiteY5" fmla="*/ 359326 h 392481"/>
                  <a:gd name="connsiteX6" fmla="*/ 133278 w 954186"/>
                  <a:gd name="connsiteY6" fmla="*/ 242646 h 392481"/>
                  <a:gd name="connsiteX7" fmla="*/ 340 w 954186"/>
                  <a:gd name="connsiteY7" fmla="*/ 380757 h 392481"/>
                  <a:gd name="connsiteX0" fmla="*/ 8999 w 962845"/>
                  <a:gd name="connsiteY0" fmla="*/ 380410 h 392134"/>
                  <a:gd name="connsiteX1" fmla="*/ 30016 w 962845"/>
                  <a:gd name="connsiteY1" fmla="*/ 228012 h 392134"/>
                  <a:gd name="connsiteX2" fmla="*/ 175273 w 962845"/>
                  <a:gd name="connsiteY2" fmla="*/ 68468 h 392134"/>
                  <a:gd name="connsiteX3" fmla="*/ 444559 w 962845"/>
                  <a:gd name="connsiteY3" fmla="*/ 1792 h 392134"/>
                  <a:gd name="connsiteX4" fmla="*/ 834878 w 962845"/>
                  <a:gd name="connsiteY4" fmla="*/ 127998 h 392134"/>
                  <a:gd name="connsiteX5" fmla="*/ 934891 w 962845"/>
                  <a:gd name="connsiteY5" fmla="*/ 389935 h 392134"/>
                  <a:gd name="connsiteX6" fmla="*/ 458846 w 962845"/>
                  <a:gd name="connsiteY6" fmla="*/ 358979 h 392134"/>
                  <a:gd name="connsiteX7" fmla="*/ 141937 w 962845"/>
                  <a:gd name="connsiteY7" fmla="*/ 242299 h 392134"/>
                  <a:gd name="connsiteX8" fmla="*/ 8999 w 962845"/>
                  <a:gd name="connsiteY8" fmla="*/ 380410 h 392134"/>
                  <a:gd name="connsiteX0" fmla="*/ 6178 w 960024"/>
                  <a:gd name="connsiteY0" fmla="*/ 380410 h 392437"/>
                  <a:gd name="connsiteX1" fmla="*/ 27195 w 960024"/>
                  <a:gd name="connsiteY1" fmla="*/ 228012 h 392437"/>
                  <a:gd name="connsiteX2" fmla="*/ 172452 w 960024"/>
                  <a:gd name="connsiteY2" fmla="*/ 68468 h 392437"/>
                  <a:gd name="connsiteX3" fmla="*/ 441738 w 960024"/>
                  <a:gd name="connsiteY3" fmla="*/ 1792 h 392437"/>
                  <a:gd name="connsiteX4" fmla="*/ 832057 w 960024"/>
                  <a:gd name="connsiteY4" fmla="*/ 127998 h 392437"/>
                  <a:gd name="connsiteX5" fmla="*/ 932070 w 960024"/>
                  <a:gd name="connsiteY5" fmla="*/ 389935 h 392437"/>
                  <a:gd name="connsiteX6" fmla="*/ 456025 w 960024"/>
                  <a:gd name="connsiteY6" fmla="*/ 358979 h 392437"/>
                  <a:gd name="connsiteX7" fmla="*/ 101016 w 960024"/>
                  <a:gd name="connsiteY7" fmla="*/ 223249 h 392437"/>
                  <a:gd name="connsiteX8" fmla="*/ 6178 w 960024"/>
                  <a:gd name="connsiteY8" fmla="*/ 380410 h 392437"/>
                  <a:gd name="connsiteX0" fmla="*/ 6002 w 959848"/>
                  <a:gd name="connsiteY0" fmla="*/ 380410 h 393080"/>
                  <a:gd name="connsiteX1" fmla="*/ 27019 w 959848"/>
                  <a:gd name="connsiteY1" fmla="*/ 228012 h 393080"/>
                  <a:gd name="connsiteX2" fmla="*/ 172276 w 959848"/>
                  <a:gd name="connsiteY2" fmla="*/ 68468 h 393080"/>
                  <a:gd name="connsiteX3" fmla="*/ 441562 w 959848"/>
                  <a:gd name="connsiteY3" fmla="*/ 1792 h 393080"/>
                  <a:gd name="connsiteX4" fmla="*/ 831881 w 959848"/>
                  <a:gd name="connsiteY4" fmla="*/ 127998 h 393080"/>
                  <a:gd name="connsiteX5" fmla="*/ 931894 w 959848"/>
                  <a:gd name="connsiteY5" fmla="*/ 389935 h 393080"/>
                  <a:gd name="connsiteX6" fmla="*/ 455849 w 959848"/>
                  <a:gd name="connsiteY6" fmla="*/ 358979 h 393080"/>
                  <a:gd name="connsiteX7" fmla="*/ 98459 w 959848"/>
                  <a:gd name="connsiteY7" fmla="*/ 192293 h 393080"/>
                  <a:gd name="connsiteX8" fmla="*/ 6002 w 959848"/>
                  <a:gd name="connsiteY8" fmla="*/ 380410 h 393080"/>
                  <a:gd name="connsiteX0" fmla="*/ 5473 w 959319"/>
                  <a:gd name="connsiteY0" fmla="*/ 380410 h 392568"/>
                  <a:gd name="connsiteX1" fmla="*/ 26490 w 959319"/>
                  <a:gd name="connsiteY1" fmla="*/ 228012 h 392568"/>
                  <a:gd name="connsiteX2" fmla="*/ 171747 w 959319"/>
                  <a:gd name="connsiteY2" fmla="*/ 68468 h 392568"/>
                  <a:gd name="connsiteX3" fmla="*/ 441033 w 959319"/>
                  <a:gd name="connsiteY3" fmla="*/ 1792 h 392568"/>
                  <a:gd name="connsiteX4" fmla="*/ 831352 w 959319"/>
                  <a:gd name="connsiteY4" fmla="*/ 127998 h 392568"/>
                  <a:gd name="connsiteX5" fmla="*/ 931365 w 959319"/>
                  <a:gd name="connsiteY5" fmla="*/ 389935 h 392568"/>
                  <a:gd name="connsiteX6" fmla="*/ 455320 w 959319"/>
                  <a:gd name="connsiteY6" fmla="*/ 358979 h 392568"/>
                  <a:gd name="connsiteX7" fmla="*/ 90786 w 959319"/>
                  <a:gd name="connsiteY7" fmla="*/ 216105 h 392568"/>
                  <a:gd name="connsiteX8" fmla="*/ 5473 w 959319"/>
                  <a:gd name="connsiteY8" fmla="*/ 380410 h 392568"/>
                  <a:gd name="connsiteX0" fmla="*/ 5473 w 959319"/>
                  <a:gd name="connsiteY0" fmla="*/ 380410 h 391325"/>
                  <a:gd name="connsiteX1" fmla="*/ 26490 w 959319"/>
                  <a:gd name="connsiteY1" fmla="*/ 228012 h 391325"/>
                  <a:gd name="connsiteX2" fmla="*/ 171747 w 959319"/>
                  <a:gd name="connsiteY2" fmla="*/ 68468 h 391325"/>
                  <a:gd name="connsiteX3" fmla="*/ 441033 w 959319"/>
                  <a:gd name="connsiteY3" fmla="*/ 1792 h 391325"/>
                  <a:gd name="connsiteX4" fmla="*/ 831352 w 959319"/>
                  <a:gd name="connsiteY4" fmla="*/ 127998 h 391325"/>
                  <a:gd name="connsiteX5" fmla="*/ 931365 w 959319"/>
                  <a:gd name="connsiteY5" fmla="*/ 389935 h 391325"/>
                  <a:gd name="connsiteX6" fmla="*/ 455320 w 959319"/>
                  <a:gd name="connsiteY6" fmla="*/ 358979 h 391325"/>
                  <a:gd name="connsiteX7" fmla="*/ 240803 w 959319"/>
                  <a:gd name="connsiteY7" fmla="*/ 325642 h 391325"/>
                  <a:gd name="connsiteX8" fmla="*/ 90786 w 959319"/>
                  <a:gd name="connsiteY8" fmla="*/ 216105 h 391325"/>
                  <a:gd name="connsiteX9" fmla="*/ 5473 w 959319"/>
                  <a:gd name="connsiteY9" fmla="*/ 380410 h 391325"/>
                  <a:gd name="connsiteX0" fmla="*/ 5473 w 931868"/>
                  <a:gd name="connsiteY0" fmla="*/ 380410 h 401695"/>
                  <a:gd name="connsiteX1" fmla="*/ 26490 w 931868"/>
                  <a:gd name="connsiteY1" fmla="*/ 228012 h 401695"/>
                  <a:gd name="connsiteX2" fmla="*/ 171747 w 931868"/>
                  <a:gd name="connsiteY2" fmla="*/ 68468 h 401695"/>
                  <a:gd name="connsiteX3" fmla="*/ 441033 w 931868"/>
                  <a:gd name="connsiteY3" fmla="*/ 1792 h 401695"/>
                  <a:gd name="connsiteX4" fmla="*/ 831352 w 931868"/>
                  <a:gd name="connsiteY4" fmla="*/ 127998 h 401695"/>
                  <a:gd name="connsiteX5" fmla="*/ 931365 w 931868"/>
                  <a:gd name="connsiteY5" fmla="*/ 389935 h 401695"/>
                  <a:gd name="connsiteX6" fmla="*/ 786109 w 931868"/>
                  <a:gd name="connsiteY6" fmla="*/ 339930 h 401695"/>
                  <a:gd name="connsiteX7" fmla="*/ 455320 w 931868"/>
                  <a:gd name="connsiteY7" fmla="*/ 358979 h 401695"/>
                  <a:gd name="connsiteX8" fmla="*/ 240803 w 931868"/>
                  <a:gd name="connsiteY8" fmla="*/ 325642 h 401695"/>
                  <a:gd name="connsiteX9" fmla="*/ 90786 w 931868"/>
                  <a:gd name="connsiteY9" fmla="*/ 216105 h 401695"/>
                  <a:gd name="connsiteX10" fmla="*/ 5473 w 931868"/>
                  <a:gd name="connsiteY10" fmla="*/ 380410 h 401695"/>
                  <a:gd name="connsiteX0" fmla="*/ 5473 w 931868"/>
                  <a:gd name="connsiteY0" fmla="*/ 380410 h 404291"/>
                  <a:gd name="connsiteX1" fmla="*/ 26490 w 931868"/>
                  <a:gd name="connsiteY1" fmla="*/ 228012 h 404291"/>
                  <a:gd name="connsiteX2" fmla="*/ 171747 w 931868"/>
                  <a:gd name="connsiteY2" fmla="*/ 68468 h 404291"/>
                  <a:gd name="connsiteX3" fmla="*/ 441033 w 931868"/>
                  <a:gd name="connsiteY3" fmla="*/ 1792 h 404291"/>
                  <a:gd name="connsiteX4" fmla="*/ 831352 w 931868"/>
                  <a:gd name="connsiteY4" fmla="*/ 127998 h 404291"/>
                  <a:gd name="connsiteX5" fmla="*/ 931365 w 931868"/>
                  <a:gd name="connsiteY5" fmla="*/ 389935 h 404291"/>
                  <a:gd name="connsiteX6" fmla="*/ 800396 w 931868"/>
                  <a:gd name="connsiteY6" fmla="*/ 361361 h 404291"/>
                  <a:gd name="connsiteX7" fmla="*/ 455320 w 931868"/>
                  <a:gd name="connsiteY7" fmla="*/ 358979 h 404291"/>
                  <a:gd name="connsiteX8" fmla="*/ 240803 w 931868"/>
                  <a:gd name="connsiteY8" fmla="*/ 325642 h 404291"/>
                  <a:gd name="connsiteX9" fmla="*/ 90786 w 931868"/>
                  <a:gd name="connsiteY9" fmla="*/ 216105 h 404291"/>
                  <a:gd name="connsiteX10" fmla="*/ 5473 w 931868"/>
                  <a:gd name="connsiteY10" fmla="*/ 380410 h 404291"/>
                  <a:gd name="connsiteX0" fmla="*/ 5473 w 931868"/>
                  <a:gd name="connsiteY0" fmla="*/ 380410 h 404291"/>
                  <a:gd name="connsiteX1" fmla="*/ 26490 w 931868"/>
                  <a:gd name="connsiteY1" fmla="*/ 228012 h 404291"/>
                  <a:gd name="connsiteX2" fmla="*/ 171747 w 931868"/>
                  <a:gd name="connsiteY2" fmla="*/ 68468 h 404291"/>
                  <a:gd name="connsiteX3" fmla="*/ 441033 w 931868"/>
                  <a:gd name="connsiteY3" fmla="*/ 1792 h 404291"/>
                  <a:gd name="connsiteX4" fmla="*/ 831352 w 931868"/>
                  <a:gd name="connsiteY4" fmla="*/ 127998 h 404291"/>
                  <a:gd name="connsiteX5" fmla="*/ 931365 w 931868"/>
                  <a:gd name="connsiteY5" fmla="*/ 389935 h 404291"/>
                  <a:gd name="connsiteX6" fmla="*/ 800396 w 931868"/>
                  <a:gd name="connsiteY6" fmla="*/ 361361 h 404291"/>
                  <a:gd name="connsiteX7" fmla="*/ 455320 w 931868"/>
                  <a:gd name="connsiteY7" fmla="*/ 358979 h 404291"/>
                  <a:gd name="connsiteX8" fmla="*/ 240803 w 931868"/>
                  <a:gd name="connsiteY8" fmla="*/ 325642 h 404291"/>
                  <a:gd name="connsiteX9" fmla="*/ 90786 w 931868"/>
                  <a:gd name="connsiteY9" fmla="*/ 216105 h 404291"/>
                  <a:gd name="connsiteX10" fmla="*/ 5473 w 931868"/>
                  <a:gd name="connsiteY10" fmla="*/ 380410 h 404291"/>
                  <a:gd name="connsiteX0" fmla="*/ 2679 w 948124"/>
                  <a:gd name="connsiteY0" fmla="*/ 404223 h 404291"/>
                  <a:gd name="connsiteX1" fmla="*/ 42746 w 948124"/>
                  <a:gd name="connsiteY1" fmla="*/ 228012 h 404291"/>
                  <a:gd name="connsiteX2" fmla="*/ 188003 w 948124"/>
                  <a:gd name="connsiteY2" fmla="*/ 68468 h 404291"/>
                  <a:gd name="connsiteX3" fmla="*/ 457289 w 948124"/>
                  <a:gd name="connsiteY3" fmla="*/ 1792 h 404291"/>
                  <a:gd name="connsiteX4" fmla="*/ 847608 w 948124"/>
                  <a:gd name="connsiteY4" fmla="*/ 127998 h 404291"/>
                  <a:gd name="connsiteX5" fmla="*/ 947621 w 948124"/>
                  <a:gd name="connsiteY5" fmla="*/ 389935 h 404291"/>
                  <a:gd name="connsiteX6" fmla="*/ 816652 w 948124"/>
                  <a:gd name="connsiteY6" fmla="*/ 361361 h 404291"/>
                  <a:gd name="connsiteX7" fmla="*/ 471576 w 948124"/>
                  <a:gd name="connsiteY7" fmla="*/ 358979 h 404291"/>
                  <a:gd name="connsiteX8" fmla="*/ 257059 w 948124"/>
                  <a:gd name="connsiteY8" fmla="*/ 325642 h 404291"/>
                  <a:gd name="connsiteX9" fmla="*/ 107042 w 948124"/>
                  <a:gd name="connsiteY9" fmla="*/ 216105 h 404291"/>
                  <a:gd name="connsiteX10" fmla="*/ 2679 w 948124"/>
                  <a:gd name="connsiteY10" fmla="*/ 404223 h 404291"/>
                  <a:gd name="connsiteX0" fmla="*/ 2679 w 948124"/>
                  <a:gd name="connsiteY0" fmla="*/ 404223 h 404291"/>
                  <a:gd name="connsiteX1" fmla="*/ 42746 w 948124"/>
                  <a:gd name="connsiteY1" fmla="*/ 228012 h 404291"/>
                  <a:gd name="connsiteX2" fmla="*/ 188003 w 948124"/>
                  <a:gd name="connsiteY2" fmla="*/ 68468 h 404291"/>
                  <a:gd name="connsiteX3" fmla="*/ 457289 w 948124"/>
                  <a:gd name="connsiteY3" fmla="*/ 1792 h 404291"/>
                  <a:gd name="connsiteX4" fmla="*/ 847608 w 948124"/>
                  <a:gd name="connsiteY4" fmla="*/ 127998 h 404291"/>
                  <a:gd name="connsiteX5" fmla="*/ 947621 w 948124"/>
                  <a:gd name="connsiteY5" fmla="*/ 389935 h 404291"/>
                  <a:gd name="connsiteX6" fmla="*/ 816652 w 948124"/>
                  <a:gd name="connsiteY6" fmla="*/ 361361 h 404291"/>
                  <a:gd name="connsiteX7" fmla="*/ 471576 w 948124"/>
                  <a:gd name="connsiteY7" fmla="*/ 358979 h 404291"/>
                  <a:gd name="connsiteX8" fmla="*/ 257059 w 948124"/>
                  <a:gd name="connsiteY8" fmla="*/ 325642 h 404291"/>
                  <a:gd name="connsiteX9" fmla="*/ 107042 w 948124"/>
                  <a:gd name="connsiteY9" fmla="*/ 216105 h 404291"/>
                  <a:gd name="connsiteX10" fmla="*/ 2679 w 948124"/>
                  <a:gd name="connsiteY10" fmla="*/ 404223 h 404291"/>
                  <a:gd name="connsiteX0" fmla="*/ 2679 w 948124"/>
                  <a:gd name="connsiteY0" fmla="*/ 404095 h 404163"/>
                  <a:gd name="connsiteX1" fmla="*/ 42746 w 948124"/>
                  <a:gd name="connsiteY1" fmla="*/ 227884 h 404163"/>
                  <a:gd name="connsiteX2" fmla="*/ 188003 w 948124"/>
                  <a:gd name="connsiteY2" fmla="*/ 68340 h 404163"/>
                  <a:gd name="connsiteX3" fmla="*/ 457289 w 948124"/>
                  <a:gd name="connsiteY3" fmla="*/ 1664 h 404163"/>
                  <a:gd name="connsiteX4" fmla="*/ 847608 w 948124"/>
                  <a:gd name="connsiteY4" fmla="*/ 127870 h 404163"/>
                  <a:gd name="connsiteX5" fmla="*/ 947621 w 948124"/>
                  <a:gd name="connsiteY5" fmla="*/ 389807 h 404163"/>
                  <a:gd name="connsiteX6" fmla="*/ 816652 w 948124"/>
                  <a:gd name="connsiteY6" fmla="*/ 361233 h 404163"/>
                  <a:gd name="connsiteX7" fmla="*/ 471576 w 948124"/>
                  <a:gd name="connsiteY7" fmla="*/ 358851 h 404163"/>
                  <a:gd name="connsiteX8" fmla="*/ 257059 w 948124"/>
                  <a:gd name="connsiteY8" fmla="*/ 325514 h 404163"/>
                  <a:gd name="connsiteX9" fmla="*/ 107042 w 948124"/>
                  <a:gd name="connsiteY9" fmla="*/ 215977 h 404163"/>
                  <a:gd name="connsiteX10" fmla="*/ 2679 w 948124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58851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51537"/>
                  <a:gd name="connsiteY0" fmla="*/ 404095 h 404163"/>
                  <a:gd name="connsiteX1" fmla="*/ 42746 w 951537"/>
                  <a:gd name="connsiteY1" fmla="*/ 227884 h 404163"/>
                  <a:gd name="connsiteX2" fmla="*/ 188003 w 951537"/>
                  <a:gd name="connsiteY2" fmla="*/ 68340 h 404163"/>
                  <a:gd name="connsiteX3" fmla="*/ 457289 w 951537"/>
                  <a:gd name="connsiteY3" fmla="*/ 1664 h 404163"/>
                  <a:gd name="connsiteX4" fmla="*/ 847608 w 951537"/>
                  <a:gd name="connsiteY4" fmla="*/ 127870 h 404163"/>
                  <a:gd name="connsiteX5" fmla="*/ 947621 w 951537"/>
                  <a:gd name="connsiteY5" fmla="*/ 389807 h 404163"/>
                  <a:gd name="connsiteX6" fmla="*/ 816652 w 951537"/>
                  <a:gd name="connsiteY6" fmla="*/ 361233 h 404163"/>
                  <a:gd name="connsiteX7" fmla="*/ 471576 w 951537"/>
                  <a:gd name="connsiteY7" fmla="*/ 368376 h 404163"/>
                  <a:gd name="connsiteX8" fmla="*/ 257059 w 951537"/>
                  <a:gd name="connsiteY8" fmla="*/ 325514 h 404163"/>
                  <a:gd name="connsiteX9" fmla="*/ 107042 w 951537"/>
                  <a:gd name="connsiteY9" fmla="*/ 215977 h 404163"/>
                  <a:gd name="connsiteX10" fmla="*/ 2679 w 951537"/>
                  <a:gd name="connsiteY10" fmla="*/ 404095 h 404163"/>
                  <a:gd name="connsiteX0" fmla="*/ 2679 w 949272"/>
                  <a:gd name="connsiteY0" fmla="*/ 404095 h 404118"/>
                  <a:gd name="connsiteX1" fmla="*/ 42746 w 949272"/>
                  <a:gd name="connsiteY1" fmla="*/ 227884 h 404118"/>
                  <a:gd name="connsiteX2" fmla="*/ 188003 w 949272"/>
                  <a:gd name="connsiteY2" fmla="*/ 68340 h 404118"/>
                  <a:gd name="connsiteX3" fmla="*/ 457289 w 949272"/>
                  <a:gd name="connsiteY3" fmla="*/ 1664 h 404118"/>
                  <a:gd name="connsiteX4" fmla="*/ 847608 w 949272"/>
                  <a:gd name="connsiteY4" fmla="*/ 127870 h 404118"/>
                  <a:gd name="connsiteX5" fmla="*/ 945239 w 949272"/>
                  <a:gd name="connsiteY5" fmla="*/ 349326 h 404118"/>
                  <a:gd name="connsiteX6" fmla="*/ 816652 w 949272"/>
                  <a:gd name="connsiteY6" fmla="*/ 361233 h 404118"/>
                  <a:gd name="connsiteX7" fmla="*/ 471576 w 949272"/>
                  <a:gd name="connsiteY7" fmla="*/ 368376 h 404118"/>
                  <a:gd name="connsiteX8" fmla="*/ 257059 w 949272"/>
                  <a:gd name="connsiteY8" fmla="*/ 325514 h 404118"/>
                  <a:gd name="connsiteX9" fmla="*/ 107042 w 949272"/>
                  <a:gd name="connsiteY9" fmla="*/ 215977 h 404118"/>
                  <a:gd name="connsiteX10" fmla="*/ 2679 w 94927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04095 h 404118"/>
                  <a:gd name="connsiteX1" fmla="*/ 42746 w 960652"/>
                  <a:gd name="connsiteY1" fmla="*/ 227884 h 404118"/>
                  <a:gd name="connsiteX2" fmla="*/ 188003 w 960652"/>
                  <a:gd name="connsiteY2" fmla="*/ 68340 h 404118"/>
                  <a:gd name="connsiteX3" fmla="*/ 457289 w 960652"/>
                  <a:gd name="connsiteY3" fmla="*/ 1664 h 404118"/>
                  <a:gd name="connsiteX4" fmla="*/ 847608 w 960652"/>
                  <a:gd name="connsiteY4" fmla="*/ 127870 h 404118"/>
                  <a:gd name="connsiteX5" fmla="*/ 957146 w 960652"/>
                  <a:gd name="connsiteY5" fmla="*/ 385045 h 404118"/>
                  <a:gd name="connsiteX6" fmla="*/ 816652 w 960652"/>
                  <a:gd name="connsiteY6" fmla="*/ 361233 h 404118"/>
                  <a:gd name="connsiteX7" fmla="*/ 471576 w 960652"/>
                  <a:gd name="connsiteY7" fmla="*/ 368376 h 404118"/>
                  <a:gd name="connsiteX8" fmla="*/ 257059 w 960652"/>
                  <a:gd name="connsiteY8" fmla="*/ 325514 h 404118"/>
                  <a:gd name="connsiteX9" fmla="*/ 107042 w 960652"/>
                  <a:gd name="connsiteY9" fmla="*/ 215977 h 404118"/>
                  <a:gd name="connsiteX10" fmla="*/ 2679 w 960652"/>
                  <a:gd name="connsiteY10" fmla="*/ 404095 h 404118"/>
                  <a:gd name="connsiteX0" fmla="*/ 2679 w 960652"/>
                  <a:gd name="connsiteY0" fmla="*/ 495318 h 495341"/>
                  <a:gd name="connsiteX1" fmla="*/ 42746 w 960652"/>
                  <a:gd name="connsiteY1" fmla="*/ 319107 h 495341"/>
                  <a:gd name="connsiteX2" fmla="*/ 188003 w 960652"/>
                  <a:gd name="connsiteY2" fmla="*/ 159563 h 495341"/>
                  <a:gd name="connsiteX3" fmla="*/ 504914 w 960652"/>
                  <a:gd name="connsiteY3" fmla="*/ 812 h 495341"/>
                  <a:gd name="connsiteX4" fmla="*/ 847608 w 960652"/>
                  <a:gd name="connsiteY4" fmla="*/ 219093 h 495341"/>
                  <a:gd name="connsiteX5" fmla="*/ 957146 w 960652"/>
                  <a:gd name="connsiteY5" fmla="*/ 476268 h 495341"/>
                  <a:gd name="connsiteX6" fmla="*/ 816652 w 960652"/>
                  <a:gd name="connsiteY6" fmla="*/ 452456 h 495341"/>
                  <a:gd name="connsiteX7" fmla="*/ 471576 w 960652"/>
                  <a:gd name="connsiteY7" fmla="*/ 459599 h 495341"/>
                  <a:gd name="connsiteX8" fmla="*/ 257059 w 960652"/>
                  <a:gd name="connsiteY8" fmla="*/ 416737 h 495341"/>
                  <a:gd name="connsiteX9" fmla="*/ 107042 w 960652"/>
                  <a:gd name="connsiteY9" fmla="*/ 307200 h 495341"/>
                  <a:gd name="connsiteX10" fmla="*/ 2679 w 960652"/>
                  <a:gd name="connsiteY10" fmla="*/ 495318 h 495341"/>
                  <a:gd name="connsiteX0" fmla="*/ 2679 w 960652"/>
                  <a:gd name="connsiteY0" fmla="*/ 500474 h 500497"/>
                  <a:gd name="connsiteX1" fmla="*/ 42746 w 960652"/>
                  <a:gd name="connsiteY1" fmla="*/ 324263 h 500497"/>
                  <a:gd name="connsiteX2" fmla="*/ 188003 w 960652"/>
                  <a:gd name="connsiteY2" fmla="*/ 164719 h 500497"/>
                  <a:gd name="connsiteX3" fmla="*/ 504825 w 960652"/>
                  <a:gd name="connsiteY3" fmla="*/ 70425 h 500497"/>
                  <a:gd name="connsiteX4" fmla="*/ 504914 w 960652"/>
                  <a:gd name="connsiteY4" fmla="*/ 5968 h 500497"/>
                  <a:gd name="connsiteX5" fmla="*/ 847608 w 960652"/>
                  <a:gd name="connsiteY5" fmla="*/ 224249 h 500497"/>
                  <a:gd name="connsiteX6" fmla="*/ 957146 w 960652"/>
                  <a:gd name="connsiteY6" fmla="*/ 481424 h 500497"/>
                  <a:gd name="connsiteX7" fmla="*/ 816652 w 960652"/>
                  <a:gd name="connsiteY7" fmla="*/ 457612 h 500497"/>
                  <a:gd name="connsiteX8" fmla="*/ 471576 w 960652"/>
                  <a:gd name="connsiteY8" fmla="*/ 464755 h 500497"/>
                  <a:gd name="connsiteX9" fmla="*/ 257059 w 960652"/>
                  <a:gd name="connsiteY9" fmla="*/ 421893 h 500497"/>
                  <a:gd name="connsiteX10" fmla="*/ 107042 w 960652"/>
                  <a:gd name="connsiteY10" fmla="*/ 312356 h 500497"/>
                  <a:gd name="connsiteX11" fmla="*/ 2679 w 960652"/>
                  <a:gd name="connsiteY11" fmla="*/ 500474 h 500497"/>
                  <a:gd name="connsiteX0" fmla="*/ 2679 w 960652"/>
                  <a:gd name="connsiteY0" fmla="*/ 500474 h 500497"/>
                  <a:gd name="connsiteX1" fmla="*/ 42746 w 960652"/>
                  <a:gd name="connsiteY1" fmla="*/ 324263 h 500497"/>
                  <a:gd name="connsiteX2" fmla="*/ 38778 w 960652"/>
                  <a:gd name="connsiteY2" fmla="*/ 28194 h 500497"/>
                  <a:gd name="connsiteX3" fmla="*/ 504825 w 960652"/>
                  <a:gd name="connsiteY3" fmla="*/ 70425 h 500497"/>
                  <a:gd name="connsiteX4" fmla="*/ 504914 w 960652"/>
                  <a:gd name="connsiteY4" fmla="*/ 5968 h 500497"/>
                  <a:gd name="connsiteX5" fmla="*/ 847608 w 960652"/>
                  <a:gd name="connsiteY5" fmla="*/ 224249 h 500497"/>
                  <a:gd name="connsiteX6" fmla="*/ 957146 w 960652"/>
                  <a:gd name="connsiteY6" fmla="*/ 481424 h 500497"/>
                  <a:gd name="connsiteX7" fmla="*/ 816652 w 960652"/>
                  <a:gd name="connsiteY7" fmla="*/ 457612 h 500497"/>
                  <a:gd name="connsiteX8" fmla="*/ 471576 w 960652"/>
                  <a:gd name="connsiteY8" fmla="*/ 464755 h 500497"/>
                  <a:gd name="connsiteX9" fmla="*/ 257059 w 960652"/>
                  <a:gd name="connsiteY9" fmla="*/ 421893 h 500497"/>
                  <a:gd name="connsiteX10" fmla="*/ 107042 w 960652"/>
                  <a:gd name="connsiteY10" fmla="*/ 312356 h 500497"/>
                  <a:gd name="connsiteX11" fmla="*/ 2679 w 960652"/>
                  <a:gd name="connsiteY11" fmla="*/ 500474 h 500497"/>
                  <a:gd name="connsiteX0" fmla="*/ 2679 w 960652"/>
                  <a:gd name="connsiteY0" fmla="*/ 500474 h 500497"/>
                  <a:gd name="connsiteX1" fmla="*/ 42746 w 960652"/>
                  <a:gd name="connsiteY1" fmla="*/ 324263 h 500497"/>
                  <a:gd name="connsiteX2" fmla="*/ 114300 w 960652"/>
                  <a:gd name="connsiteY2" fmla="*/ 140275 h 500497"/>
                  <a:gd name="connsiteX3" fmla="*/ 38778 w 960652"/>
                  <a:gd name="connsiteY3" fmla="*/ 28194 h 500497"/>
                  <a:gd name="connsiteX4" fmla="*/ 504825 w 960652"/>
                  <a:gd name="connsiteY4" fmla="*/ 70425 h 500497"/>
                  <a:gd name="connsiteX5" fmla="*/ 504914 w 960652"/>
                  <a:gd name="connsiteY5" fmla="*/ 5968 h 500497"/>
                  <a:gd name="connsiteX6" fmla="*/ 847608 w 960652"/>
                  <a:gd name="connsiteY6" fmla="*/ 224249 h 500497"/>
                  <a:gd name="connsiteX7" fmla="*/ 957146 w 960652"/>
                  <a:gd name="connsiteY7" fmla="*/ 481424 h 500497"/>
                  <a:gd name="connsiteX8" fmla="*/ 816652 w 960652"/>
                  <a:gd name="connsiteY8" fmla="*/ 457612 h 500497"/>
                  <a:gd name="connsiteX9" fmla="*/ 471576 w 960652"/>
                  <a:gd name="connsiteY9" fmla="*/ 464755 h 500497"/>
                  <a:gd name="connsiteX10" fmla="*/ 257059 w 960652"/>
                  <a:gd name="connsiteY10" fmla="*/ 421893 h 500497"/>
                  <a:gd name="connsiteX11" fmla="*/ 107042 w 960652"/>
                  <a:gd name="connsiteY11" fmla="*/ 312356 h 500497"/>
                  <a:gd name="connsiteX12" fmla="*/ 2679 w 960652"/>
                  <a:gd name="connsiteY12" fmla="*/ 500474 h 500497"/>
                  <a:gd name="connsiteX0" fmla="*/ 17909 w 975882"/>
                  <a:gd name="connsiteY0" fmla="*/ 500474 h 504534"/>
                  <a:gd name="connsiteX1" fmla="*/ 16701 w 975882"/>
                  <a:gd name="connsiteY1" fmla="*/ 140113 h 504534"/>
                  <a:gd name="connsiteX2" fmla="*/ 129530 w 975882"/>
                  <a:gd name="connsiteY2" fmla="*/ 140275 h 504534"/>
                  <a:gd name="connsiteX3" fmla="*/ 54008 w 975882"/>
                  <a:gd name="connsiteY3" fmla="*/ 28194 h 504534"/>
                  <a:gd name="connsiteX4" fmla="*/ 520055 w 975882"/>
                  <a:gd name="connsiteY4" fmla="*/ 70425 h 504534"/>
                  <a:gd name="connsiteX5" fmla="*/ 520144 w 975882"/>
                  <a:gd name="connsiteY5" fmla="*/ 5968 h 504534"/>
                  <a:gd name="connsiteX6" fmla="*/ 862838 w 975882"/>
                  <a:gd name="connsiteY6" fmla="*/ 224249 h 504534"/>
                  <a:gd name="connsiteX7" fmla="*/ 972376 w 975882"/>
                  <a:gd name="connsiteY7" fmla="*/ 481424 h 504534"/>
                  <a:gd name="connsiteX8" fmla="*/ 831882 w 975882"/>
                  <a:gd name="connsiteY8" fmla="*/ 457612 h 504534"/>
                  <a:gd name="connsiteX9" fmla="*/ 486806 w 975882"/>
                  <a:gd name="connsiteY9" fmla="*/ 464755 h 504534"/>
                  <a:gd name="connsiteX10" fmla="*/ 272289 w 975882"/>
                  <a:gd name="connsiteY10" fmla="*/ 421893 h 504534"/>
                  <a:gd name="connsiteX11" fmla="*/ 122272 w 975882"/>
                  <a:gd name="connsiteY11" fmla="*/ 312356 h 504534"/>
                  <a:gd name="connsiteX12" fmla="*/ 17909 w 975882"/>
                  <a:gd name="connsiteY12" fmla="*/ 500474 h 504534"/>
                  <a:gd name="connsiteX0" fmla="*/ 17909 w 988647"/>
                  <a:gd name="connsiteY0" fmla="*/ 499069 h 503129"/>
                  <a:gd name="connsiteX1" fmla="*/ 16701 w 988647"/>
                  <a:gd name="connsiteY1" fmla="*/ 138708 h 503129"/>
                  <a:gd name="connsiteX2" fmla="*/ 129530 w 988647"/>
                  <a:gd name="connsiteY2" fmla="*/ 138870 h 503129"/>
                  <a:gd name="connsiteX3" fmla="*/ 54008 w 988647"/>
                  <a:gd name="connsiteY3" fmla="*/ 26789 h 503129"/>
                  <a:gd name="connsiteX4" fmla="*/ 520055 w 988647"/>
                  <a:gd name="connsiteY4" fmla="*/ 69020 h 503129"/>
                  <a:gd name="connsiteX5" fmla="*/ 520144 w 988647"/>
                  <a:gd name="connsiteY5" fmla="*/ 4563 h 503129"/>
                  <a:gd name="connsiteX6" fmla="*/ 945388 w 988647"/>
                  <a:gd name="connsiteY6" fmla="*/ 197444 h 503129"/>
                  <a:gd name="connsiteX7" fmla="*/ 972376 w 988647"/>
                  <a:gd name="connsiteY7" fmla="*/ 480019 h 503129"/>
                  <a:gd name="connsiteX8" fmla="*/ 831882 w 988647"/>
                  <a:gd name="connsiteY8" fmla="*/ 456207 h 503129"/>
                  <a:gd name="connsiteX9" fmla="*/ 486806 w 988647"/>
                  <a:gd name="connsiteY9" fmla="*/ 463350 h 503129"/>
                  <a:gd name="connsiteX10" fmla="*/ 272289 w 988647"/>
                  <a:gd name="connsiteY10" fmla="*/ 420488 h 503129"/>
                  <a:gd name="connsiteX11" fmla="*/ 122272 w 988647"/>
                  <a:gd name="connsiteY11" fmla="*/ 310951 h 503129"/>
                  <a:gd name="connsiteX12" fmla="*/ 17909 w 988647"/>
                  <a:gd name="connsiteY12" fmla="*/ 499069 h 503129"/>
                  <a:gd name="connsiteX0" fmla="*/ 17909 w 1017142"/>
                  <a:gd name="connsiteY0" fmla="*/ 499069 h 594319"/>
                  <a:gd name="connsiteX1" fmla="*/ 16701 w 1017142"/>
                  <a:gd name="connsiteY1" fmla="*/ 138708 h 594319"/>
                  <a:gd name="connsiteX2" fmla="*/ 129530 w 1017142"/>
                  <a:gd name="connsiteY2" fmla="*/ 138870 h 594319"/>
                  <a:gd name="connsiteX3" fmla="*/ 54008 w 1017142"/>
                  <a:gd name="connsiteY3" fmla="*/ 26789 h 594319"/>
                  <a:gd name="connsiteX4" fmla="*/ 520055 w 1017142"/>
                  <a:gd name="connsiteY4" fmla="*/ 69020 h 594319"/>
                  <a:gd name="connsiteX5" fmla="*/ 520144 w 1017142"/>
                  <a:gd name="connsiteY5" fmla="*/ 4563 h 594319"/>
                  <a:gd name="connsiteX6" fmla="*/ 945388 w 1017142"/>
                  <a:gd name="connsiteY6" fmla="*/ 197444 h 594319"/>
                  <a:gd name="connsiteX7" fmla="*/ 1010476 w 1017142"/>
                  <a:gd name="connsiteY7" fmla="*/ 594319 h 594319"/>
                  <a:gd name="connsiteX8" fmla="*/ 831882 w 1017142"/>
                  <a:gd name="connsiteY8" fmla="*/ 456207 h 594319"/>
                  <a:gd name="connsiteX9" fmla="*/ 486806 w 1017142"/>
                  <a:gd name="connsiteY9" fmla="*/ 463350 h 594319"/>
                  <a:gd name="connsiteX10" fmla="*/ 272289 w 1017142"/>
                  <a:gd name="connsiteY10" fmla="*/ 420488 h 594319"/>
                  <a:gd name="connsiteX11" fmla="*/ 122272 w 1017142"/>
                  <a:gd name="connsiteY11" fmla="*/ 310951 h 594319"/>
                  <a:gd name="connsiteX12" fmla="*/ 17909 w 1017142"/>
                  <a:gd name="connsiteY12" fmla="*/ 499069 h 594319"/>
                  <a:gd name="connsiteX0" fmla="*/ 17909 w 1017142"/>
                  <a:gd name="connsiteY0" fmla="*/ 499069 h 594319"/>
                  <a:gd name="connsiteX1" fmla="*/ 16701 w 1017142"/>
                  <a:gd name="connsiteY1" fmla="*/ 138708 h 594319"/>
                  <a:gd name="connsiteX2" fmla="*/ 129530 w 1017142"/>
                  <a:gd name="connsiteY2" fmla="*/ 138870 h 594319"/>
                  <a:gd name="connsiteX3" fmla="*/ 54008 w 1017142"/>
                  <a:gd name="connsiteY3" fmla="*/ 26789 h 594319"/>
                  <a:gd name="connsiteX4" fmla="*/ 520055 w 1017142"/>
                  <a:gd name="connsiteY4" fmla="*/ 69020 h 594319"/>
                  <a:gd name="connsiteX5" fmla="*/ 520144 w 1017142"/>
                  <a:gd name="connsiteY5" fmla="*/ 4563 h 594319"/>
                  <a:gd name="connsiteX6" fmla="*/ 945388 w 1017142"/>
                  <a:gd name="connsiteY6" fmla="*/ 197444 h 594319"/>
                  <a:gd name="connsiteX7" fmla="*/ 1010476 w 1017142"/>
                  <a:gd name="connsiteY7" fmla="*/ 594319 h 594319"/>
                  <a:gd name="connsiteX8" fmla="*/ 831882 w 1017142"/>
                  <a:gd name="connsiteY8" fmla="*/ 456207 h 594319"/>
                  <a:gd name="connsiteX9" fmla="*/ 486806 w 1017142"/>
                  <a:gd name="connsiteY9" fmla="*/ 463350 h 594319"/>
                  <a:gd name="connsiteX10" fmla="*/ 272289 w 1017142"/>
                  <a:gd name="connsiteY10" fmla="*/ 420488 h 594319"/>
                  <a:gd name="connsiteX11" fmla="*/ 122272 w 1017142"/>
                  <a:gd name="connsiteY11" fmla="*/ 310951 h 594319"/>
                  <a:gd name="connsiteX12" fmla="*/ 17909 w 1017142"/>
                  <a:gd name="connsiteY12" fmla="*/ 499069 h 594319"/>
                  <a:gd name="connsiteX0" fmla="*/ 17909 w 1006442"/>
                  <a:gd name="connsiteY0" fmla="*/ 499069 h 613369"/>
                  <a:gd name="connsiteX1" fmla="*/ 16701 w 1006442"/>
                  <a:gd name="connsiteY1" fmla="*/ 138708 h 613369"/>
                  <a:gd name="connsiteX2" fmla="*/ 129530 w 1006442"/>
                  <a:gd name="connsiteY2" fmla="*/ 138870 h 613369"/>
                  <a:gd name="connsiteX3" fmla="*/ 54008 w 1006442"/>
                  <a:gd name="connsiteY3" fmla="*/ 26789 h 613369"/>
                  <a:gd name="connsiteX4" fmla="*/ 520055 w 1006442"/>
                  <a:gd name="connsiteY4" fmla="*/ 69020 h 613369"/>
                  <a:gd name="connsiteX5" fmla="*/ 520144 w 1006442"/>
                  <a:gd name="connsiteY5" fmla="*/ 4563 h 613369"/>
                  <a:gd name="connsiteX6" fmla="*/ 945388 w 1006442"/>
                  <a:gd name="connsiteY6" fmla="*/ 197444 h 613369"/>
                  <a:gd name="connsiteX7" fmla="*/ 997776 w 1006442"/>
                  <a:gd name="connsiteY7" fmla="*/ 613369 h 613369"/>
                  <a:gd name="connsiteX8" fmla="*/ 831882 w 1006442"/>
                  <a:gd name="connsiteY8" fmla="*/ 456207 h 613369"/>
                  <a:gd name="connsiteX9" fmla="*/ 486806 w 1006442"/>
                  <a:gd name="connsiteY9" fmla="*/ 463350 h 613369"/>
                  <a:gd name="connsiteX10" fmla="*/ 272289 w 1006442"/>
                  <a:gd name="connsiteY10" fmla="*/ 420488 h 613369"/>
                  <a:gd name="connsiteX11" fmla="*/ 122272 w 1006442"/>
                  <a:gd name="connsiteY11" fmla="*/ 310951 h 613369"/>
                  <a:gd name="connsiteX12" fmla="*/ 17909 w 1006442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31882 w 1016207"/>
                  <a:gd name="connsiteY8" fmla="*/ 456207 h 613369"/>
                  <a:gd name="connsiteX9" fmla="*/ 486806 w 1016207"/>
                  <a:gd name="connsiteY9" fmla="*/ 46335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31882 w 1016207"/>
                  <a:gd name="connsiteY8" fmla="*/ 440332 h 613369"/>
                  <a:gd name="connsiteX9" fmla="*/ 486806 w 1016207"/>
                  <a:gd name="connsiteY9" fmla="*/ 46335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31882 w 1016207"/>
                  <a:gd name="connsiteY8" fmla="*/ 440332 h 613369"/>
                  <a:gd name="connsiteX9" fmla="*/ 493156 w 1016207"/>
                  <a:gd name="connsiteY9" fmla="*/ 441125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5532 w 1016207"/>
                  <a:gd name="connsiteY8" fmla="*/ 408582 h 613369"/>
                  <a:gd name="connsiteX9" fmla="*/ 493156 w 1016207"/>
                  <a:gd name="connsiteY9" fmla="*/ 441125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5532 w 1016207"/>
                  <a:gd name="connsiteY8" fmla="*/ 40858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8707 w 1016207"/>
                  <a:gd name="connsiteY8" fmla="*/ 367307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12832 w 1016207"/>
                  <a:gd name="connsiteY8" fmla="*/ 33238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28707 w 1016207"/>
                  <a:gd name="connsiteY8" fmla="*/ 227607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946182 w 1016207"/>
                  <a:gd name="connsiteY8" fmla="*/ 17363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499506 w 1016207"/>
                  <a:gd name="connsiteY9" fmla="*/ 3935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524906 w 1016207"/>
                  <a:gd name="connsiteY9" fmla="*/ 291900 h 613369"/>
                  <a:gd name="connsiteX10" fmla="*/ 272289 w 1016207"/>
                  <a:gd name="connsiteY10" fmla="*/ 420488 h 613369"/>
                  <a:gd name="connsiteX11" fmla="*/ 122272 w 1016207"/>
                  <a:gd name="connsiteY11" fmla="*/ 310951 h 613369"/>
                  <a:gd name="connsiteX12" fmla="*/ 17909 w 1016207"/>
                  <a:gd name="connsiteY12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524906 w 1016207"/>
                  <a:gd name="connsiteY10" fmla="*/ 291900 h 613369"/>
                  <a:gd name="connsiteX11" fmla="*/ 272289 w 1016207"/>
                  <a:gd name="connsiteY11" fmla="*/ 420488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272289 w 1016207"/>
                  <a:gd name="connsiteY11" fmla="*/ 420488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307214 w 1016207"/>
                  <a:gd name="connsiteY11" fmla="*/ 331588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281814 w 1016207"/>
                  <a:gd name="connsiteY11" fmla="*/ 404613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17909 w 1016207"/>
                  <a:gd name="connsiteY0" fmla="*/ 499069 h 613369"/>
                  <a:gd name="connsiteX1" fmla="*/ 16701 w 1016207"/>
                  <a:gd name="connsiteY1" fmla="*/ 138708 h 613369"/>
                  <a:gd name="connsiteX2" fmla="*/ 129530 w 1016207"/>
                  <a:gd name="connsiteY2" fmla="*/ 138870 h 613369"/>
                  <a:gd name="connsiteX3" fmla="*/ 54008 w 1016207"/>
                  <a:gd name="connsiteY3" fmla="*/ 26789 h 613369"/>
                  <a:gd name="connsiteX4" fmla="*/ 520055 w 1016207"/>
                  <a:gd name="connsiteY4" fmla="*/ 69020 h 613369"/>
                  <a:gd name="connsiteX5" fmla="*/ 520144 w 1016207"/>
                  <a:gd name="connsiteY5" fmla="*/ 4563 h 613369"/>
                  <a:gd name="connsiteX6" fmla="*/ 945388 w 1016207"/>
                  <a:gd name="connsiteY6" fmla="*/ 197444 h 613369"/>
                  <a:gd name="connsiteX7" fmla="*/ 997776 w 1016207"/>
                  <a:gd name="connsiteY7" fmla="*/ 613369 h 613369"/>
                  <a:gd name="connsiteX8" fmla="*/ 873157 w 1016207"/>
                  <a:gd name="connsiteY8" fmla="*/ 332382 h 613369"/>
                  <a:gd name="connsiteX9" fmla="*/ 634354 w 1016207"/>
                  <a:gd name="connsiteY9" fmla="*/ 399219 h 613369"/>
                  <a:gd name="connsiteX10" fmla="*/ 642381 w 1016207"/>
                  <a:gd name="connsiteY10" fmla="*/ 342700 h 613369"/>
                  <a:gd name="connsiteX11" fmla="*/ 281814 w 1016207"/>
                  <a:gd name="connsiteY11" fmla="*/ 404613 h 613369"/>
                  <a:gd name="connsiteX12" fmla="*/ 122272 w 1016207"/>
                  <a:gd name="connsiteY12" fmla="*/ 310951 h 613369"/>
                  <a:gd name="connsiteX13" fmla="*/ 17909 w 1016207"/>
                  <a:gd name="connsiteY13" fmla="*/ 499069 h 613369"/>
                  <a:gd name="connsiteX0" fmla="*/ 53249 w 1007097"/>
                  <a:gd name="connsiteY0" fmla="*/ 594319 h 613369"/>
                  <a:gd name="connsiteX1" fmla="*/ 7591 w 1007097"/>
                  <a:gd name="connsiteY1" fmla="*/ 138708 h 613369"/>
                  <a:gd name="connsiteX2" fmla="*/ 120420 w 1007097"/>
                  <a:gd name="connsiteY2" fmla="*/ 138870 h 613369"/>
                  <a:gd name="connsiteX3" fmla="*/ 44898 w 1007097"/>
                  <a:gd name="connsiteY3" fmla="*/ 26789 h 613369"/>
                  <a:gd name="connsiteX4" fmla="*/ 510945 w 1007097"/>
                  <a:gd name="connsiteY4" fmla="*/ 69020 h 613369"/>
                  <a:gd name="connsiteX5" fmla="*/ 511034 w 1007097"/>
                  <a:gd name="connsiteY5" fmla="*/ 4563 h 613369"/>
                  <a:gd name="connsiteX6" fmla="*/ 936278 w 1007097"/>
                  <a:gd name="connsiteY6" fmla="*/ 197444 h 613369"/>
                  <a:gd name="connsiteX7" fmla="*/ 988666 w 1007097"/>
                  <a:gd name="connsiteY7" fmla="*/ 613369 h 613369"/>
                  <a:gd name="connsiteX8" fmla="*/ 864047 w 1007097"/>
                  <a:gd name="connsiteY8" fmla="*/ 332382 h 613369"/>
                  <a:gd name="connsiteX9" fmla="*/ 625244 w 1007097"/>
                  <a:gd name="connsiteY9" fmla="*/ 399219 h 613369"/>
                  <a:gd name="connsiteX10" fmla="*/ 633271 w 1007097"/>
                  <a:gd name="connsiteY10" fmla="*/ 342700 h 613369"/>
                  <a:gd name="connsiteX11" fmla="*/ 272704 w 1007097"/>
                  <a:gd name="connsiteY11" fmla="*/ 404613 h 613369"/>
                  <a:gd name="connsiteX12" fmla="*/ 113162 w 1007097"/>
                  <a:gd name="connsiteY12" fmla="*/ 310951 h 613369"/>
                  <a:gd name="connsiteX13" fmla="*/ 53249 w 1007097"/>
                  <a:gd name="connsiteY13" fmla="*/ 594319 h 613369"/>
                  <a:gd name="connsiteX0" fmla="*/ 53596 w 1007444"/>
                  <a:gd name="connsiteY0" fmla="*/ 594319 h 613369"/>
                  <a:gd name="connsiteX1" fmla="*/ 7938 w 1007444"/>
                  <a:gd name="connsiteY1" fmla="*/ 138708 h 613369"/>
                  <a:gd name="connsiteX2" fmla="*/ 120767 w 1007444"/>
                  <a:gd name="connsiteY2" fmla="*/ 138870 h 613369"/>
                  <a:gd name="connsiteX3" fmla="*/ 45245 w 1007444"/>
                  <a:gd name="connsiteY3" fmla="*/ 26789 h 613369"/>
                  <a:gd name="connsiteX4" fmla="*/ 511292 w 1007444"/>
                  <a:gd name="connsiteY4" fmla="*/ 69020 h 613369"/>
                  <a:gd name="connsiteX5" fmla="*/ 511381 w 1007444"/>
                  <a:gd name="connsiteY5" fmla="*/ 4563 h 613369"/>
                  <a:gd name="connsiteX6" fmla="*/ 936625 w 1007444"/>
                  <a:gd name="connsiteY6" fmla="*/ 197444 h 613369"/>
                  <a:gd name="connsiteX7" fmla="*/ 989013 w 1007444"/>
                  <a:gd name="connsiteY7" fmla="*/ 613369 h 613369"/>
                  <a:gd name="connsiteX8" fmla="*/ 864394 w 1007444"/>
                  <a:gd name="connsiteY8" fmla="*/ 332382 h 613369"/>
                  <a:gd name="connsiteX9" fmla="*/ 625591 w 1007444"/>
                  <a:gd name="connsiteY9" fmla="*/ 399219 h 613369"/>
                  <a:gd name="connsiteX10" fmla="*/ 633618 w 1007444"/>
                  <a:gd name="connsiteY10" fmla="*/ 342700 h 613369"/>
                  <a:gd name="connsiteX11" fmla="*/ 273051 w 1007444"/>
                  <a:gd name="connsiteY11" fmla="*/ 404613 h 613369"/>
                  <a:gd name="connsiteX12" fmla="*/ 135734 w 1007444"/>
                  <a:gd name="connsiteY12" fmla="*/ 361751 h 613369"/>
                  <a:gd name="connsiteX13" fmla="*/ 53596 w 1007444"/>
                  <a:gd name="connsiteY13" fmla="*/ 594319 h 613369"/>
                  <a:gd name="connsiteX0" fmla="*/ 49343 w 1003191"/>
                  <a:gd name="connsiteY0" fmla="*/ 594319 h 613369"/>
                  <a:gd name="connsiteX1" fmla="*/ 56188 w 1003191"/>
                  <a:gd name="connsiteY1" fmla="*/ 291269 h 613369"/>
                  <a:gd name="connsiteX2" fmla="*/ 3685 w 1003191"/>
                  <a:gd name="connsiteY2" fmla="*/ 138708 h 613369"/>
                  <a:gd name="connsiteX3" fmla="*/ 116514 w 1003191"/>
                  <a:gd name="connsiteY3" fmla="*/ 138870 h 613369"/>
                  <a:gd name="connsiteX4" fmla="*/ 40992 w 1003191"/>
                  <a:gd name="connsiteY4" fmla="*/ 26789 h 613369"/>
                  <a:gd name="connsiteX5" fmla="*/ 507039 w 1003191"/>
                  <a:gd name="connsiteY5" fmla="*/ 69020 h 613369"/>
                  <a:gd name="connsiteX6" fmla="*/ 507128 w 1003191"/>
                  <a:gd name="connsiteY6" fmla="*/ 4563 h 613369"/>
                  <a:gd name="connsiteX7" fmla="*/ 932372 w 1003191"/>
                  <a:gd name="connsiteY7" fmla="*/ 197444 h 613369"/>
                  <a:gd name="connsiteX8" fmla="*/ 984760 w 1003191"/>
                  <a:gd name="connsiteY8" fmla="*/ 613369 h 613369"/>
                  <a:gd name="connsiteX9" fmla="*/ 860141 w 1003191"/>
                  <a:gd name="connsiteY9" fmla="*/ 332382 h 613369"/>
                  <a:gd name="connsiteX10" fmla="*/ 621338 w 1003191"/>
                  <a:gd name="connsiteY10" fmla="*/ 399219 h 613369"/>
                  <a:gd name="connsiteX11" fmla="*/ 629365 w 1003191"/>
                  <a:gd name="connsiteY11" fmla="*/ 342700 h 613369"/>
                  <a:gd name="connsiteX12" fmla="*/ 268798 w 1003191"/>
                  <a:gd name="connsiteY12" fmla="*/ 404613 h 613369"/>
                  <a:gd name="connsiteX13" fmla="*/ 131481 w 1003191"/>
                  <a:gd name="connsiteY13" fmla="*/ 361751 h 613369"/>
                  <a:gd name="connsiteX14" fmla="*/ 49343 w 1003191"/>
                  <a:gd name="connsiteY14" fmla="*/ 594319 h 613369"/>
                  <a:gd name="connsiteX0" fmla="*/ 49343 w 1003191"/>
                  <a:gd name="connsiteY0" fmla="*/ 594319 h 613369"/>
                  <a:gd name="connsiteX1" fmla="*/ 56188 w 1003191"/>
                  <a:gd name="connsiteY1" fmla="*/ 291269 h 613369"/>
                  <a:gd name="connsiteX2" fmla="*/ 3685 w 1003191"/>
                  <a:gd name="connsiteY2" fmla="*/ 138708 h 613369"/>
                  <a:gd name="connsiteX3" fmla="*/ 116514 w 1003191"/>
                  <a:gd name="connsiteY3" fmla="*/ 138870 h 613369"/>
                  <a:gd name="connsiteX4" fmla="*/ 40992 w 1003191"/>
                  <a:gd name="connsiteY4" fmla="*/ 26789 h 613369"/>
                  <a:gd name="connsiteX5" fmla="*/ 507039 w 1003191"/>
                  <a:gd name="connsiteY5" fmla="*/ 69020 h 613369"/>
                  <a:gd name="connsiteX6" fmla="*/ 507128 w 1003191"/>
                  <a:gd name="connsiteY6" fmla="*/ 4563 h 613369"/>
                  <a:gd name="connsiteX7" fmla="*/ 932372 w 1003191"/>
                  <a:gd name="connsiteY7" fmla="*/ 197444 h 613369"/>
                  <a:gd name="connsiteX8" fmla="*/ 984760 w 1003191"/>
                  <a:gd name="connsiteY8" fmla="*/ 613369 h 613369"/>
                  <a:gd name="connsiteX9" fmla="*/ 860141 w 1003191"/>
                  <a:gd name="connsiteY9" fmla="*/ 332382 h 613369"/>
                  <a:gd name="connsiteX10" fmla="*/ 621338 w 1003191"/>
                  <a:gd name="connsiteY10" fmla="*/ 399219 h 613369"/>
                  <a:gd name="connsiteX11" fmla="*/ 629365 w 1003191"/>
                  <a:gd name="connsiteY11" fmla="*/ 342700 h 613369"/>
                  <a:gd name="connsiteX12" fmla="*/ 268798 w 1003191"/>
                  <a:gd name="connsiteY12" fmla="*/ 404613 h 613369"/>
                  <a:gd name="connsiteX13" fmla="*/ 131481 w 1003191"/>
                  <a:gd name="connsiteY13" fmla="*/ 361751 h 613369"/>
                  <a:gd name="connsiteX14" fmla="*/ 49343 w 1003191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42841 w 1005040"/>
                  <a:gd name="connsiteY4" fmla="*/ 2678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42841 w 1005040"/>
                  <a:gd name="connsiteY4" fmla="*/ 5218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55541 w 1005040"/>
                  <a:gd name="connsiteY4" fmla="*/ 3948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65066 w 1005040"/>
                  <a:gd name="connsiteY4" fmla="*/ 3313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65066 w 1005040"/>
                  <a:gd name="connsiteY4" fmla="*/ 33139 h 613369"/>
                  <a:gd name="connsiteX5" fmla="*/ 508888 w 1005040"/>
                  <a:gd name="connsiteY5" fmla="*/ 69020 h 613369"/>
                  <a:gd name="connsiteX6" fmla="*/ 5089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05040"/>
                  <a:gd name="connsiteY0" fmla="*/ 594319 h 613369"/>
                  <a:gd name="connsiteX1" fmla="*/ 58037 w 1005040"/>
                  <a:gd name="connsiteY1" fmla="*/ 291269 h 613369"/>
                  <a:gd name="connsiteX2" fmla="*/ 5534 w 1005040"/>
                  <a:gd name="connsiteY2" fmla="*/ 138708 h 613369"/>
                  <a:gd name="connsiteX3" fmla="*/ 118363 w 1005040"/>
                  <a:gd name="connsiteY3" fmla="*/ 138870 h 613369"/>
                  <a:gd name="connsiteX4" fmla="*/ 65066 w 1005040"/>
                  <a:gd name="connsiteY4" fmla="*/ 33139 h 613369"/>
                  <a:gd name="connsiteX5" fmla="*/ 508888 w 1005040"/>
                  <a:gd name="connsiteY5" fmla="*/ 69020 h 613369"/>
                  <a:gd name="connsiteX6" fmla="*/ 902677 w 1005040"/>
                  <a:gd name="connsiteY6" fmla="*/ 4563 h 613369"/>
                  <a:gd name="connsiteX7" fmla="*/ 934221 w 1005040"/>
                  <a:gd name="connsiteY7" fmla="*/ 197444 h 613369"/>
                  <a:gd name="connsiteX8" fmla="*/ 986609 w 1005040"/>
                  <a:gd name="connsiteY8" fmla="*/ 613369 h 613369"/>
                  <a:gd name="connsiteX9" fmla="*/ 861990 w 1005040"/>
                  <a:gd name="connsiteY9" fmla="*/ 332382 h 613369"/>
                  <a:gd name="connsiteX10" fmla="*/ 623187 w 1005040"/>
                  <a:gd name="connsiteY10" fmla="*/ 399219 h 613369"/>
                  <a:gd name="connsiteX11" fmla="*/ 631214 w 1005040"/>
                  <a:gd name="connsiteY11" fmla="*/ 342700 h 613369"/>
                  <a:gd name="connsiteX12" fmla="*/ 270647 w 1005040"/>
                  <a:gd name="connsiteY12" fmla="*/ 404613 h 613369"/>
                  <a:gd name="connsiteX13" fmla="*/ 133330 w 1005040"/>
                  <a:gd name="connsiteY13" fmla="*/ 361751 h 613369"/>
                  <a:gd name="connsiteX14" fmla="*/ 51192 w 1005040"/>
                  <a:gd name="connsiteY14" fmla="*/ 594319 h 613369"/>
                  <a:gd name="connsiteX0" fmla="*/ 51192 w 1012251"/>
                  <a:gd name="connsiteY0" fmla="*/ 589812 h 608862"/>
                  <a:gd name="connsiteX1" fmla="*/ 58037 w 1012251"/>
                  <a:gd name="connsiteY1" fmla="*/ 286762 h 608862"/>
                  <a:gd name="connsiteX2" fmla="*/ 5534 w 1012251"/>
                  <a:gd name="connsiteY2" fmla="*/ 134201 h 608862"/>
                  <a:gd name="connsiteX3" fmla="*/ 118363 w 1012251"/>
                  <a:gd name="connsiteY3" fmla="*/ 134363 h 608862"/>
                  <a:gd name="connsiteX4" fmla="*/ 65066 w 1012251"/>
                  <a:gd name="connsiteY4" fmla="*/ 28632 h 608862"/>
                  <a:gd name="connsiteX5" fmla="*/ 508888 w 1012251"/>
                  <a:gd name="connsiteY5" fmla="*/ 64513 h 608862"/>
                  <a:gd name="connsiteX6" fmla="*/ 902677 w 1012251"/>
                  <a:gd name="connsiteY6" fmla="*/ 56 h 608862"/>
                  <a:gd name="connsiteX7" fmla="*/ 959621 w 1012251"/>
                  <a:gd name="connsiteY7" fmla="*/ 62762 h 608862"/>
                  <a:gd name="connsiteX8" fmla="*/ 986609 w 1012251"/>
                  <a:gd name="connsiteY8" fmla="*/ 608862 h 608862"/>
                  <a:gd name="connsiteX9" fmla="*/ 861990 w 1012251"/>
                  <a:gd name="connsiteY9" fmla="*/ 327875 h 608862"/>
                  <a:gd name="connsiteX10" fmla="*/ 623187 w 1012251"/>
                  <a:gd name="connsiteY10" fmla="*/ 394712 h 608862"/>
                  <a:gd name="connsiteX11" fmla="*/ 631214 w 1012251"/>
                  <a:gd name="connsiteY11" fmla="*/ 338193 h 608862"/>
                  <a:gd name="connsiteX12" fmla="*/ 270647 w 1012251"/>
                  <a:gd name="connsiteY12" fmla="*/ 400106 h 608862"/>
                  <a:gd name="connsiteX13" fmla="*/ 133330 w 1012251"/>
                  <a:gd name="connsiteY13" fmla="*/ 357244 h 608862"/>
                  <a:gd name="connsiteX14" fmla="*/ 51192 w 1012251"/>
                  <a:gd name="connsiteY14" fmla="*/ 589812 h 608862"/>
                  <a:gd name="connsiteX0" fmla="*/ 51192 w 1012251"/>
                  <a:gd name="connsiteY0" fmla="*/ 565098 h 584148"/>
                  <a:gd name="connsiteX1" fmla="*/ 58037 w 1012251"/>
                  <a:gd name="connsiteY1" fmla="*/ 262048 h 584148"/>
                  <a:gd name="connsiteX2" fmla="*/ 5534 w 1012251"/>
                  <a:gd name="connsiteY2" fmla="*/ 109487 h 584148"/>
                  <a:gd name="connsiteX3" fmla="*/ 118363 w 1012251"/>
                  <a:gd name="connsiteY3" fmla="*/ 109649 h 584148"/>
                  <a:gd name="connsiteX4" fmla="*/ 65066 w 1012251"/>
                  <a:gd name="connsiteY4" fmla="*/ 3918 h 584148"/>
                  <a:gd name="connsiteX5" fmla="*/ 508888 w 1012251"/>
                  <a:gd name="connsiteY5" fmla="*/ 39799 h 584148"/>
                  <a:gd name="connsiteX6" fmla="*/ 893152 w 1012251"/>
                  <a:gd name="connsiteY6" fmla="*/ 61067 h 584148"/>
                  <a:gd name="connsiteX7" fmla="*/ 959621 w 1012251"/>
                  <a:gd name="connsiteY7" fmla="*/ 38048 h 584148"/>
                  <a:gd name="connsiteX8" fmla="*/ 986609 w 1012251"/>
                  <a:gd name="connsiteY8" fmla="*/ 584148 h 584148"/>
                  <a:gd name="connsiteX9" fmla="*/ 861990 w 1012251"/>
                  <a:gd name="connsiteY9" fmla="*/ 303161 h 584148"/>
                  <a:gd name="connsiteX10" fmla="*/ 623187 w 1012251"/>
                  <a:gd name="connsiteY10" fmla="*/ 369998 h 584148"/>
                  <a:gd name="connsiteX11" fmla="*/ 631214 w 1012251"/>
                  <a:gd name="connsiteY11" fmla="*/ 313479 h 584148"/>
                  <a:gd name="connsiteX12" fmla="*/ 270647 w 1012251"/>
                  <a:gd name="connsiteY12" fmla="*/ 375392 h 584148"/>
                  <a:gd name="connsiteX13" fmla="*/ 133330 w 1012251"/>
                  <a:gd name="connsiteY13" fmla="*/ 332530 h 584148"/>
                  <a:gd name="connsiteX14" fmla="*/ 51192 w 1012251"/>
                  <a:gd name="connsiteY14" fmla="*/ 565098 h 584148"/>
                  <a:gd name="connsiteX0" fmla="*/ 51192 w 1012251"/>
                  <a:gd name="connsiteY0" fmla="*/ 613109 h 632159"/>
                  <a:gd name="connsiteX1" fmla="*/ 58037 w 1012251"/>
                  <a:gd name="connsiteY1" fmla="*/ 310059 h 632159"/>
                  <a:gd name="connsiteX2" fmla="*/ 5534 w 1012251"/>
                  <a:gd name="connsiteY2" fmla="*/ 157498 h 632159"/>
                  <a:gd name="connsiteX3" fmla="*/ 118363 w 1012251"/>
                  <a:gd name="connsiteY3" fmla="*/ 157660 h 632159"/>
                  <a:gd name="connsiteX4" fmla="*/ 65066 w 1012251"/>
                  <a:gd name="connsiteY4" fmla="*/ 51929 h 632159"/>
                  <a:gd name="connsiteX5" fmla="*/ 912113 w 1012251"/>
                  <a:gd name="connsiteY5" fmla="*/ 8435 h 632159"/>
                  <a:gd name="connsiteX6" fmla="*/ 893152 w 1012251"/>
                  <a:gd name="connsiteY6" fmla="*/ 109078 h 632159"/>
                  <a:gd name="connsiteX7" fmla="*/ 959621 w 1012251"/>
                  <a:gd name="connsiteY7" fmla="*/ 86059 h 632159"/>
                  <a:gd name="connsiteX8" fmla="*/ 986609 w 1012251"/>
                  <a:gd name="connsiteY8" fmla="*/ 632159 h 632159"/>
                  <a:gd name="connsiteX9" fmla="*/ 861990 w 1012251"/>
                  <a:gd name="connsiteY9" fmla="*/ 351172 h 632159"/>
                  <a:gd name="connsiteX10" fmla="*/ 623187 w 1012251"/>
                  <a:gd name="connsiteY10" fmla="*/ 418009 h 632159"/>
                  <a:gd name="connsiteX11" fmla="*/ 631214 w 1012251"/>
                  <a:gd name="connsiteY11" fmla="*/ 361490 h 632159"/>
                  <a:gd name="connsiteX12" fmla="*/ 270647 w 1012251"/>
                  <a:gd name="connsiteY12" fmla="*/ 423403 h 632159"/>
                  <a:gd name="connsiteX13" fmla="*/ 133330 w 1012251"/>
                  <a:gd name="connsiteY13" fmla="*/ 380541 h 632159"/>
                  <a:gd name="connsiteX14" fmla="*/ 51192 w 1012251"/>
                  <a:gd name="connsiteY14" fmla="*/ 613109 h 632159"/>
                  <a:gd name="connsiteX0" fmla="*/ 51192 w 1012251"/>
                  <a:gd name="connsiteY0" fmla="*/ 613109 h 632159"/>
                  <a:gd name="connsiteX1" fmla="*/ 58037 w 1012251"/>
                  <a:gd name="connsiteY1" fmla="*/ 310059 h 632159"/>
                  <a:gd name="connsiteX2" fmla="*/ 5534 w 1012251"/>
                  <a:gd name="connsiteY2" fmla="*/ 157498 h 632159"/>
                  <a:gd name="connsiteX3" fmla="*/ 118363 w 1012251"/>
                  <a:gd name="connsiteY3" fmla="*/ 157660 h 632159"/>
                  <a:gd name="connsiteX4" fmla="*/ 65066 w 1012251"/>
                  <a:gd name="connsiteY4" fmla="*/ 51929 h 632159"/>
                  <a:gd name="connsiteX5" fmla="*/ 912113 w 1012251"/>
                  <a:gd name="connsiteY5" fmla="*/ 8435 h 632159"/>
                  <a:gd name="connsiteX6" fmla="*/ 839177 w 1012251"/>
                  <a:gd name="connsiteY6" fmla="*/ 128128 h 632159"/>
                  <a:gd name="connsiteX7" fmla="*/ 959621 w 1012251"/>
                  <a:gd name="connsiteY7" fmla="*/ 86059 h 632159"/>
                  <a:gd name="connsiteX8" fmla="*/ 986609 w 1012251"/>
                  <a:gd name="connsiteY8" fmla="*/ 632159 h 632159"/>
                  <a:gd name="connsiteX9" fmla="*/ 861990 w 1012251"/>
                  <a:gd name="connsiteY9" fmla="*/ 351172 h 632159"/>
                  <a:gd name="connsiteX10" fmla="*/ 623187 w 1012251"/>
                  <a:gd name="connsiteY10" fmla="*/ 418009 h 632159"/>
                  <a:gd name="connsiteX11" fmla="*/ 631214 w 1012251"/>
                  <a:gd name="connsiteY11" fmla="*/ 361490 h 632159"/>
                  <a:gd name="connsiteX12" fmla="*/ 270647 w 1012251"/>
                  <a:gd name="connsiteY12" fmla="*/ 423403 h 632159"/>
                  <a:gd name="connsiteX13" fmla="*/ 133330 w 1012251"/>
                  <a:gd name="connsiteY13" fmla="*/ 380541 h 632159"/>
                  <a:gd name="connsiteX14" fmla="*/ 51192 w 1012251"/>
                  <a:gd name="connsiteY14" fmla="*/ 613109 h 632159"/>
                  <a:gd name="connsiteX0" fmla="*/ 51192 w 1012251"/>
                  <a:gd name="connsiteY0" fmla="*/ 630614 h 649664"/>
                  <a:gd name="connsiteX1" fmla="*/ 58037 w 1012251"/>
                  <a:gd name="connsiteY1" fmla="*/ 327564 h 649664"/>
                  <a:gd name="connsiteX2" fmla="*/ 5534 w 1012251"/>
                  <a:gd name="connsiteY2" fmla="*/ 175003 h 649664"/>
                  <a:gd name="connsiteX3" fmla="*/ 118363 w 1012251"/>
                  <a:gd name="connsiteY3" fmla="*/ 175165 h 649664"/>
                  <a:gd name="connsiteX4" fmla="*/ 65066 w 1012251"/>
                  <a:gd name="connsiteY4" fmla="*/ 69434 h 649664"/>
                  <a:gd name="connsiteX5" fmla="*/ 902588 w 1012251"/>
                  <a:gd name="connsiteY5" fmla="*/ 6890 h 649664"/>
                  <a:gd name="connsiteX6" fmla="*/ 839177 w 1012251"/>
                  <a:gd name="connsiteY6" fmla="*/ 145633 h 649664"/>
                  <a:gd name="connsiteX7" fmla="*/ 959621 w 1012251"/>
                  <a:gd name="connsiteY7" fmla="*/ 103564 h 649664"/>
                  <a:gd name="connsiteX8" fmla="*/ 986609 w 1012251"/>
                  <a:gd name="connsiteY8" fmla="*/ 649664 h 649664"/>
                  <a:gd name="connsiteX9" fmla="*/ 861990 w 1012251"/>
                  <a:gd name="connsiteY9" fmla="*/ 368677 h 649664"/>
                  <a:gd name="connsiteX10" fmla="*/ 623187 w 1012251"/>
                  <a:gd name="connsiteY10" fmla="*/ 435514 h 649664"/>
                  <a:gd name="connsiteX11" fmla="*/ 631214 w 1012251"/>
                  <a:gd name="connsiteY11" fmla="*/ 378995 h 649664"/>
                  <a:gd name="connsiteX12" fmla="*/ 270647 w 1012251"/>
                  <a:gd name="connsiteY12" fmla="*/ 440908 h 649664"/>
                  <a:gd name="connsiteX13" fmla="*/ 133330 w 1012251"/>
                  <a:gd name="connsiteY13" fmla="*/ 398046 h 649664"/>
                  <a:gd name="connsiteX14" fmla="*/ 51192 w 1012251"/>
                  <a:gd name="connsiteY14" fmla="*/ 630614 h 649664"/>
                  <a:gd name="connsiteX0" fmla="*/ 51192 w 1012251"/>
                  <a:gd name="connsiteY0" fmla="*/ 630614 h 649664"/>
                  <a:gd name="connsiteX1" fmla="*/ 58037 w 1012251"/>
                  <a:gd name="connsiteY1" fmla="*/ 327564 h 649664"/>
                  <a:gd name="connsiteX2" fmla="*/ 5534 w 1012251"/>
                  <a:gd name="connsiteY2" fmla="*/ 175003 h 649664"/>
                  <a:gd name="connsiteX3" fmla="*/ 118363 w 1012251"/>
                  <a:gd name="connsiteY3" fmla="*/ 175165 h 649664"/>
                  <a:gd name="connsiteX4" fmla="*/ 65066 w 1012251"/>
                  <a:gd name="connsiteY4" fmla="*/ 69434 h 649664"/>
                  <a:gd name="connsiteX5" fmla="*/ 902588 w 1012251"/>
                  <a:gd name="connsiteY5" fmla="*/ 6890 h 649664"/>
                  <a:gd name="connsiteX6" fmla="*/ 839177 w 1012251"/>
                  <a:gd name="connsiteY6" fmla="*/ 145633 h 649664"/>
                  <a:gd name="connsiteX7" fmla="*/ 959621 w 1012251"/>
                  <a:gd name="connsiteY7" fmla="*/ 103564 h 649664"/>
                  <a:gd name="connsiteX8" fmla="*/ 986609 w 1012251"/>
                  <a:gd name="connsiteY8" fmla="*/ 649664 h 649664"/>
                  <a:gd name="connsiteX9" fmla="*/ 861990 w 1012251"/>
                  <a:gd name="connsiteY9" fmla="*/ 368677 h 649664"/>
                  <a:gd name="connsiteX10" fmla="*/ 623187 w 1012251"/>
                  <a:gd name="connsiteY10" fmla="*/ 435514 h 649664"/>
                  <a:gd name="connsiteX11" fmla="*/ 631214 w 1012251"/>
                  <a:gd name="connsiteY11" fmla="*/ 378995 h 649664"/>
                  <a:gd name="connsiteX12" fmla="*/ 270647 w 1012251"/>
                  <a:gd name="connsiteY12" fmla="*/ 440908 h 649664"/>
                  <a:gd name="connsiteX13" fmla="*/ 133330 w 1012251"/>
                  <a:gd name="connsiteY13" fmla="*/ 398046 h 649664"/>
                  <a:gd name="connsiteX14" fmla="*/ 51192 w 1012251"/>
                  <a:gd name="connsiteY14" fmla="*/ 630614 h 649664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861990 w 1012251"/>
                  <a:gd name="connsiteY9" fmla="*/ 334530 h 615517"/>
                  <a:gd name="connsiteX10" fmla="*/ 623187 w 1012251"/>
                  <a:gd name="connsiteY10" fmla="*/ 401367 h 615517"/>
                  <a:gd name="connsiteX11" fmla="*/ 631214 w 1012251"/>
                  <a:gd name="connsiteY11" fmla="*/ 344848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623187 w 1012251"/>
                  <a:gd name="connsiteY10" fmla="*/ 401367 h 615517"/>
                  <a:gd name="connsiteX11" fmla="*/ 631214 w 1012251"/>
                  <a:gd name="connsiteY11" fmla="*/ 344848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31214 w 1012251"/>
                  <a:gd name="connsiteY11" fmla="*/ 344848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270647 w 1012251"/>
                  <a:gd name="connsiteY12" fmla="*/ 40676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133330 w 1012251"/>
                  <a:gd name="connsiteY13" fmla="*/ 363899 h 615517"/>
                  <a:gd name="connsiteX14" fmla="*/ 51192 w 1012251"/>
                  <a:gd name="connsiteY14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90525 w 1012251"/>
                  <a:gd name="connsiteY13" fmla="*/ 364613 h 615517"/>
                  <a:gd name="connsiteX14" fmla="*/ 133330 w 1012251"/>
                  <a:gd name="connsiteY14" fmla="*/ 363899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90525 w 1012251"/>
                  <a:gd name="connsiteY13" fmla="*/ 36461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90525 w 1012251"/>
                  <a:gd name="connsiteY13" fmla="*/ 36461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00822 w 1012251"/>
                  <a:gd name="connsiteY12" fmla="*/ 463911 h 615517"/>
                  <a:gd name="connsiteX13" fmla="*/ 381000 w 1012251"/>
                  <a:gd name="connsiteY13" fmla="*/ 38366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13522 w 1012251"/>
                  <a:gd name="connsiteY12" fmla="*/ 479786 h 615517"/>
                  <a:gd name="connsiteX13" fmla="*/ 381000 w 1012251"/>
                  <a:gd name="connsiteY13" fmla="*/ 383663 h 615517"/>
                  <a:gd name="connsiteX14" fmla="*/ 234930 w 1012251"/>
                  <a:gd name="connsiteY14" fmla="*/ 475024 h 615517"/>
                  <a:gd name="connsiteX15" fmla="*/ 51192 w 1012251"/>
                  <a:gd name="connsiteY15" fmla="*/ 596467 h 615517"/>
                  <a:gd name="connsiteX0" fmla="*/ 51192 w 1012251"/>
                  <a:gd name="connsiteY0" fmla="*/ 596467 h 615517"/>
                  <a:gd name="connsiteX1" fmla="*/ 58037 w 1012251"/>
                  <a:gd name="connsiteY1" fmla="*/ 293417 h 615517"/>
                  <a:gd name="connsiteX2" fmla="*/ 5534 w 1012251"/>
                  <a:gd name="connsiteY2" fmla="*/ 140856 h 615517"/>
                  <a:gd name="connsiteX3" fmla="*/ 118363 w 1012251"/>
                  <a:gd name="connsiteY3" fmla="*/ 141018 h 615517"/>
                  <a:gd name="connsiteX4" fmla="*/ 65066 w 1012251"/>
                  <a:gd name="connsiteY4" fmla="*/ 35287 h 615517"/>
                  <a:gd name="connsiteX5" fmla="*/ 908938 w 1012251"/>
                  <a:gd name="connsiteY5" fmla="*/ 10843 h 615517"/>
                  <a:gd name="connsiteX6" fmla="*/ 839177 w 1012251"/>
                  <a:gd name="connsiteY6" fmla="*/ 111486 h 615517"/>
                  <a:gd name="connsiteX7" fmla="*/ 959621 w 1012251"/>
                  <a:gd name="connsiteY7" fmla="*/ 69417 h 615517"/>
                  <a:gd name="connsiteX8" fmla="*/ 986609 w 1012251"/>
                  <a:gd name="connsiteY8" fmla="*/ 615517 h 615517"/>
                  <a:gd name="connsiteX9" fmla="*/ 741340 w 1012251"/>
                  <a:gd name="connsiteY9" fmla="*/ 347230 h 615517"/>
                  <a:gd name="connsiteX10" fmla="*/ 718437 w 1012251"/>
                  <a:gd name="connsiteY10" fmla="*/ 426767 h 615517"/>
                  <a:gd name="connsiteX11" fmla="*/ 678839 w 1012251"/>
                  <a:gd name="connsiteY11" fmla="*/ 322623 h 615517"/>
                  <a:gd name="connsiteX12" fmla="*/ 413522 w 1012251"/>
                  <a:gd name="connsiteY12" fmla="*/ 479786 h 615517"/>
                  <a:gd name="connsiteX13" fmla="*/ 381000 w 1012251"/>
                  <a:gd name="connsiteY13" fmla="*/ 383663 h 615517"/>
                  <a:gd name="connsiteX14" fmla="*/ 234930 w 1012251"/>
                  <a:gd name="connsiteY14" fmla="*/ 475024 h 615517"/>
                  <a:gd name="connsiteX15" fmla="*/ 111125 w 1012251"/>
                  <a:gd name="connsiteY15" fmla="*/ 526538 h 615517"/>
                  <a:gd name="connsiteX16" fmla="*/ 51192 w 1012251"/>
                  <a:gd name="connsiteY16" fmla="*/ 596467 h 615517"/>
                  <a:gd name="connsiteX0" fmla="*/ 51192 w 1012251"/>
                  <a:gd name="connsiteY0" fmla="*/ 590548 h 609598"/>
                  <a:gd name="connsiteX1" fmla="*/ 58037 w 1012251"/>
                  <a:gd name="connsiteY1" fmla="*/ 287498 h 609598"/>
                  <a:gd name="connsiteX2" fmla="*/ 5534 w 1012251"/>
                  <a:gd name="connsiteY2" fmla="*/ 134937 h 609598"/>
                  <a:gd name="connsiteX3" fmla="*/ 118363 w 1012251"/>
                  <a:gd name="connsiteY3" fmla="*/ 135099 h 609598"/>
                  <a:gd name="connsiteX4" fmla="*/ 398441 w 1012251"/>
                  <a:gd name="connsiteY4" fmla="*/ 108743 h 609598"/>
                  <a:gd name="connsiteX5" fmla="*/ 908938 w 1012251"/>
                  <a:gd name="connsiteY5" fmla="*/ 4924 h 609598"/>
                  <a:gd name="connsiteX6" fmla="*/ 839177 w 1012251"/>
                  <a:gd name="connsiteY6" fmla="*/ 105567 h 609598"/>
                  <a:gd name="connsiteX7" fmla="*/ 959621 w 1012251"/>
                  <a:gd name="connsiteY7" fmla="*/ 63498 h 609598"/>
                  <a:gd name="connsiteX8" fmla="*/ 986609 w 1012251"/>
                  <a:gd name="connsiteY8" fmla="*/ 609598 h 609598"/>
                  <a:gd name="connsiteX9" fmla="*/ 741340 w 1012251"/>
                  <a:gd name="connsiteY9" fmla="*/ 341311 h 609598"/>
                  <a:gd name="connsiteX10" fmla="*/ 718437 w 1012251"/>
                  <a:gd name="connsiteY10" fmla="*/ 420848 h 609598"/>
                  <a:gd name="connsiteX11" fmla="*/ 678839 w 1012251"/>
                  <a:gd name="connsiteY11" fmla="*/ 316704 h 609598"/>
                  <a:gd name="connsiteX12" fmla="*/ 413522 w 1012251"/>
                  <a:gd name="connsiteY12" fmla="*/ 473867 h 609598"/>
                  <a:gd name="connsiteX13" fmla="*/ 381000 w 1012251"/>
                  <a:gd name="connsiteY13" fmla="*/ 377744 h 609598"/>
                  <a:gd name="connsiteX14" fmla="*/ 234930 w 1012251"/>
                  <a:gd name="connsiteY14" fmla="*/ 469105 h 609598"/>
                  <a:gd name="connsiteX15" fmla="*/ 111125 w 1012251"/>
                  <a:gd name="connsiteY15" fmla="*/ 520619 h 609598"/>
                  <a:gd name="connsiteX16" fmla="*/ 51192 w 1012251"/>
                  <a:gd name="connsiteY16" fmla="*/ 590548 h 609598"/>
                  <a:gd name="connsiteX0" fmla="*/ 51192 w 1012251"/>
                  <a:gd name="connsiteY0" fmla="*/ 615024 h 634074"/>
                  <a:gd name="connsiteX1" fmla="*/ 58037 w 1012251"/>
                  <a:gd name="connsiteY1" fmla="*/ 311974 h 634074"/>
                  <a:gd name="connsiteX2" fmla="*/ 5534 w 1012251"/>
                  <a:gd name="connsiteY2" fmla="*/ 159413 h 634074"/>
                  <a:gd name="connsiteX3" fmla="*/ 118363 w 1012251"/>
                  <a:gd name="connsiteY3" fmla="*/ 159575 h 634074"/>
                  <a:gd name="connsiteX4" fmla="*/ 487341 w 1012251"/>
                  <a:gd name="connsiteY4" fmla="*/ 6219 h 634074"/>
                  <a:gd name="connsiteX5" fmla="*/ 908938 w 1012251"/>
                  <a:gd name="connsiteY5" fmla="*/ 29400 h 634074"/>
                  <a:gd name="connsiteX6" fmla="*/ 839177 w 1012251"/>
                  <a:gd name="connsiteY6" fmla="*/ 130043 h 634074"/>
                  <a:gd name="connsiteX7" fmla="*/ 959621 w 1012251"/>
                  <a:gd name="connsiteY7" fmla="*/ 87974 h 634074"/>
                  <a:gd name="connsiteX8" fmla="*/ 986609 w 1012251"/>
                  <a:gd name="connsiteY8" fmla="*/ 634074 h 634074"/>
                  <a:gd name="connsiteX9" fmla="*/ 741340 w 1012251"/>
                  <a:gd name="connsiteY9" fmla="*/ 365787 h 634074"/>
                  <a:gd name="connsiteX10" fmla="*/ 718437 w 1012251"/>
                  <a:gd name="connsiteY10" fmla="*/ 445324 h 634074"/>
                  <a:gd name="connsiteX11" fmla="*/ 678839 w 1012251"/>
                  <a:gd name="connsiteY11" fmla="*/ 341180 h 634074"/>
                  <a:gd name="connsiteX12" fmla="*/ 413522 w 1012251"/>
                  <a:gd name="connsiteY12" fmla="*/ 498343 h 634074"/>
                  <a:gd name="connsiteX13" fmla="*/ 381000 w 1012251"/>
                  <a:gd name="connsiteY13" fmla="*/ 402220 h 634074"/>
                  <a:gd name="connsiteX14" fmla="*/ 234930 w 1012251"/>
                  <a:gd name="connsiteY14" fmla="*/ 493581 h 634074"/>
                  <a:gd name="connsiteX15" fmla="*/ 111125 w 1012251"/>
                  <a:gd name="connsiteY15" fmla="*/ 545095 h 634074"/>
                  <a:gd name="connsiteX16" fmla="*/ 51192 w 1012251"/>
                  <a:gd name="connsiteY16" fmla="*/ 615024 h 634074"/>
                  <a:gd name="connsiteX0" fmla="*/ 51192 w 1012251"/>
                  <a:gd name="connsiteY0" fmla="*/ 615024 h 634074"/>
                  <a:gd name="connsiteX1" fmla="*/ 58037 w 1012251"/>
                  <a:gd name="connsiteY1" fmla="*/ 311974 h 634074"/>
                  <a:gd name="connsiteX2" fmla="*/ 5534 w 1012251"/>
                  <a:gd name="connsiteY2" fmla="*/ 159413 h 634074"/>
                  <a:gd name="connsiteX3" fmla="*/ 575563 w 1012251"/>
                  <a:gd name="connsiteY3" fmla="*/ 289750 h 634074"/>
                  <a:gd name="connsiteX4" fmla="*/ 487341 w 1012251"/>
                  <a:gd name="connsiteY4" fmla="*/ 6219 h 634074"/>
                  <a:gd name="connsiteX5" fmla="*/ 908938 w 1012251"/>
                  <a:gd name="connsiteY5" fmla="*/ 29400 h 634074"/>
                  <a:gd name="connsiteX6" fmla="*/ 839177 w 1012251"/>
                  <a:gd name="connsiteY6" fmla="*/ 130043 h 634074"/>
                  <a:gd name="connsiteX7" fmla="*/ 959621 w 1012251"/>
                  <a:gd name="connsiteY7" fmla="*/ 87974 h 634074"/>
                  <a:gd name="connsiteX8" fmla="*/ 986609 w 1012251"/>
                  <a:gd name="connsiteY8" fmla="*/ 634074 h 634074"/>
                  <a:gd name="connsiteX9" fmla="*/ 741340 w 1012251"/>
                  <a:gd name="connsiteY9" fmla="*/ 365787 h 634074"/>
                  <a:gd name="connsiteX10" fmla="*/ 718437 w 1012251"/>
                  <a:gd name="connsiteY10" fmla="*/ 445324 h 634074"/>
                  <a:gd name="connsiteX11" fmla="*/ 678839 w 1012251"/>
                  <a:gd name="connsiteY11" fmla="*/ 341180 h 634074"/>
                  <a:gd name="connsiteX12" fmla="*/ 413522 w 1012251"/>
                  <a:gd name="connsiteY12" fmla="*/ 498343 h 634074"/>
                  <a:gd name="connsiteX13" fmla="*/ 381000 w 1012251"/>
                  <a:gd name="connsiteY13" fmla="*/ 402220 h 634074"/>
                  <a:gd name="connsiteX14" fmla="*/ 234930 w 1012251"/>
                  <a:gd name="connsiteY14" fmla="*/ 493581 h 634074"/>
                  <a:gd name="connsiteX15" fmla="*/ 111125 w 1012251"/>
                  <a:gd name="connsiteY15" fmla="*/ 545095 h 634074"/>
                  <a:gd name="connsiteX16" fmla="*/ 51192 w 1012251"/>
                  <a:gd name="connsiteY16" fmla="*/ 615024 h 634074"/>
                  <a:gd name="connsiteX0" fmla="*/ 51192 w 1012251"/>
                  <a:gd name="connsiteY0" fmla="*/ 615024 h 634074"/>
                  <a:gd name="connsiteX1" fmla="*/ 58037 w 1012251"/>
                  <a:gd name="connsiteY1" fmla="*/ 311974 h 634074"/>
                  <a:gd name="connsiteX2" fmla="*/ 5534 w 1012251"/>
                  <a:gd name="connsiteY2" fmla="*/ 159413 h 634074"/>
                  <a:gd name="connsiteX3" fmla="*/ 372363 w 1012251"/>
                  <a:gd name="connsiteY3" fmla="*/ 159575 h 634074"/>
                  <a:gd name="connsiteX4" fmla="*/ 487341 w 1012251"/>
                  <a:gd name="connsiteY4" fmla="*/ 6219 h 634074"/>
                  <a:gd name="connsiteX5" fmla="*/ 908938 w 1012251"/>
                  <a:gd name="connsiteY5" fmla="*/ 29400 h 634074"/>
                  <a:gd name="connsiteX6" fmla="*/ 839177 w 1012251"/>
                  <a:gd name="connsiteY6" fmla="*/ 130043 h 634074"/>
                  <a:gd name="connsiteX7" fmla="*/ 959621 w 1012251"/>
                  <a:gd name="connsiteY7" fmla="*/ 87974 h 634074"/>
                  <a:gd name="connsiteX8" fmla="*/ 986609 w 1012251"/>
                  <a:gd name="connsiteY8" fmla="*/ 634074 h 634074"/>
                  <a:gd name="connsiteX9" fmla="*/ 741340 w 1012251"/>
                  <a:gd name="connsiteY9" fmla="*/ 365787 h 634074"/>
                  <a:gd name="connsiteX10" fmla="*/ 718437 w 1012251"/>
                  <a:gd name="connsiteY10" fmla="*/ 445324 h 634074"/>
                  <a:gd name="connsiteX11" fmla="*/ 678839 w 1012251"/>
                  <a:gd name="connsiteY11" fmla="*/ 341180 h 634074"/>
                  <a:gd name="connsiteX12" fmla="*/ 413522 w 1012251"/>
                  <a:gd name="connsiteY12" fmla="*/ 498343 h 634074"/>
                  <a:gd name="connsiteX13" fmla="*/ 381000 w 1012251"/>
                  <a:gd name="connsiteY13" fmla="*/ 402220 h 634074"/>
                  <a:gd name="connsiteX14" fmla="*/ 234930 w 1012251"/>
                  <a:gd name="connsiteY14" fmla="*/ 493581 h 634074"/>
                  <a:gd name="connsiteX15" fmla="*/ 111125 w 1012251"/>
                  <a:gd name="connsiteY15" fmla="*/ 545095 h 634074"/>
                  <a:gd name="connsiteX16" fmla="*/ 51192 w 1012251"/>
                  <a:gd name="connsiteY16" fmla="*/ 615024 h 634074"/>
                  <a:gd name="connsiteX0" fmla="*/ 8956 w 970015"/>
                  <a:gd name="connsiteY0" fmla="*/ 615024 h 634074"/>
                  <a:gd name="connsiteX1" fmla="*/ 15801 w 970015"/>
                  <a:gd name="connsiteY1" fmla="*/ 311974 h 634074"/>
                  <a:gd name="connsiteX2" fmla="*/ 242698 w 970015"/>
                  <a:gd name="connsiteY2" fmla="*/ 283238 h 634074"/>
                  <a:gd name="connsiteX3" fmla="*/ 330127 w 970015"/>
                  <a:gd name="connsiteY3" fmla="*/ 159575 h 634074"/>
                  <a:gd name="connsiteX4" fmla="*/ 445105 w 970015"/>
                  <a:gd name="connsiteY4" fmla="*/ 6219 h 634074"/>
                  <a:gd name="connsiteX5" fmla="*/ 866702 w 970015"/>
                  <a:gd name="connsiteY5" fmla="*/ 29400 h 634074"/>
                  <a:gd name="connsiteX6" fmla="*/ 796941 w 970015"/>
                  <a:gd name="connsiteY6" fmla="*/ 130043 h 634074"/>
                  <a:gd name="connsiteX7" fmla="*/ 917385 w 970015"/>
                  <a:gd name="connsiteY7" fmla="*/ 87974 h 634074"/>
                  <a:gd name="connsiteX8" fmla="*/ 944373 w 970015"/>
                  <a:gd name="connsiteY8" fmla="*/ 634074 h 634074"/>
                  <a:gd name="connsiteX9" fmla="*/ 699104 w 970015"/>
                  <a:gd name="connsiteY9" fmla="*/ 365787 h 634074"/>
                  <a:gd name="connsiteX10" fmla="*/ 676201 w 970015"/>
                  <a:gd name="connsiteY10" fmla="*/ 445324 h 634074"/>
                  <a:gd name="connsiteX11" fmla="*/ 636603 w 970015"/>
                  <a:gd name="connsiteY11" fmla="*/ 341180 h 634074"/>
                  <a:gd name="connsiteX12" fmla="*/ 371286 w 970015"/>
                  <a:gd name="connsiteY12" fmla="*/ 498343 h 634074"/>
                  <a:gd name="connsiteX13" fmla="*/ 338764 w 970015"/>
                  <a:gd name="connsiteY13" fmla="*/ 402220 h 634074"/>
                  <a:gd name="connsiteX14" fmla="*/ 192694 w 970015"/>
                  <a:gd name="connsiteY14" fmla="*/ 493581 h 634074"/>
                  <a:gd name="connsiteX15" fmla="*/ 68889 w 970015"/>
                  <a:gd name="connsiteY15" fmla="*/ 545095 h 634074"/>
                  <a:gd name="connsiteX16" fmla="*/ 8956 w 970015"/>
                  <a:gd name="connsiteY16" fmla="*/ 615024 h 634074"/>
                  <a:gd name="connsiteX0" fmla="*/ 8956 w 970015"/>
                  <a:gd name="connsiteY0" fmla="*/ 615024 h 634074"/>
                  <a:gd name="connsiteX1" fmla="*/ 15801 w 970015"/>
                  <a:gd name="connsiteY1" fmla="*/ 311974 h 634074"/>
                  <a:gd name="connsiteX2" fmla="*/ 191898 w 970015"/>
                  <a:gd name="connsiteY2" fmla="*/ 219738 h 634074"/>
                  <a:gd name="connsiteX3" fmla="*/ 330127 w 970015"/>
                  <a:gd name="connsiteY3" fmla="*/ 159575 h 634074"/>
                  <a:gd name="connsiteX4" fmla="*/ 445105 w 970015"/>
                  <a:gd name="connsiteY4" fmla="*/ 6219 h 634074"/>
                  <a:gd name="connsiteX5" fmla="*/ 866702 w 970015"/>
                  <a:gd name="connsiteY5" fmla="*/ 29400 h 634074"/>
                  <a:gd name="connsiteX6" fmla="*/ 796941 w 970015"/>
                  <a:gd name="connsiteY6" fmla="*/ 130043 h 634074"/>
                  <a:gd name="connsiteX7" fmla="*/ 917385 w 970015"/>
                  <a:gd name="connsiteY7" fmla="*/ 87974 h 634074"/>
                  <a:gd name="connsiteX8" fmla="*/ 944373 w 970015"/>
                  <a:gd name="connsiteY8" fmla="*/ 634074 h 634074"/>
                  <a:gd name="connsiteX9" fmla="*/ 699104 w 970015"/>
                  <a:gd name="connsiteY9" fmla="*/ 365787 h 634074"/>
                  <a:gd name="connsiteX10" fmla="*/ 676201 w 970015"/>
                  <a:gd name="connsiteY10" fmla="*/ 445324 h 634074"/>
                  <a:gd name="connsiteX11" fmla="*/ 636603 w 970015"/>
                  <a:gd name="connsiteY11" fmla="*/ 341180 h 634074"/>
                  <a:gd name="connsiteX12" fmla="*/ 371286 w 970015"/>
                  <a:gd name="connsiteY12" fmla="*/ 498343 h 634074"/>
                  <a:gd name="connsiteX13" fmla="*/ 338764 w 970015"/>
                  <a:gd name="connsiteY13" fmla="*/ 402220 h 634074"/>
                  <a:gd name="connsiteX14" fmla="*/ 192694 w 970015"/>
                  <a:gd name="connsiteY14" fmla="*/ 493581 h 634074"/>
                  <a:gd name="connsiteX15" fmla="*/ 68889 w 970015"/>
                  <a:gd name="connsiteY15" fmla="*/ 545095 h 634074"/>
                  <a:gd name="connsiteX16" fmla="*/ 8956 w 970015"/>
                  <a:gd name="connsiteY16" fmla="*/ 615024 h 634074"/>
                  <a:gd name="connsiteX0" fmla="*/ 4016 w 965075"/>
                  <a:gd name="connsiteY0" fmla="*/ 615024 h 634074"/>
                  <a:gd name="connsiteX1" fmla="*/ 172786 w 965075"/>
                  <a:gd name="connsiteY1" fmla="*/ 356424 h 634074"/>
                  <a:gd name="connsiteX2" fmla="*/ 186958 w 965075"/>
                  <a:gd name="connsiteY2" fmla="*/ 219738 h 634074"/>
                  <a:gd name="connsiteX3" fmla="*/ 325187 w 965075"/>
                  <a:gd name="connsiteY3" fmla="*/ 159575 h 634074"/>
                  <a:gd name="connsiteX4" fmla="*/ 440165 w 965075"/>
                  <a:gd name="connsiteY4" fmla="*/ 6219 h 634074"/>
                  <a:gd name="connsiteX5" fmla="*/ 861762 w 965075"/>
                  <a:gd name="connsiteY5" fmla="*/ 29400 h 634074"/>
                  <a:gd name="connsiteX6" fmla="*/ 792001 w 965075"/>
                  <a:gd name="connsiteY6" fmla="*/ 130043 h 634074"/>
                  <a:gd name="connsiteX7" fmla="*/ 912445 w 965075"/>
                  <a:gd name="connsiteY7" fmla="*/ 87974 h 634074"/>
                  <a:gd name="connsiteX8" fmla="*/ 939433 w 965075"/>
                  <a:gd name="connsiteY8" fmla="*/ 634074 h 634074"/>
                  <a:gd name="connsiteX9" fmla="*/ 694164 w 965075"/>
                  <a:gd name="connsiteY9" fmla="*/ 365787 h 634074"/>
                  <a:gd name="connsiteX10" fmla="*/ 671261 w 965075"/>
                  <a:gd name="connsiteY10" fmla="*/ 445324 h 634074"/>
                  <a:gd name="connsiteX11" fmla="*/ 631663 w 965075"/>
                  <a:gd name="connsiteY11" fmla="*/ 341180 h 634074"/>
                  <a:gd name="connsiteX12" fmla="*/ 366346 w 965075"/>
                  <a:gd name="connsiteY12" fmla="*/ 498343 h 634074"/>
                  <a:gd name="connsiteX13" fmla="*/ 333824 w 965075"/>
                  <a:gd name="connsiteY13" fmla="*/ 402220 h 634074"/>
                  <a:gd name="connsiteX14" fmla="*/ 187754 w 965075"/>
                  <a:gd name="connsiteY14" fmla="*/ 493581 h 634074"/>
                  <a:gd name="connsiteX15" fmla="*/ 63949 w 965075"/>
                  <a:gd name="connsiteY15" fmla="*/ 545095 h 634074"/>
                  <a:gd name="connsiteX16" fmla="*/ 4016 w 965075"/>
                  <a:gd name="connsiteY16" fmla="*/ 615024 h 634074"/>
                  <a:gd name="connsiteX0" fmla="*/ 20 w 961079"/>
                  <a:gd name="connsiteY0" fmla="*/ 615024 h 634074"/>
                  <a:gd name="connsiteX1" fmla="*/ 54490 w 961079"/>
                  <a:gd name="connsiteY1" fmla="*/ 337374 h 634074"/>
                  <a:gd name="connsiteX2" fmla="*/ 182962 w 961079"/>
                  <a:gd name="connsiteY2" fmla="*/ 219738 h 634074"/>
                  <a:gd name="connsiteX3" fmla="*/ 321191 w 961079"/>
                  <a:gd name="connsiteY3" fmla="*/ 159575 h 634074"/>
                  <a:gd name="connsiteX4" fmla="*/ 436169 w 961079"/>
                  <a:gd name="connsiteY4" fmla="*/ 6219 h 634074"/>
                  <a:gd name="connsiteX5" fmla="*/ 857766 w 961079"/>
                  <a:gd name="connsiteY5" fmla="*/ 29400 h 634074"/>
                  <a:gd name="connsiteX6" fmla="*/ 788005 w 961079"/>
                  <a:gd name="connsiteY6" fmla="*/ 130043 h 634074"/>
                  <a:gd name="connsiteX7" fmla="*/ 908449 w 961079"/>
                  <a:gd name="connsiteY7" fmla="*/ 87974 h 634074"/>
                  <a:gd name="connsiteX8" fmla="*/ 935437 w 961079"/>
                  <a:gd name="connsiteY8" fmla="*/ 634074 h 634074"/>
                  <a:gd name="connsiteX9" fmla="*/ 690168 w 961079"/>
                  <a:gd name="connsiteY9" fmla="*/ 365787 h 634074"/>
                  <a:gd name="connsiteX10" fmla="*/ 667265 w 961079"/>
                  <a:gd name="connsiteY10" fmla="*/ 445324 h 634074"/>
                  <a:gd name="connsiteX11" fmla="*/ 627667 w 961079"/>
                  <a:gd name="connsiteY11" fmla="*/ 341180 h 634074"/>
                  <a:gd name="connsiteX12" fmla="*/ 362350 w 961079"/>
                  <a:gd name="connsiteY12" fmla="*/ 498343 h 634074"/>
                  <a:gd name="connsiteX13" fmla="*/ 329828 w 961079"/>
                  <a:gd name="connsiteY13" fmla="*/ 402220 h 634074"/>
                  <a:gd name="connsiteX14" fmla="*/ 183758 w 961079"/>
                  <a:gd name="connsiteY14" fmla="*/ 493581 h 634074"/>
                  <a:gd name="connsiteX15" fmla="*/ 59953 w 961079"/>
                  <a:gd name="connsiteY15" fmla="*/ 545095 h 634074"/>
                  <a:gd name="connsiteX16" fmla="*/ 20 w 961079"/>
                  <a:gd name="connsiteY16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183608 w 961725"/>
                  <a:gd name="connsiteY2" fmla="*/ 219738 h 634074"/>
                  <a:gd name="connsiteX3" fmla="*/ 321837 w 961725"/>
                  <a:gd name="connsiteY3" fmla="*/ 159575 h 634074"/>
                  <a:gd name="connsiteX4" fmla="*/ 436815 w 961725"/>
                  <a:gd name="connsiteY4" fmla="*/ 6219 h 634074"/>
                  <a:gd name="connsiteX5" fmla="*/ 858412 w 961725"/>
                  <a:gd name="connsiteY5" fmla="*/ 29400 h 634074"/>
                  <a:gd name="connsiteX6" fmla="*/ 788651 w 961725"/>
                  <a:gd name="connsiteY6" fmla="*/ 130043 h 634074"/>
                  <a:gd name="connsiteX7" fmla="*/ 909095 w 961725"/>
                  <a:gd name="connsiteY7" fmla="*/ 87974 h 634074"/>
                  <a:gd name="connsiteX8" fmla="*/ 936083 w 961725"/>
                  <a:gd name="connsiteY8" fmla="*/ 634074 h 634074"/>
                  <a:gd name="connsiteX9" fmla="*/ 690814 w 961725"/>
                  <a:gd name="connsiteY9" fmla="*/ 365787 h 634074"/>
                  <a:gd name="connsiteX10" fmla="*/ 667911 w 961725"/>
                  <a:gd name="connsiteY10" fmla="*/ 445324 h 634074"/>
                  <a:gd name="connsiteX11" fmla="*/ 628313 w 961725"/>
                  <a:gd name="connsiteY11" fmla="*/ 341180 h 634074"/>
                  <a:gd name="connsiteX12" fmla="*/ 362996 w 961725"/>
                  <a:gd name="connsiteY12" fmla="*/ 498343 h 634074"/>
                  <a:gd name="connsiteX13" fmla="*/ 330474 w 961725"/>
                  <a:gd name="connsiteY13" fmla="*/ 402220 h 634074"/>
                  <a:gd name="connsiteX14" fmla="*/ 184404 w 961725"/>
                  <a:gd name="connsiteY14" fmla="*/ 493581 h 634074"/>
                  <a:gd name="connsiteX15" fmla="*/ 60599 w 961725"/>
                  <a:gd name="connsiteY15" fmla="*/ 545095 h 634074"/>
                  <a:gd name="connsiteX16" fmla="*/ 666 w 961725"/>
                  <a:gd name="connsiteY16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15024 h 634074"/>
                  <a:gd name="connsiteX1" fmla="*/ 55136 w 961725"/>
                  <a:gd name="connsiteY1" fmla="*/ 337374 h 634074"/>
                  <a:gd name="connsiteX2" fmla="*/ 321837 w 961725"/>
                  <a:gd name="connsiteY2" fmla="*/ 159575 h 634074"/>
                  <a:gd name="connsiteX3" fmla="*/ 436815 w 961725"/>
                  <a:gd name="connsiteY3" fmla="*/ 6219 h 634074"/>
                  <a:gd name="connsiteX4" fmla="*/ 858412 w 961725"/>
                  <a:gd name="connsiteY4" fmla="*/ 29400 h 634074"/>
                  <a:gd name="connsiteX5" fmla="*/ 788651 w 961725"/>
                  <a:gd name="connsiteY5" fmla="*/ 130043 h 634074"/>
                  <a:gd name="connsiteX6" fmla="*/ 909095 w 961725"/>
                  <a:gd name="connsiteY6" fmla="*/ 87974 h 634074"/>
                  <a:gd name="connsiteX7" fmla="*/ 936083 w 961725"/>
                  <a:gd name="connsiteY7" fmla="*/ 634074 h 634074"/>
                  <a:gd name="connsiteX8" fmla="*/ 690814 w 961725"/>
                  <a:gd name="connsiteY8" fmla="*/ 365787 h 634074"/>
                  <a:gd name="connsiteX9" fmla="*/ 667911 w 961725"/>
                  <a:gd name="connsiteY9" fmla="*/ 445324 h 634074"/>
                  <a:gd name="connsiteX10" fmla="*/ 628313 w 961725"/>
                  <a:gd name="connsiteY10" fmla="*/ 341180 h 634074"/>
                  <a:gd name="connsiteX11" fmla="*/ 362996 w 961725"/>
                  <a:gd name="connsiteY11" fmla="*/ 498343 h 634074"/>
                  <a:gd name="connsiteX12" fmla="*/ 330474 w 961725"/>
                  <a:gd name="connsiteY12" fmla="*/ 402220 h 634074"/>
                  <a:gd name="connsiteX13" fmla="*/ 184404 w 961725"/>
                  <a:gd name="connsiteY13" fmla="*/ 493581 h 634074"/>
                  <a:gd name="connsiteX14" fmla="*/ 60599 w 961725"/>
                  <a:gd name="connsiteY14" fmla="*/ 545095 h 634074"/>
                  <a:gd name="connsiteX15" fmla="*/ 666 w 961725"/>
                  <a:gd name="connsiteY15" fmla="*/ 615024 h 634074"/>
                  <a:gd name="connsiteX0" fmla="*/ 666 w 961725"/>
                  <a:gd name="connsiteY0" fmla="*/ 623491 h 642541"/>
                  <a:gd name="connsiteX1" fmla="*/ 55136 w 961725"/>
                  <a:gd name="connsiteY1" fmla="*/ 345841 h 642541"/>
                  <a:gd name="connsiteX2" fmla="*/ 321837 w 961725"/>
                  <a:gd name="connsiteY2" fmla="*/ 168042 h 642541"/>
                  <a:gd name="connsiteX3" fmla="*/ 436815 w 961725"/>
                  <a:gd name="connsiteY3" fmla="*/ 14686 h 642541"/>
                  <a:gd name="connsiteX4" fmla="*/ 858412 w 961725"/>
                  <a:gd name="connsiteY4" fmla="*/ 37867 h 642541"/>
                  <a:gd name="connsiteX5" fmla="*/ 788651 w 961725"/>
                  <a:gd name="connsiteY5" fmla="*/ 138510 h 642541"/>
                  <a:gd name="connsiteX6" fmla="*/ 909095 w 961725"/>
                  <a:gd name="connsiteY6" fmla="*/ 96441 h 642541"/>
                  <a:gd name="connsiteX7" fmla="*/ 936083 w 961725"/>
                  <a:gd name="connsiteY7" fmla="*/ 642541 h 642541"/>
                  <a:gd name="connsiteX8" fmla="*/ 690814 w 961725"/>
                  <a:gd name="connsiteY8" fmla="*/ 374254 h 642541"/>
                  <a:gd name="connsiteX9" fmla="*/ 667911 w 961725"/>
                  <a:gd name="connsiteY9" fmla="*/ 453791 h 642541"/>
                  <a:gd name="connsiteX10" fmla="*/ 628313 w 961725"/>
                  <a:gd name="connsiteY10" fmla="*/ 349647 h 642541"/>
                  <a:gd name="connsiteX11" fmla="*/ 362996 w 961725"/>
                  <a:gd name="connsiteY11" fmla="*/ 506810 h 642541"/>
                  <a:gd name="connsiteX12" fmla="*/ 330474 w 961725"/>
                  <a:gd name="connsiteY12" fmla="*/ 410687 h 642541"/>
                  <a:gd name="connsiteX13" fmla="*/ 184404 w 961725"/>
                  <a:gd name="connsiteY13" fmla="*/ 502048 h 642541"/>
                  <a:gd name="connsiteX14" fmla="*/ 60599 w 961725"/>
                  <a:gd name="connsiteY14" fmla="*/ 553562 h 642541"/>
                  <a:gd name="connsiteX15" fmla="*/ 666 w 961725"/>
                  <a:gd name="connsiteY15" fmla="*/ 623491 h 642541"/>
                  <a:gd name="connsiteX0" fmla="*/ 666 w 961725"/>
                  <a:gd name="connsiteY0" fmla="*/ 618804 h 637854"/>
                  <a:gd name="connsiteX1" fmla="*/ 55136 w 961725"/>
                  <a:gd name="connsiteY1" fmla="*/ 341154 h 637854"/>
                  <a:gd name="connsiteX2" fmla="*/ 321837 w 961725"/>
                  <a:gd name="connsiteY2" fmla="*/ 163355 h 637854"/>
                  <a:gd name="connsiteX3" fmla="*/ 436815 w 961725"/>
                  <a:gd name="connsiteY3" fmla="*/ 9999 h 637854"/>
                  <a:gd name="connsiteX4" fmla="*/ 642512 w 961725"/>
                  <a:gd name="connsiteY4" fmla="*/ 58580 h 637854"/>
                  <a:gd name="connsiteX5" fmla="*/ 788651 w 961725"/>
                  <a:gd name="connsiteY5" fmla="*/ 133823 h 637854"/>
                  <a:gd name="connsiteX6" fmla="*/ 909095 w 961725"/>
                  <a:gd name="connsiteY6" fmla="*/ 91754 h 637854"/>
                  <a:gd name="connsiteX7" fmla="*/ 936083 w 961725"/>
                  <a:gd name="connsiteY7" fmla="*/ 637854 h 637854"/>
                  <a:gd name="connsiteX8" fmla="*/ 690814 w 961725"/>
                  <a:gd name="connsiteY8" fmla="*/ 369567 h 637854"/>
                  <a:gd name="connsiteX9" fmla="*/ 667911 w 961725"/>
                  <a:gd name="connsiteY9" fmla="*/ 449104 h 637854"/>
                  <a:gd name="connsiteX10" fmla="*/ 628313 w 961725"/>
                  <a:gd name="connsiteY10" fmla="*/ 344960 h 637854"/>
                  <a:gd name="connsiteX11" fmla="*/ 362996 w 961725"/>
                  <a:gd name="connsiteY11" fmla="*/ 502123 h 637854"/>
                  <a:gd name="connsiteX12" fmla="*/ 330474 w 961725"/>
                  <a:gd name="connsiteY12" fmla="*/ 406000 h 637854"/>
                  <a:gd name="connsiteX13" fmla="*/ 184404 w 961725"/>
                  <a:gd name="connsiteY13" fmla="*/ 497361 h 637854"/>
                  <a:gd name="connsiteX14" fmla="*/ 60599 w 961725"/>
                  <a:gd name="connsiteY14" fmla="*/ 548875 h 637854"/>
                  <a:gd name="connsiteX15" fmla="*/ 666 w 961725"/>
                  <a:gd name="connsiteY15" fmla="*/ 618804 h 637854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788651 w 961725"/>
                  <a:gd name="connsiteY5" fmla="*/ 139369 h 643400"/>
                  <a:gd name="connsiteX6" fmla="*/ 909095 w 961725"/>
                  <a:gd name="connsiteY6" fmla="*/ 97300 h 643400"/>
                  <a:gd name="connsiteX7" fmla="*/ 936083 w 961725"/>
                  <a:gd name="connsiteY7" fmla="*/ 643400 h 643400"/>
                  <a:gd name="connsiteX8" fmla="*/ 690814 w 961725"/>
                  <a:gd name="connsiteY8" fmla="*/ 375113 h 643400"/>
                  <a:gd name="connsiteX9" fmla="*/ 667911 w 961725"/>
                  <a:gd name="connsiteY9" fmla="*/ 454650 h 643400"/>
                  <a:gd name="connsiteX10" fmla="*/ 628313 w 961725"/>
                  <a:gd name="connsiteY10" fmla="*/ 350506 h 643400"/>
                  <a:gd name="connsiteX11" fmla="*/ 362996 w 961725"/>
                  <a:gd name="connsiteY11" fmla="*/ 507669 h 643400"/>
                  <a:gd name="connsiteX12" fmla="*/ 330474 w 961725"/>
                  <a:gd name="connsiteY12" fmla="*/ 411546 h 643400"/>
                  <a:gd name="connsiteX13" fmla="*/ 184404 w 961725"/>
                  <a:gd name="connsiteY13" fmla="*/ 502907 h 643400"/>
                  <a:gd name="connsiteX14" fmla="*/ 60599 w 961725"/>
                  <a:gd name="connsiteY14" fmla="*/ 554421 h 643400"/>
                  <a:gd name="connsiteX15" fmla="*/ 666 w 961725"/>
                  <a:gd name="connsiteY15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73399 w 961725"/>
                  <a:gd name="connsiteY5" fmla="*/ 52770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73399 w 961725"/>
                  <a:gd name="connsiteY5" fmla="*/ 52770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73399 w 961725"/>
                  <a:gd name="connsiteY5" fmla="*/ 52770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628313 w 961725"/>
                  <a:gd name="connsiteY11" fmla="*/ 350506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90814 w 961725"/>
                  <a:gd name="connsiteY9" fmla="*/ 375113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67911 w 961725"/>
                  <a:gd name="connsiteY10" fmla="*/ 4546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36161 w 961725"/>
                  <a:gd name="connsiteY10" fmla="*/ 41655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1086 w 961725"/>
                  <a:gd name="connsiteY10" fmla="*/ 46417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1086 w 961725"/>
                  <a:gd name="connsiteY10" fmla="*/ 46417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1086 w 961725"/>
                  <a:gd name="connsiteY10" fmla="*/ 46417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17111 w 961725"/>
                  <a:gd name="connsiteY10" fmla="*/ 445125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74939 w 961725"/>
                  <a:gd name="connsiteY9" fmla="*/ 378288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6876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61725"/>
                  <a:gd name="connsiteY0" fmla="*/ 624350 h 643400"/>
                  <a:gd name="connsiteX1" fmla="*/ 55136 w 961725"/>
                  <a:gd name="connsiteY1" fmla="*/ 346700 h 643400"/>
                  <a:gd name="connsiteX2" fmla="*/ 321837 w 961725"/>
                  <a:gd name="connsiteY2" fmla="*/ 168901 h 643400"/>
                  <a:gd name="connsiteX3" fmla="*/ 436815 w 961725"/>
                  <a:gd name="connsiteY3" fmla="*/ 15545 h 643400"/>
                  <a:gd name="connsiteX4" fmla="*/ 671087 w 961725"/>
                  <a:gd name="connsiteY4" fmla="*/ 35551 h 643400"/>
                  <a:gd name="connsiteX5" fmla="*/ 882924 w 961725"/>
                  <a:gd name="connsiteY5" fmla="*/ 55945 h 643400"/>
                  <a:gd name="connsiteX6" fmla="*/ 788651 w 961725"/>
                  <a:gd name="connsiteY6" fmla="*/ 139369 h 643400"/>
                  <a:gd name="connsiteX7" fmla="*/ 909095 w 961725"/>
                  <a:gd name="connsiteY7" fmla="*/ 97300 h 643400"/>
                  <a:gd name="connsiteX8" fmla="*/ 936083 w 961725"/>
                  <a:gd name="connsiteY8" fmla="*/ 643400 h 643400"/>
                  <a:gd name="connsiteX9" fmla="*/ 700339 w 961725"/>
                  <a:gd name="connsiteY9" fmla="*/ 368763 h 643400"/>
                  <a:gd name="connsiteX10" fmla="*/ 674261 w 961725"/>
                  <a:gd name="connsiteY10" fmla="*/ 473700 h 643400"/>
                  <a:gd name="connsiteX11" fmla="*/ 555288 w 961725"/>
                  <a:gd name="connsiteY11" fmla="*/ 353681 h 643400"/>
                  <a:gd name="connsiteX12" fmla="*/ 362996 w 961725"/>
                  <a:gd name="connsiteY12" fmla="*/ 507669 h 643400"/>
                  <a:gd name="connsiteX13" fmla="*/ 330474 w 961725"/>
                  <a:gd name="connsiteY13" fmla="*/ 411546 h 643400"/>
                  <a:gd name="connsiteX14" fmla="*/ 184404 w 961725"/>
                  <a:gd name="connsiteY14" fmla="*/ 502907 h 643400"/>
                  <a:gd name="connsiteX15" fmla="*/ 60599 w 961725"/>
                  <a:gd name="connsiteY15" fmla="*/ 554421 h 643400"/>
                  <a:gd name="connsiteX16" fmla="*/ 666 w 961725"/>
                  <a:gd name="connsiteY16" fmla="*/ 624350 h 643400"/>
                  <a:gd name="connsiteX0" fmla="*/ 666 w 944915"/>
                  <a:gd name="connsiteY0" fmla="*/ 624350 h 643400"/>
                  <a:gd name="connsiteX1" fmla="*/ 55136 w 944915"/>
                  <a:gd name="connsiteY1" fmla="*/ 346700 h 643400"/>
                  <a:gd name="connsiteX2" fmla="*/ 321837 w 944915"/>
                  <a:gd name="connsiteY2" fmla="*/ 168901 h 643400"/>
                  <a:gd name="connsiteX3" fmla="*/ 436815 w 944915"/>
                  <a:gd name="connsiteY3" fmla="*/ 15545 h 643400"/>
                  <a:gd name="connsiteX4" fmla="*/ 671087 w 944915"/>
                  <a:gd name="connsiteY4" fmla="*/ 35551 h 643400"/>
                  <a:gd name="connsiteX5" fmla="*/ 882924 w 944915"/>
                  <a:gd name="connsiteY5" fmla="*/ 55945 h 643400"/>
                  <a:gd name="connsiteX6" fmla="*/ 788651 w 944915"/>
                  <a:gd name="connsiteY6" fmla="*/ 139369 h 643400"/>
                  <a:gd name="connsiteX7" fmla="*/ 909095 w 944915"/>
                  <a:gd name="connsiteY7" fmla="*/ 97300 h 643400"/>
                  <a:gd name="connsiteX8" fmla="*/ 936083 w 944915"/>
                  <a:gd name="connsiteY8" fmla="*/ 643400 h 643400"/>
                  <a:gd name="connsiteX9" fmla="*/ 700339 w 944915"/>
                  <a:gd name="connsiteY9" fmla="*/ 368763 h 643400"/>
                  <a:gd name="connsiteX10" fmla="*/ 674261 w 944915"/>
                  <a:gd name="connsiteY10" fmla="*/ 473700 h 643400"/>
                  <a:gd name="connsiteX11" fmla="*/ 555288 w 944915"/>
                  <a:gd name="connsiteY11" fmla="*/ 353681 h 643400"/>
                  <a:gd name="connsiteX12" fmla="*/ 362996 w 944915"/>
                  <a:gd name="connsiteY12" fmla="*/ 507669 h 643400"/>
                  <a:gd name="connsiteX13" fmla="*/ 330474 w 944915"/>
                  <a:gd name="connsiteY13" fmla="*/ 411546 h 643400"/>
                  <a:gd name="connsiteX14" fmla="*/ 184404 w 944915"/>
                  <a:gd name="connsiteY14" fmla="*/ 502907 h 643400"/>
                  <a:gd name="connsiteX15" fmla="*/ 60599 w 944915"/>
                  <a:gd name="connsiteY15" fmla="*/ 554421 h 643400"/>
                  <a:gd name="connsiteX16" fmla="*/ 666 w 944915"/>
                  <a:gd name="connsiteY16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936083 w 936083"/>
                  <a:gd name="connsiteY8" fmla="*/ 643400 h 643400"/>
                  <a:gd name="connsiteX9" fmla="*/ 700339 w 936083"/>
                  <a:gd name="connsiteY9" fmla="*/ 368763 h 643400"/>
                  <a:gd name="connsiteX10" fmla="*/ 674261 w 936083"/>
                  <a:gd name="connsiteY10" fmla="*/ 473700 h 643400"/>
                  <a:gd name="connsiteX11" fmla="*/ 555288 w 936083"/>
                  <a:gd name="connsiteY11" fmla="*/ 353681 h 643400"/>
                  <a:gd name="connsiteX12" fmla="*/ 362996 w 936083"/>
                  <a:gd name="connsiteY12" fmla="*/ 507669 h 643400"/>
                  <a:gd name="connsiteX13" fmla="*/ 330474 w 936083"/>
                  <a:gd name="connsiteY13" fmla="*/ 411546 h 643400"/>
                  <a:gd name="connsiteX14" fmla="*/ 184404 w 936083"/>
                  <a:gd name="connsiteY14" fmla="*/ 502907 h 643400"/>
                  <a:gd name="connsiteX15" fmla="*/ 60599 w 936083"/>
                  <a:gd name="connsiteY15" fmla="*/ 554421 h 643400"/>
                  <a:gd name="connsiteX16" fmla="*/ 666 w 936083"/>
                  <a:gd name="connsiteY16" fmla="*/ 624350 h 643400"/>
                  <a:gd name="connsiteX0" fmla="*/ 666 w 944053"/>
                  <a:gd name="connsiteY0" fmla="*/ 624350 h 643400"/>
                  <a:gd name="connsiteX1" fmla="*/ 55136 w 944053"/>
                  <a:gd name="connsiteY1" fmla="*/ 346700 h 643400"/>
                  <a:gd name="connsiteX2" fmla="*/ 321837 w 944053"/>
                  <a:gd name="connsiteY2" fmla="*/ 168901 h 643400"/>
                  <a:gd name="connsiteX3" fmla="*/ 436815 w 944053"/>
                  <a:gd name="connsiteY3" fmla="*/ 15545 h 643400"/>
                  <a:gd name="connsiteX4" fmla="*/ 671087 w 944053"/>
                  <a:gd name="connsiteY4" fmla="*/ 35551 h 643400"/>
                  <a:gd name="connsiteX5" fmla="*/ 882924 w 944053"/>
                  <a:gd name="connsiteY5" fmla="*/ 55945 h 643400"/>
                  <a:gd name="connsiteX6" fmla="*/ 788651 w 944053"/>
                  <a:gd name="connsiteY6" fmla="*/ 139369 h 643400"/>
                  <a:gd name="connsiteX7" fmla="*/ 909095 w 944053"/>
                  <a:gd name="connsiteY7" fmla="*/ 97300 h 643400"/>
                  <a:gd name="connsiteX8" fmla="*/ 863600 w 944053"/>
                  <a:gd name="connsiteY8" fmla="*/ 313534 h 643400"/>
                  <a:gd name="connsiteX9" fmla="*/ 936083 w 944053"/>
                  <a:gd name="connsiteY9" fmla="*/ 643400 h 643400"/>
                  <a:gd name="connsiteX10" fmla="*/ 700339 w 944053"/>
                  <a:gd name="connsiteY10" fmla="*/ 368763 h 643400"/>
                  <a:gd name="connsiteX11" fmla="*/ 674261 w 944053"/>
                  <a:gd name="connsiteY11" fmla="*/ 473700 h 643400"/>
                  <a:gd name="connsiteX12" fmla="*/ 555288 w 944053"/>
                  <a:gd name="connsiteY12" fmla="*/ 353681 h 643400"/>
                  <a:gd name="connsiteX13" fmla="*/ 362996 w 944053"/>
                  <a:gd name="connsiteY13" fmla="*/ 507669 h 643400"/>
                  <a:gd name="connsiteX14" fmla="*/ 330474 w 944053"/>
                  <a:gd name="connsiteY14" fmla="*/ 411546 h 643400"/>
                  <a:gd name="connsiteX15" fmla="*/ 184404 w 944053"/>
                  <a:gd name="connsiteY15" fmla="*/ 502907 h 643400"/>
                  <a:gd name="connsiteX16" fmla="*/ 60599 w 944053"/>
                  <a:gd name="connsiteY16" fmla="*/ 554421 h 643400"/>
                  <a:gd name="connsiteX17" fmla="*/ 666 w 94405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909095 w 936083"/>
                  <a:gd name="connsiteY7" fmla="*/ 973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718595 w 936083"/>
                  <a:gd name="connsiteY7" fmla="*/ 237000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863600 w 936083"/>
                  <a:gd name="connsiteY8" fmla="*/ 313534 h 643400"/>
                  <a:gd name="connsiteX9" fmla="*/ 936083 w 936083"/>
                  <a:gd name="connsiteY9" fmla="*/ 643400 h 643400"/>
                  <a:gd name="connsiteX10" fmla="*/ 700339 w 936083"/>
                  <a:gd name="connsiteY10" fmla="*/ 368763 h 643400"/>
                  <a:gd name="connsiteX11" fmla="*/ 674261 w 936083"/>
                  <a:gd name="connsiteY11" fmla="*/ 473700 h 643400"/>
                  <a:gd name="connsiteX12" fmla="*/ 555288 w 936083"/>
                  <a:gd name="connsiteY12" fmla="*/ 353681 h 643400"/>
                  <a:gd name="connsiteX13" fmla="*/ 362996 w 936083"/>
                  <a:gd name="connsiteY13" fmla="*/ 507669 h 643400"/>
                  <a:gd name="connsiteX14" fmla="*/ 330474 w 936083"/>
                  <a:gd name="connsiteY14" fmla="*/ 411546 h 643400"/>
                  <a:gd name="connsiteX15" fmla="*/ 184404 w 936083"/>
                  <a:gd name="connsiteY15" fmla="*/ 502907 h 643400"/>
                  <a:gd name="connsiteX16" fmla="*/ 60599 w 936083"/>
                  <a:gd name="connsiteY16" fmla="*/ 554421 h 643400"/>
                  <a:gd name="connsiteX17" fmla="*/ 666 w 936083"/>
                  <a:gd name="connsiteY17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71525 w 936083"/>
                  <a:gd name="connsiteY8" fmla="*/ 253209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62000 w 936083"/>
                  <a:gd name="connsiteY8" fmla="*/ 23098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62996 w 936083"/>
                  <a:gd name="connsiteY14" fmla="*/ 50766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552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30474 w 936083"/>
                  <a:gd name="connsiteY15" fmla="*/ 41154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666 w 936083"/>
                  <a:gd name="connsiteY0" fmla="*/ 624350 h 643400"/>
                  <a:gd name="connsiteX1" fmla="*/ 55136 w 936083"/>
                  <a:gd name="connsiteY1" fmla="*/ 346700 h 643400"/>
                  <a:gd name="connsiteX2" fmla="*/ 321837 w 936083"/>
                  <a:gd name="connsiteY2" fmla="*/ 168901 h 643400"/>
                  <a:gd name="connsiteX3" fmla="*/ 436815 w 936083"/>
                  <a:gd name="connsiteY3" fmla="*/ 15545 h 643400"/>
                  <a:gd name="connsiteX4" fmla="*/ 671087 w 936083"/>
                  <a:gd name="connsiteY4" fmla="*/ 35551 h 643400"/>
                  <a:gd name="connsiteX5" fmla="*/ 882924 w 936083"/>
                  <a:gd name="connsiteY5" fmla="*/ 55945 h 643400"/>
                  <a:gd name="connsiteX6" fmla="*/ 788651 w 936083"/>
                  <a:gd name="connsiteY6" fmla="*/ 139369 h 643400"/>
                  <a:gd name="connsiteX7" fmla="*/ 899570 w 936083"/>
                  <a:gd name="connsiteY7" fmla="*/ 100475 h 643400"/>
                  <a:gd name="connsiteX8" fmla="*/ 787400 w 936083"/>
                  <a:gd name="connsiteY8" fmla="*/ 237334 h 643400"/>
                  <a:gd name="connsiteX9" fmla="*/ 863600 w 936083"/>
                  <a:gd name="connsiteY9" fmla="*/ 313534 h 643400"/>
                  <a:gd name="connsiteX10" fmla="*/ 936083 w 936083"/>
                  <a:gd name="connsiteY10" fmla="*/ 643400 h 643400"/>
                  <a:gd name="connsiteX11" fmla="*/ 700339 w 936083"/>
                  <a:gd name="connsiteY11" fmla="*/ 368763 h 643400"/>
                  <a:gd name="connsiteX12" fmla="*/ 674261 w 936083"/>
                  <a:gd name="connsiteY12" fmla="*/ 473700 h 643400"/>
                  <a:gd name="connsiteX13" fmla="*/ 567988 w 936083"/>
                  <a:gd name="connsiteY13" fmla="*/ 353681 h 643400"/>
                  <a:gd name="connsiteX14" fmla="*/ 324896 w 936083"/>
                  <a:gd name="connsiteY14" fmla="*/ 475919 h 643400"/>
                  <a:gd name="connsiteX15" fmla="*/ 320949 w 936083"/>
                  <a:gd name="connsiteY15" fmla="*/ 392496 h 643400"/>
                  <a:gd name="connsiteX16" fmla="*/ 184404 w 936083"/>
                  <a:gd name="connsiteY16" fmla="*/ 502907 h 643400"/>
                  <a:gd name="connsiteX17" fmla="*/ 60599 w 936083"/>
                  <a:gd name="connsiteY17" fmla="*/ 554421 h 643400"/>
                  <a:gd name="connsiteX18" fmla="*/ 666 w 936083"/>
                  <a:gd name="connsiteY18" fmla="*/ 624350 h 643400"/>
                  <a:gd name="connsiteX0" fmla="*/ 27 w 964019"/>
                  <a:gd name="connsiteY0" fmla="*/ 602125 h 643400"/>
                  <a:gd name="connsiteX1" fmla="*/ 83072 w 964019"/>
                  <a:gd name="connsiteY1" fmla="*/ 346700 h 643400"/>
                  <a:gd name="connsiteX2" fmla="*/ 349773 w 964019"/>
                  <a:gd name="connsiteY2" fmla="*/ 168901 h 643400"/>
                  <a:gd name="connsiteX3" fmla="*/ 464751 w 964019"/>
                  <a:gd name="connsiteY3" fmla="*/ 15545 h 643400"/>
                  <a:gd name="connsiteX4" fmla="*/ 699023 w 964019"/>
                  <a:gd name="connsiteY4" fmla="*/ 35551 h 643400"/>
                  <a:gd name="connsiteX5" fmla="*/ 910860 w 964019"/>
                  <a:gd name="connsiteY5" fmla="*/ 55945 h 643400"/>
                  <a:gd name="connsiteX6" fmla="*/ 816587 w 964019"/>
                  <a:gd name="connsiteY6" fmla="*/ 139369 h 643400"/>
                  <a:gd name="connsiteX7" fmla="*/ 927506 w 964019"/>
                  <a:gd name="connsiteY7" fmla="*/ 100475 h 643400"/>
                  <a:gd name="connsiteX8" fmla="*/ 815336 w 964019"/>
                  <a:gd name="connsiteY8" fmla="*/ 237334 h 643400"/>
                  <a:gd name="connsiteX9" fmla="*/ 891536 w 964019"/>
                  <a:gd name="connsiteY9" fmla="*/ 313534 h 643400"/>
                  <a:gd name="connsiteX10" fmla="*/ 964019 w 964019"/>
                  <a:gd name="connsiteY10" fmla="*/ 643400 h 643400"/>
                  <a:gd name="connsiteX11" fmla="*/ 728275 w 964019"/>
                  <a:gd name="connsiteY11" fmla="*/ 368763 h 643400"/>
                  <a:gd name="connsiteX12" fmla="*/ 702197 w 964019"/>
                  <a:gd name="connsiteY12" fmla="*/ 473700 h 643400"/>
                  <a:gd name="connsiteX13" fmla="*/ 595924 w 964019"/>
                  <a:gd name="connsiteY13" fmla="*/ 353681 h 643400"/>
                  <a:gd name="connsiteX14" fmla="*/ 352832 w 964019"/>
                  <a:gd name="connsiteY14" fmla="*/ 475919 h 643400"/>
                  <a:gd name="connsiteX15" fmla="*/ 348885 w 964019"/>
                  <a:gd name="connsiteY15" fmla="*/ 392496 h 643400"/>
                  <a:gd name="connsiteX16" fmla="*/ 212340 w 964019"/>
                  <a:gd name="connsiteY16" fmla="*/ 502907 h 643400"/>
                  <a:gd name="connsiteX17" fmla="*/ 88535 w 964019"/>
                  <a:gd name="connsiteY17" fmla="*/ 554421 h 643400"/>
                  <a:gd name="connsiteX18" fmla="*/ 27 w 964019"/>
                  <a:gd name="connsiteY18" fmla="*/ 602125 h 643400"/>
                  <a:gd name="connsiteX0" fmla="*/ 306 w 964298"/>
                  <a:gd name="connsiteY0" fmla="*/ 602125 h 643400"/>
                  <a:gd name="connsiteX1" fmla="*/ 83351 w 964298"/>
                  <a:gd name="connsiteY1" fmla="*/ 346700 h 643400"/>
                  <a:gd name="connsiteX2" fmla="*/ 350052 w 964298"/>
                  <a:gd name="connsiteY2" fmla="*/ 168901 h 643400"/>
                  <a:gd name="connsiteX3" fmla="*/ 465030 w 964298"/>
                  <a:gd name="connsiteY3" fmla="*/ 15545 h 643400"/>
                  <a:gd name="connsiteX4" fmla="*/ 699302 w 964298"/>
                  <a:gd name="connsiteY4" fmla="*/ 35551 h 643400"/>
                  <a:gd name="connsiteX5" fmla="*/ 911139 w 964298"/>
                  <a:gd name="connsiteY5" fmla="*/ 55945 h 643400"/>
                  <a:gd name="connsiteX6" fmla="*/ 816866 w 964298"/>
                  <a:gd name="connsiteY6" fmla="*/ 139369 h 643400"/>
                  <a:gd name="connsiteX7" fmla="*/ 927785 w 964298"/>
                  <a:gd name="connsiteY7" fmla="*/ 100475 h 643400"/>
                  <a:gd name="connsiteX8" fmla="*/ 815615 w 964298"/>
                  <a:gd name="connsiteY8" fmla="*/ 237334 h 643400"/>
                  <a:gd name="connsiteX9" fmla="*/ 891815 w 964298"/>
                  <a:gd name="connsiteY9" fmla="*/ 313534 h 643400"/>
                  <a:gd name="connsiteX10" fmla="*/ 964298 w 964298"/>
                  <a:gd name="connsiteY10" fmla="*/ 643400 h 643400"/>
                  <a:gd name="connsiteX11" fmla="*/ 728554 w 964298"/>
                  <a:gd name="connsiteY11" fmla="*/ 368763 h 643400"/>
                  <a:gd name="connsiteX12" fmla="*/ 702476 w 964298"/>
                  <a:gd name="connsiteY12" fmla="*/ 473700 h 643400"/>
                  <a:gd name="connsiteX13" fmla="*/ 596203 w 964298"/>
                  <a:gd name="connsiteY13" fmla="*/ 353681 h 643400"/>
                  <a:gd name="connsiteX14" fmla="*/ 353111 w 964298"/>
                  <a:gd name="connsiteY14" fmla="*/ 475919 h 643400"/>
                  <a:gd name="connsiteX15" fmla="*/ 349164 w 964298"/>
                  <a:gd name="connsiteY15" fmla="*/ 392496 h 643400"/>
                  <a:gd name="connsiteX16" fmla="*/ 212619 w 964298"/>
                  <a:gd name="connsiteY16" fmla="*/ 502907 h 643400"/>
                  <a:gd name="connsiteX17" fmla="*/ 60239 w 964298"/>
                  <a:gd name="connsiteY17" fmla="*/ 513146 h 643400"/>
                  <a:gd name="connsiteX18" fmla="*/ 306 w 964298"/>
                  <a:gd name="connsiteY18" fmla="*/ 602125 h 643400"/>
                  <a:gd name="connsiteX0" fmla="*/ 0 w 963992"/>
                  <a:gd name="connsiteY0" fmla="*/ 602125 h 643400"/>
                  <a:gd name="connsiteX1" fmla="*/ 83045 w 963992"/>
                  <a:gd name="connsiteY1" fmla="*/ 346700 h 643400"/>
                  <a:gd name="connsiteX2" fmla="*/ 349746 w 963992"/>
                  <a:gd name="connsiteY2" fmla="*/ 168901 h 643400"/>
                  <a:gd name="connsiteX3" fmla="*/ 464724 w 963992"/>
                  <a:gd name="connsiteY3" fmla="*/ 15545 h 643400"/>
                  <a:gd name="connsiteX4" fmla="*/ 698996 w 963992"/>
                  <a:gd name="connsiteY4" fmla="*/ 35551 h 643400"/>
                  <a:gd name="connsiteX5" fmla="*/ 910833 w 963992"/>
                  <a:gd name="connsiteY5" fmla="*/ 55945 h 643400"/>
                  <a:gd name="connsiteX6" fmla="*/ 816560 w 963992"/>
                  <a:gd name="connsiteY6" fmla="*/ 139369 h 643400"/>
                  <a:gd name="connsiteX7" fmla="*/ 927479 w 963992"/>
                  <a:gd name="connsiteY7" fmla="*/ 100475 h 643400"/>
                  <a:gd name="connsiteX8" fmla="*/ 815309 w 963992"/>
                  <a:gd name="connsiteY8" fmla="*/ 237334 h 643400"/>
                  <a:gd name="connsiteX9" fmla="*/ 891509 w 963992"/>
                  <a:gd name="connsiteY9" fmla="*/ 313534 h 643400"/>
                  <a:gd name="connsiteX10" fmla="*/ 963992 w 963992"/>
                  <a:gd name="connsiteY10" fmla="*/ 643400 h 643400"/>
                  <a:gd name="connsiteX11" fmla="*/ 728248 w 963992"/>
                  <a:gd name="connsiteY11" fmla="*/ 368763 h 643400"/>
                  <a:gd name="connsiteX12" fmla="*/ 702170 w 963992"/>
                  <a:gd name="connsiteY12" fmla="*/ 473700 h 643400"/>
                  <a:gd name="connsiteX13" fmla="*/ 595897 w 963992"/>
                  <a:gd name="connsiteY13" fmla="*/ 353681 h 643400"/>
                  <a:gd name="connsiteX14" fmla="*/ 352805 w 963992"/>
                  <a:gd name="connsiteY14" fmla="*/ 475919 h 643400"/>
                  <a:gd name="connsiteX15" fmla="*/ 348858 w 963992"/>
                  <a:gd name="connsiteY15" fmla="*/ 392496 h 643400"/>
                  <a:gd name="connsiteX16" fmla="*/ 212313 w 963992"/>
                  <a:gd name="connsiteY16" fmla="*/ 502907 h 643400"/>
                  <a:gd name="connsiteX17" fmla="*/ 0 w 963992"/>
                  <a:gd name="connsiteY17" fmla="*/ 602125 h 643400"/>
                  <a:gd name="connsiteX0" fmla="*/ 15655 w 979647"/>
                  <a:gd name="connsiteY0" fmla="*/ 602125 h 643400"/>
                  <a:gd name="connsiteX1" fmla="*/ 98700 w 979647"/>
                  <a:gd name="connsiteY1" fmla="*/ 346700 h 643400"/>
                  <a:gd name="connsiteX2" fmla="*/ 365401 w 979647"/>
                  <a:gd name="connsiteY2" fmla="*/ 168901 h 643400"/>
                  <a:gd name="connsiteX3" fmla="*/ 480379 w 979647"/>
                  <a:gd name="connsiteY3" fmla="*/ 15545 h 643400"/>
                  <a:gd name="connsiteX4" fmla="*/ 714651 w 979647"/>
                  <a:gd name="connsiteY4" fmla="*/ 35551 h 643400"/>
                  <a:gd name="connsiteX5" fmla="*/ 926488 w 979647"/>
                  <a:gd name="connsiteY5" fmla="*/ 55945 h 643400"/>
                  <a:gd name="connsiteX6" fmla="*/ 832215 w 979647"/>
                  <a:gd name="connsiteY6" fmla="*/ 139369 h 643400"/>
                  <a:gd name="connsiteX7" fmla="*/ 943134 w 979647"/>
                  <a:gd name="connsiteY7" fmla="*/ 100475 h 643400"/>
                  <a:gd name="connsiteX8" fmla="*/ 830964 w 979647"/>
                  <a:gd name="connsiteY8" fmla="*/ 237334 h 643400"/>
                  <a:gd name="connsiteX9" fmla="*/ 907164 w 979647"/>
                  <a:gd name="connsiteY9" fmla="*/ 313534 h 643400"/>
                  <a:gd name="connsiteX10" fmla="*/ 979647 w 979647"/>
                  <a:gd name="connsiteY10" fmla="*/ 643400 h 643400"/>
                  <a:gd name="connsiteX11" fmla="*/ 743903 w 979647"/>
                  <a:gd name="connsiteY11" fmla="*/ 368763 h 643400"/>
                  <a:gd name="connsiteX12" fmla="*/ 717825 w 979647"/>
                  <a:gd name="connsiteY12" fmla="*/ 473700 h 643400"/>
                  <a:gd name="connsiteX13" fmla="*/ 611552 w 979647"/>
                  <a:gd name="connsiteY13" fmla="*/ 353681 h 643400"/>
                  <a:gd name="connsiteX14" fmla="*/ 368460 w 979647"/>
                  <a:gd name="connsiteY14" fmla="*/ 475919 h 643400"/>
                  <a:gd name="connsiteX15" fmla="*/ 364513 w 979647"/>
                  <a:gd name="connsiteY15" fmla="*/ 392496 h 643400"/>
                  <a:gd name="connsiteX16" fmla="*/ 227968 w 979647"/>
                  <a:gd name="connsiteY16" fmla="*/ 502907 h 643400"/>
                  <a:gd name="connsiteX17" fmla="*/ 15655 w 979647"/>
                  <a:gd name="connsiteY17" fmla="*/ 602125 h 643400"/>
                  <a:gd name="connsiteX0" fmla="*/ 12532 w 976524"/>
                  <a:gd name="connsiteY0" fmla="*/ 602125 h 643400"/>
                  <a:gd name="connsiteX1" fmla="*/ 63827 w 976524"/>
                  <a:gd name="connsiteY1" fmla="*/ 314950 h 643400"/>
                  <a:gd name="connsiteX2" fmla="*/ 362278 w 976524"/>
                  <a:gd name="connsiteY2" fmla="*/ 168901 h 643400"/>
                  <a:gd name="connsiteX3" fmla="*/ 477256 w 976524"/>
                  <a:gd name="connsiteY3" fmla="*/ 15545 h 643400"/>
                  <a:gd name="connsiteX4" fmla="*/ 711528 w 976524"/>
                  <a:gd name="connsiteY4" fmla="*/ 35551 h 643400"/>
                  <a:gd name="connsiteX5" fmla="*/ 923365 w 976524"/>
                  <a:gd name="connsiteY5" fmla="*/ 55945 h 643400"/>
                  <a:gd name="connsiteX6" fmla="*/ 829092 w 976524"/>
                  <a:gd name="connsiteY6" fmla="*/ 139369 h 643400"/>
                  <a:gd name="connsiteX7" fmla="*/ 940011 w 976524"/>
                  <a:gd name="connsiteY7" fmla="*/ 100475 h 643400"/>
                  <a:gd name="connsiteX8" fmla="*/ 827841 w 976524"/>
                  <a:gd name="connsiteY8" fmla="*/ 237334 h 643400"/>
                  <a:gd name="connsiteX9" fmla="*/ 904041 w 976524"/>
                  <a:gd name="connsiteY9" fmla="*/ 313534 h 643400"/>
                  <a:gd name="connsiteX10" fmla="*/ 976524 w 976524"/>
                  <a:gd name="connsiteY10" fmla="*/ 643400 h 643400"/>
                  <a:gd name="connsiteX11" fmla="*/ 740780 w 976524"/>
                  <a:gd name="connsiteY11" fmla="*/ 368763 h 643400"/>
                  <a:gd name="connsiteX12" fmla="*/ 714702 w 976524"/>
                  <a:gd name="connsiteY12" fmla="*/ 473700 h 643400"/>
                  <a:gd name="connsiteX13" fmla="*/ 608429 w 976524"/>
                  <a:gd name="connsiteY13" fmla="*/ 353681 h 643400"/>
                  <a:gd name="connsiteX14" fmla="*/ 365337 w 976524"/>
                  <a:gd name="connsiteY14" fmla="*/ 475919 h 643400"/>
                  <a:gd name="connsiteX15" fmla="*/ 361390 w 976524"/>
                  <a:gd name="connsiteY15" fmla="*/ 392496 h 643400"/>
                  <a:gd name="connsiteX16" fmla="*/ 224845 w 976524"/>
                  <a:gd name="connsiteY16" fmla="*/ 502907 h 643400"/>
                  <a:gd name="connsiteX17" fmla="*/ 12532 w 976524"/>
                  <a:gd name="connsiteY17" fmla="*/ 602125 h 643400"/>
                  <a:gd name="connsiteX0" fmla="*/ 12532 w 976524"/>
                  <a:gd name="connsiteY0" fmla="*/ 602125 h 643400"/>
                  <a:gd name="connsiteX1" fmla="*/ 63827 w 976524"/>
                  <a:gd name="connsiteY1" fmla="*/ 314950 h 643400"/>
                  <a:gd name="connsiteX2" fmla="*/ 321003 w 976524"/>
                  <a:gd name="connsiteY2" fmla="*/ 165726 h 643400"/>
                  <a:gd name="connsiteX3" fmla="*/ 477256 w 976524"/>
                  <a:gd name="connsiteY3" fmla="*/ 15545 h 643400"/>
                  <a:gd name="connsiteX4" fmla="*/ 711528 w 976524"/>
                  <a:gd name="connsiteY4" fmla="*/ 35551 h 643400"/>
                  <a:gd name="connsiteX5" fmla="*/ 923365 w 976524"/>
                  <a:gd name="connsiteY5" fmla="*/ 55945 h 643400"/>
                  <a:gd name="connsiteX6" fmla="*/ 829092 w 976524"/>
                  <a:gd name="connsiteY6" fmla="*/ 139369 h 643400"/>
                  <a:gd name="connsiteX7" fmla="*/ 940011 w 976524"/>
                  <a:gd name="connsiteY7" fmla="*/ 100475 h 643400"/>
                  <a:gd name="connsiteX8" fmla="*/ 827841 w 976524"/>
                  <a:gd name="connsiteY8" fmla="*/ 237334 h 643400"/>
                  <a:gd name="connsiteX9" fmla="*/ 904041 w 976524"/>
                  <a:gd name="connsiteY9" fmla="*/ 313534 h 643400"/>
                  <a:gd name="connsiteX10" fmla="*/ 976524 w 976524"/>
                  <a:gd name="connsiteY10" fmla="*/ 643400 h 643400"/>
                  <a:gd name="connsiteX11" fmla="*/ 740780 w 976524"/>
                  <a:gd name="connsiteY11" fmla="*/ 368763 h 643400"/>
                  <a:gd name="connsiteX12" fmla="*/ 714702 w 976524"/>
                  <a:gd name="connsiteY12" fmla="*/ 473700 h 643400"/>
                  <a:gd name="connsiteX13" fmla="*/ 608429 w 976524"/>
                  <a:gd name="connsiteY13" fmla="*/ 353681 h 643400"/>
                  <a:gd name="connsiteX14" fmla="*/ 365337 w 976524"/>
                  <a:gd name="connsiteY14" fmla="*/ 475919 h 643400"/>
                  <a:gd name="connsiteX15" fmla="*/ 361390 w 976524"/>
                  <a:gd name="connsiteY15" fmla="*/ 392496 h 643400"/>
                  <a:gd name="connsiteX16" fmla="*/ 224845 w 976524"/>
                  <a:gd name="connsiteY16" fmla="*/ 502907 h 643400"/>
                  <a:gd name="connsiteX17" fmla="*/ 12532 w 976524"/>
                  <a:gd name="connsiteY17" fmla="*/ 602125 h 643400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923365 w 976524"/>
                  <a:gd name="connsiteY5" fmla="*/ 76227 h 663682"/>
                  <a:gd name="connsiteX6" fmla="*/ 829092 w 976524"/>
                  <a:gd name="connsiteY6" fmla="*/ 159651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72565 w 976524"/>
                  <a:gd name="connsiteY5" fmla="*/ 54002 h 663682"/>
                  <a:gd name="connsiteX6" fmla="*/ 829092 w 976524"/>
                  <a:gd name="connsiteY6" fmla="*/ 159651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72565 w 976524"/>
                  <a:gd name="connsiteY5" fmla="*/ 54002 h 663682"/>
                  <a:gd name="connsiteX6" fmla="*/ 854492 w 976524"/>
                  <a:gd name="connsiteY6" fmla="*/ 124726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88440 w 976524"/>
                  <a:gd name="connsiteY5" fmla="*/ 60352 h 663682"/>
                  <a:gd name="connsiteX6" fmla="*/ 854492 w 976524"/>
                  <a:gd name="connsiteY6" fmla="*/ 124726 h 663682"/>
                  <a:gd name="connsiteX7" fmla="*/ 940011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  <a:gd name="connsiteX0" fmla="*/ 12532 w 976524"/>
                  <a:gd name="connsiteY0" fmla="*/ 622407 h 663682"/>
                  <a:gd name="connsiteX1" fmla="*/ 63827 w 976524"/>
                  <a:gd name="connsiteY1" fmla="*/ 335232 h 663682"/>
                  <a:gd name="connsiteX2" fmla="*/ 321003 w 976524"/>
                  <a:gd name="connsiteY2" fmla="*/ 186008 h 663682"/>
                  <a:gd name="connsiteX3" fmla="*/ 470906 w 976524"/>
                  <a:gd name="connsiteY3" fmla="*/ 10427 h 663682"/>
                  <a:gd name="connsiteX4" fmla="*/ 711528 w 976524"/>
                  <a:gd name="connsiteY4" fmla="*/ 55833 h 663682"/>
                  <a:gd name="connsiteX5" fmla="*/ 888440 w 976524"/>
                  <a:gd name="connsiteY5" fmla="*/ 60352 h 663682"/>
                  <a:gd name="connsiteX6" fmla="*/ 854492 w 976524"/>
                  <a:gd name="connsiteY6" fmla="*/ 124726 h 663682"/>
                  <a:gd name="connsiteX7" fmla="*/ 949536 w 976524"/>
                  <a:gd name="connsiteY7" fmla="*/ 120757 h 663682"/>
                  <a:gd name="connsiteX8" fmla="*/ 827841 w 976524"/>
                  <a:gd name="connsiteY8" fmla="*/ 257616 h 663682"/>
                  <a:gd name="connsiteX9" fmla="*/ 904041 w 976524"/>
                  <a:gd name="connsiteY9" fmla="*/ 333816 h 663682"/>
                  <a:gd name="connsiteX10" fmla="*/ 976524 w 976524"/>
                  <a:gd name="connsiteY10" fmla="*/ 663682 h 663682"/>
                  <a:gd name="connsiteX11" fmla="*/ 740780 w 976524"/>
                  <a:gd name="connsiteY11" fmla="*/ 389045 h 663682"/>
                  <a:gd name="connsiteX12" fmla="*/ 714702 w 976524"/>
                  <a:gd name="connsiteY12" fmla="*/ 493982 h 663682"/>
                  <a:gd name="connsiteX13" fmla="*/ 608429 w 976524"/>
                  <a:gd name="connsiteY13" fmla="*/ 373963 h 663682"/>
                  <a:gd name="connsiteX14" fmla="*/ 365337 w 976524"/>
                  <a:gd name="connsiteY14" fmla="*/ 496201 h 663682"/>
                  <a:gd name="connsiteX15" fmla="*/ 361390 w 976524"/>
                  <a:gd name="connsiteY15" fmla="*/ 412778 h 663682"/>
                  <a:gd name="connsiteX16" fmla="*/ 224845 w 976524"/>
                  <a:gd name="connsiteY16" fmla="*/ 523189 h 663682"/>
                  <a:gd name="connsiteX17" fmla="*/ 12532 w 976524"/>
                  <a:gd name="connsiteY17" fmla="*/ 622407 h 66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76524" h="663682">
                    <a:moveTo>
                      <a:pt x="12532" y="622407"/>
                    </a:moveTo>
                    <a:cubicBezTo>
                      <a:pt x="-14304" y="591081"/>
                      <a:pt x="1587" y="385767"/>
                      <a:pt x="63827" y="335232"/>
                    </a:cubicBezTo>
                    <a:cubicBezTo>
                      <a:pt x="117356" y="259324"/>
                      <a:pt x="197065" y="209451"/>
                      <a:pt x="321003" y="186008"/>
                    </a:cubicBezTo>
                    <a:cubicBezTo>
                      <a:pt x="292541" y="130816"/>
                      <a:pt x="392589" y="22598"/>
                      <a:pt x="470906" y="10427"/>
                    </a:cubicBezTo>
                    <a:cubicBezTo>
                      <a:pt x="549223" y="-20794"/>
                      <a:pt x="646010" y="25142"/>
                      <a:pt x="711528" y="55833"/>
                    </a:cubicBezTo>
                    <a:cubicBezTo>
                      <a:pt x="763654" y="70504"/>
                      <a:pt x="859321" y="77974"/>
                      <a:pt x="888440" y="60352"/>
                    </a:cubicBezTo>
                    <a:cubicBezTo>
                      <a:pt x="908034" y="77655"/>
                      <a:pt x="844309" y="114659"/>
                      <a:pt x="854492" y="124726"/>
                    </a:cubicBezTo>
                    <a:cubicBezTo>
                      <a:pt x="864675" y="134793"/>
                      <a:pt x="942865" y="104430"/>
                      <a:pt x="949536" y="120757"/>
                    </a:cubicBezTo>
                    <a:cubicBezTo>
                      <a:pt x="880007" y="286310"/>
                      <a:pt x="833836" y="222106"/>
                      <a:pt x="827841" y="257616"/>
                    </a:cubicBezTo>
                    <a:cubicBezTo>
                      <a:pt x="821846" y="293126"/>
                      <a:pt x="841690" y="262963"/>
                      <a:pt x="904041" y="333816"/>
                    </a:cubicBezTo>
                    <a:cubicBezTo>
                      <a:pt x="943464" y="408958"/>
                      <a:pt x="956638" y="425877"/>
                      <a:pt x="976524" y="663682"/>
                    </a:cubicBezTo>
                    <a:cubicBezTo>
                      <a:pt x="934059" y="550970"/>
                      <a:pt x="778053" y="501360"/>
                      <a:pt x="740780" y="389045"/>
                    </a:cubicBezTo>
                    <a:cubicBezTo>
                      <a:pt x="705081" y="386691"/>
                      <a:pt x="728294" y="459454"/>
                      <a:pt x="714702" y="493982"/>
                    </a:cubicBezTo>
                    <a:cubicBezTo>
                      <a:pt x="663010" y="471360"/>
                      <a:pt x="644431" y="373593"/>
                      <a:pt x="608429" y="373963"/>
                    </a:cubicBezTo>
                    <a:cubicBezTo>
                      <a:pt x="572427" y="374333"/>
                      <a:pt x="465248" y="518307"/>
                      <a:pt x="365337" y="496201"/>
                    </a:cubicBezTo>
                    <a:cubicBezTo>
                      <a:pt x="306701" y="515370"/>
                      <a:pt x="386922" y="451672"/>
                      <a:pt x="361390" y="412778"/>
                    </a:cubicBezTo>
                    <a:cubicBezTo>
                      <a:pt x="342208" y="437384"/>
                      <a:pt x="267178" y="493556"/>
                      <a:pt x="224845" y="523189"/>
                    </a:cubicBezTo>
                    <a:cubicBezTo>
                      <a:pt x="166702" y="558127"/>
                      <a:pt x="39368" y="653733"/>
                      <a:pt x="12532" y="622407"/>
                    </a:cubicBezTo>
                    <a:close/>
                  </a:path>
                </a:pathLst>
              </a:custGeom>
              <a:solidFill>
                <a:srgbClr val="654122"/>
              </a:solidFill>
              <a:ln>
                <a:noFill/>
              </a:ln>
              <a:effectLst>
                <a:outerShdw dist="88900" dir="6000000" sx="88000" sy="88000" algn="t" rotWithShape="0">
                  <a:srgbClr val="E1A46F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Rectangle: Rounded Corners 43"/>
              <p:cNvSpPr/>
              <p:nvPr/>
            </p:nvSpPr>
            <p:spPr>
              <a:xfrm>
                <a:off x="3212878" y="1434006"/>
                <a:ext cx="307181" cy="93979"/>
              </a:xfrm>
              <a:custGeom>
                <a:avLst/>
                <a:gdLst>
                  <a:gd name="connsiteX0" fmla="*/ 0 w 304800"/>
                  <a:gd name="connsiteY0" fmla="*/ 17829 h 106973"/>
                  <a:gd name="connsiteX1" fmla="*/ 17829 w 304800"/>
                  <a:gd name="connsiteY1" fmla="*/ 0 h 106973"/>
                  <a:gd name="connsiteX2" fmla="*/ 286971 w 304800"/>
                  <a:gd name="connsiteY2" fmla="*/ 0 h 106973"/>
                  <a:gd name="connsiteX3" fmla="*/ 304800 w 304800"/>
                  <a:gd name="connsiteY3" fmla="*/ 17829 h 106973"/>
                  <a:gd name="connsiteX4" fmla="*/ 304800 w 304800"/>
                  <a:gd name="connsiteY4" fmla="*/ 89144 h 106973"/>
                  <a:gd name="connsiteX5" fmla="*/ 286971 w 304800"/>
                  <a:gd name="connsiteY5" fmla="*/ 106973 h 106973"/>
                  <a:gd name="connsiteX6" fmla="*/ 17829 w 304800"/>
                  <a:gd name="connsiteY6" fmla="*/ 106973 h 106973"/>
                  <a:gd name="connsiteX7" fmla="*/ 0 w 304800"/>
                  <a:gd name="connsiteY7" fmla="*/ 89144 h 106973"/>
                  <a:gd name="connsiteX8" fmla="*/ 0 w 304800"/>
                  <a:gd name="connsiteY8" fmla="*/ 17829 h 106973"/>
                  <a:gd name="connsiteX0" fmla="*/ 0 w 304800"/>
                  <a:gd name="connsiteY0" fmla="*/ 65454 h 154598"/>
                  <a:gd name="connsiteX1" fmla="*/ 17829 w 304800"/>
                  <a:gd name="connsiteY1" fmla="*/ 47625 h 154598"/>
                  <a:gd name="connsiteX2" fmla="*/ 140494 w 304800"/>
                  <a:gd name="connsiteY2" fmla="*/ 0 h 154598"/>
                  <a:gd name="connsiteX3" fmla="*/ 286971 w 304800"/>
                  <a:gd name="connsiteY3" fmla="*/ 47625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17829 w 304800"/>
                  <a:gd name="connsiteY1" fmla="*/ 47625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32117 w 304800"/>
                  <a:gd name="connsiteY1" fmla="*/ 19050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32117 w 304800"/>
                  <a:gd name="connsiteY1" fmla="*/ 19050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04800"/>
                  <a:gd name="connsiteY0" fmla="*/ 65454 h 154598"/>
                  <a:gd name="connsiteX1" fmla="*/ 32117 w 304800"/>
                  <a:gd name="connsiteY1" fmla="*/ 19050 h 154598"/>
                  <a:gd name="connsiteX2" fmla="*/ 140494 w 304800"/>
                  <a:gd name="connsiteY2" fmla="*/ 0 h 154598"/>
                  <a:gd name="connsiteX3" fmla="*/ 248871 w 304800"/>
                  <a:gd name="connsiteY3" fmla="*/ 14288 h 154598"/>
                  <a:gd name="connsiteX4" fmla="*/ 304800 w 304800"/>
                  <a:gd name="connsiteY4" fmla="*/ 65454 h 154598"/>
                  <a:gd name="connsiteX5" fmla="*/ 304800 w 304800"/>
                  <a:gd name="connsiteY5" fmla="*/ 136769 h 154598"/>
                  <a:gd name="connsiteX6" fmla="*/ 286971 w 304800"/>
                  <a:gd name="connsiteY6" fmla="*/ 154598 h 154598"/>
                  <a:gd name="connsiteX7" fmla="*/ 17829 w 304800"/>
                  <a:gd name="connsiteY7" fmla="*/ 154598 h 154598"/>
                  <a:gd name="connsiteX8" fmla="*/ 0 w 304800"/>
                  <a:gd name="connsiteY8" fmla="*/ 136769 h 154598"/>
                  <a:gd name="connsiteX9" fmla="*/ 0 w 304800"/>
                  <a:gd name="connsiteY9" fmla="*/ 65454 h 154598"/>
                  <a:gd name="connsiteX0" fmla="*/ 0 w 323850"/>
                  <a:gd name="connsiteY0" fmla="*/ 65454 h 154598"/>
                  <a:gd name="connsiteX1" fmla="*/ 32117 w 323850"/>
                  <a:gd name="connsiteY1" fmla="*/ 19050 h 154598"/>
                  <a:gd name="connsiteX2" fmla="*/ 140494 w 323850"/>
                  <a:gd name="connsiteY2" fmla="*/ 0 h 154598"/>
                  <a:gd name="connsiteX3" fmla="*/ 248871 w 323850"/>
                  <a:gd name="connsiteY3" fmla="*/ 14288 h 154598"/>
                  <a:gd name="connsiteX4" fmla="*/ 304800 w 323850"/>
                  <a:gd name="connsiteY4" fmla="*/ 65454 h 154598"/>
                  <a:gd name="connsiteX5" fmla="*/ 323850 w 323850"/>
                  <a:gd name="connsiteY5" fmla="*/ 77238 h 154598"/>
                  <a:gd name="connsiteX6" fmla="*/ 286971 w 323850"/>
                  <a:gd name="connsiteY6" fmla="*/ 154598 h 154598"/>
                  <a:gd name="connsiteX7" fmla="*/ 17829 w 323850"/>
                  <a:gd name="connsiteY7" fmla="*/ 154598 h 154598"/>
                  <a:gd name="connsiteX8" fmla="*/ 0 w 323850"/>
                  <a:gd name="connsiteY8" fmla="*/ 136769 h 154598"/>
                  <a:gd name="connsiteX9" fmla="*/ 0 w 323850"/>
                  <a:gd name="connsiteY9" fmla="*/ 65454 h 154598"/>
                  <a:gd name="connsiteX0" fmla="*/ 0 w 323850"/>
                  <a:gd name="connsiteY0" fmla="*/ 65454 h 154598"/>
                  <a:gd name="connsiteX1" fmla="*/ 32117 w 323850"/>
                  <a:gd name="connsiteY1" fmla="*/ 19050 h 154598"/>
                  <a:gd name="connsiteX2" fmla="*/ 140494 w 323850"/>
                  <a:gd name="connsiteY2" fmla="*/ 0 h 154598"/>
                  <a:gd name="connsiteX3" fmla="*/ 248871 w 323850"/>
                  <a:gd name="connsiteY3" fmla="*/ 14288 h 154598"/>
                  <a:gd name="connsiteX4" fmla="*/ 304800 w 323850"/>
                  <a:gd name="connsiteY4" fmla="*/ 65454 h 154598"/>
                  <a:gd name="connsiteX5" fmla="*/ 323850 w 323850"/>
                  <a:gd name="connsiteY5" fmla="*/ 77238 h 154598"/>
                  <a:gd name="connsiteX6" fmla="*/ 251252 w 323850"/>
                  <a:gd name="connsiteY6" fmla="*/ 78398 h 154598"/>
                  <a:gd name="connsiteX7" fmla="*/ 17829 w 323850"/>
                  <a:gd name="connsiteY7" fmla="*/ 154598 h 154598"/>
                  <a:gd name="connsiteX8" fmla="*/ 0 w 323850"/>
                  <a:gd name="connsiteY8" fmla="*/ 136769 h 154598"/>
                  <a:gd name="connsiteX9" fmla="*/ 0 w 323850"/>
                  <a:gd name="connsiteY9" fmla="*/ 65454 h 154598"/>
                  <a:gd name="connsiteX0" fmla="*/ 0 w 323850"/>
                  <a:gd name="connsiteY0" fmla="*/ 65454 h 137740"/>
                  <a:gd name="connsiteX1" fmla="*/ 32117 w 323850"/>
                  <a:gd name="connsiteY1" fmla="*/ 19050 h 137740"/>
                  <a:gd name="connsiteX2" fmla="*/ 140494 w 323850"/>
                  <a:gd name="connsiteY2" fmla="*/ 0 h 137740"/>
                  <a:gd name="connsiteX3" fmla="*/ 248871 w 323850"/>
                  <a:gd name="connsiteY3" fmla="*/ 14288 h 137740"/>
                  <a:gd name="connsiteX4" fmla="*/ 304800 w 323850"/>
                  <a:gd name="connsiteY4" fmla="*/ 65454 h 137740"/>
                  <a:gd name="connsiteX5" fmla="*/ 323850 w 323850"/>
                  <a:gd name="connsiteY5" fmla="*/ 77238 h 137740"/>
                  <a:gd name="connsiteX6" fmla="*/ 251252 w 323850"/>
                  <a:gd name="connsiteY6" fmla="*/ 78398 h 137740"/>
                  <a:gd name="connsiteX7" fmla="*/ 70216 w 323850"/>
                  <a:gd name="connsiteY7" fmla="*/ 78398 h 137740"/>
                  <a:gd name="connsiteX8" fmla="*/ 0 w 323850"/>
                  <a:gd name="connsiteY8" fmla="*/ 136769 h 137740"/>
                  <a:gd name="connsiteX9" fmla="*/ 0 w 323850"/>
                  <a:gd name="connsiteY9" fmla="*/ 65454 h 137740"/>
                  <a:gd name="connsiteX0" fmla="*/ 0 w 323850"/>
                  <a:gd name="connsiteY0" fmla="*/ 65454 h 81936"/>
                  <a:gd name="connsiteX1" fmla="*/ 32117 w 323850"/>
                  <a:gd name="connsiteY1" fmla="*/ 19050 h 81936"/>
                  <a:gd name="connsiteX2" fmla="*/ 140494 w 323850"/>
                  <a:gd name="connsiteY2" fmla="*/ 0 h 81936"/>
                  <a:gd name="connsiteX3" fmla="*/ 248871 w 323850"/>
                  <a:gd name="connsiteY3" fmla="*/ 14288 h 81936"/>
                  <a:gd name="connsiteX4" fmla="*/ 304800 w 323850"/>
                  <a:gd name="connsiteY4" fmla="*/ 65454 h 81936"/>
                  <a:gd name="connsiteX5" fmla="*/ 323850 w 323850"/>
                  <a:gd name="connsiteY5" fmla="*/ 77238 h 81936"/>
                  <a:gd name="connsiteX6" fmla="*/ 251252 w 323850"/>
                  <a:gd name="connsiteY6" fmla="*/ 78398 h 81936"/>
                  <a:gd name="connsiteX7" fmla="*/ 70216 w 323850"/>
                  <a:gd name="connsiteY7" fmla="*/ 78398 h 81936"/>
                  <a:gd name="connsiteX8" fmla="*/ 0 w 323850"/>
                  <a:gd name="connsiteY8" fmla="*/ 65454 h 81936"/>
                  <a:gd name="connsiteX0" fmla="*/ 0 w 323850"/>
                  <a:gd name="connsiteY0" fmla="*/ 65454 h 81936"/>
                  <a:gd name="connsiteX1" fmla="*/ 32117 w 323850"/>
                  <a:gd name="connsiteY1" fmla="*/ 19050 h 81936"/>
                  <a:gd name="connsiteX2" fmla="*/ 140494 w 323850"/>
                  <a:gd name="connsiteY2" fmla="*/ 0 h 81936"/>
                  <a:gd name="connsiteX3" fmla="*/ 248871 w 323850"/>
                  <a:gd name="connsiteY3" fmla="*/ 14288 h 81936"/>
                  <a:gd name="connsiteX4" fmla="*/ 304800 w 323850"/>
                  <a:gd name="connsiteY4" fmla="*/ 65454 h 81936"/>
                  <a:gd name="connsiteX5" fmla="*/ 323850 w 323850"/>
                  <a:gd name="connsiteY5" fmla="*/ 77238 h 81936"/>
                  <a:gd name="connsiteX6" fmla="*/ 251252 w 323850"/>
                  <a:gd name="connsiteY6" fmla="*/ 78398 h 81936"/>
                  <a:gd name="connsiteX7" fmla="*/ 74978 w 323850"/>
                  <a:gd name="connsiteY7" fmla="*/ 71254 h 81936"/>
                  <a:gd name="connsiteX8" fmla="*/ 0 w 323850"/>
                  <a:gd name="connsiteY8" fmla="*/ 65454 h 81936"/>
                  <a:gd name="connsiteX0" fmla="*/ 0 w 319087"/>
                  <a:gd name="connsiteY0" fmla="*/ 77360 h 81936"/>
                  <a:gd name="connsiteX1" fmla="*/ 27354 w 319087"/>
                  <a:gd name="connsiteY1" fmla="*/ 19050 h 81936"/>
                  <a:gd name="connsiteX2" fmla="*/ 135731 w 319087"/>
                  <a:gd name="connsiteY2" fmla="*/ 0 h 81936"/>
                  <a:gd name="connsiteX3" fmla="*/ 244108 w 319087"/>
                  <a:gd name="connsiteY3" fmla="*/ 14288 h 81936"/>
                  <a:gd name="connsiteX4" fmla="*/ 300037 w 319087"/>
                  <a:gd name="connsiteY4" fmla="*/ 65454 h 81936"/>
                  <a:gd name="connsiteX5" fmla="*/ 319087 w 319087"/>
                  <a:gd name="connsiteY5" fmla="*/ 77238 h 81936"/>
                  <a:gd name="connsiteX6" fmla="*/ 246489 w 319087"/>
                  <a:gd name="connsiteY6" fmla="*/ 78398 h 81936"/>
                  <a:gd name="connsiteX7" fmla="*/ 70215 w 319087"/>
                  <a:gd name="connsiteY7" fmla="*/ 71254 h 81936"/>
                  <a:gd name="connsiteX8" fmla="*/ 0 w 319087"/>
                  <a:gd name="connsiteY8" fmla="*/ 77360 h 81936"/>
                  <a:gd name="connsiteX0" fmla="*/ 0 w 319087"/>
                  <a:gd name="connsiteY0" fmla="*/ 77360 h 81936"/>
                  <a:gd name="connsiteX1" fmla="*/ 27354 w 319087"/>
                  <a:gd name="connsiteY1" fmla="*/ 19050 h 81936"/>
                  <a:gd name="connsiteX2" fmla="*/ 135731 w 319087"/>
                  <a:gd name="connsiteY2" fmla="*/ 0 h 81936"/>
                  <a:gd name="connsiteX3" fmla="*/ 244108 w 319087"/>
                  <a:gd name="connsiteY3" fmla="*/ 14288 h 81936"/>
                  <a:gd name="connsiteX4" fmla="*/ 300037 w 319087"/>
                  <a:gd name="connsiteY4" fmla="*/ 65454 h 81936"/>
                  <a:gd name="connsiteX5" fmla="*/ 319087 w 319087"/>
                  <a:gd name="connsiteY5" fmla="*/ 77238 h 81936"/>
                  <a:gd name="connsiteX6" fmla="*/ 246489 w 319087"/>
                  <a:gd name="connsiteY6" fmla="*/ 78398 h 81936"/>
                  <a:gd name="connsiteX7" fmla="*/ 70215 w 319087"/>
                  <a:gd name="connsiteY7" fmla="*/ 71254 h 81936"/>
                  <a:gd name="connsiteX8" fmla="*/ 0 w 319087"/>
                  <a:gd name="connsiteY8" fmla="*/ 77360 h 81936"/>
                  <a:gd name="connsiteX0" fmla="*/ 0 w 307181"/>
                  <a:gd name="connsiteY0" fmla="*/ 77360 h 93979"/>
                  <a:gd name="connsiteX1" fmla="*/ 27354 w 307181"/>
                  <a:gd name="connsiteY1" fmla="*/ 19050 h 93979"/>
                  <a:gd name="connsiteX2" fmla="*/ 135731 w 307181"/>
                  <a:gd name="connsiteY2" fmla="*/ 0 h 93979"/>
                  <a:gd name="connsiteX3" fmla="*/ 244108 w 307181"/>
                  <a:gd name="connsiteY3" fmla="*/ 14288 h 93979"/>
                  <a:gd name="connsiteX4" fmla="*/ 300037 w 307181"/>
                  <a:gd name="connsiteY4" fmla="*/ 65454 h 93979"/>
                  <a:gd name="connsiteX5" fmla="*/ 307181 w 307181"/>
                  <a:gd name="connsiteY5" fmla="*/ 91526 h 93979"/>
                  <a:gd name="connsiteX6" fmla="*/ 246489 w 307181"/>
                  <a:gd name="connsiteY6" fmla="*/ 78398 h 93979"/>
                  <a:gd name="connsiteX7" fmla="*/ 70215 w 307181"/>
                  <a:gd name="connsiteY7" fmla="*/ 71254 h 93979"/>
                  <a:gd name="connsiteX8" fmla="*/ 0 w 307181"/>
                  <a:gd name="connsiteY8" fmla="*/ 7736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181" h="93979">
                    <a:moveTo>
                      <a:pt x="0" y="77360"/>
                    </a:moveTo>
                    <a:cubicBezTo>
                      <a:pt x="0" y="67513"/>
                      <a:pt x="17507" y="19050"/>
                      <a:pt x="27354" y="19050"/>
                    </a:cubicBezTo>
                    <a:cubicBezTo>
                      <a:pt x="73005" y="3968"/>
                      <a:pt x="92461" y="794"/>
                      <a:pt x="135731" y="0"/>
                    </a:cubicBezTo>
                    <a:cubicBezTo>
                      <a:pt x="182175" y="794"/>
                      <a:pt x="197664" y="6350"/>
                      <a:pt x="244108" y="14288"/>
                    </a:cubicBezTo>
                    <a:cubicBezTo>
                      <a:pt x="253955" y="14288"/>
                      <a:pt x="300037" y="55607"/>
                      <a:pt x="300037" y="65454"/>
                    </a:cubicBezTo>
                    <a:lnTo>
                      <a:pt x="307181" y="91526"/>
                    </a:lnTo>
                    <a:cubicBezTo>
                      <a:pt x="307181" y="101373"/>
                      <a:pt x="256336" y="78398"/>
                      <a:pt x="246489" y="78398"/>
                    </a:cubicBezTo>
                    <a:cubicBezTo>
                      <a:pt x="187731" y="68873"/>
                      <a:pt x="128973" y="73635"/>
                      <a:pt x="70215" y="71254"/>
                    </a:cubicBezTo>
                    <a:cubicBezTo>
                      <a:pt x="28340" y="69097"/>
                      <a:pt x="6350" y="87251"/>
                      <a:pt x="0" y="77360"/>
                    </a:cubicBezTo>
                    <a:close/>
                  </a:path>
                </a:pathLst>
              </a:custGeom>
              <a:solidFill>
                <a:srgbClr val="CE463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3427565" y="2373463"/>
              <a:ext cx="416375" cy="208724"/>
              <a:chOff x="3435703" y="2355081"/>
              <a:chExt cx="416375" cy="208724"/>
            </a:xfrm>
          </p:grpSpPr>
          <p:grpSp>
            <p:nvGrpSpPr>
              <p:cNvPr id="57" name="Group 56"/>
              <p:cNvGrpSpPr/>
              <p:nvPr/>
            </p:nvGrpSpPr>
            <p:grpSpPr>
              <a:xfrm>
                <a:off x="3435703" y="2355081"/>
                <a:ext cx="131553" cy="206158"/>
                <a:chOff x="3678904" y="3206834"/>
                <a:chExt cx="131553" cy="206158"/>
              </a:xfrm>
            </p:grpSpPr>
            <p:sp>
              <p:nvSpPr>
                <p:cNvPr id="65" name="Freeform: Shape 64"/>
                <p:cNvSpPr/>
                <p:nvPr/>
              </p:nvSpPr>
              <p:spPr>
                <a:xfrm rot="20668805">
                  <a:off x="3678904" y="3206834"/>
                  <a:ext cx="45719" cy="87313"/>
                </a:xfrm>
                <a:custGeom>
                  <a:avLst/>
                  <a:gdLst>
                    <a:gd name="connsiteX0" fmla="*/ 248271 w 248271"/>
                    <a:gd name="connsiteY0" fmla="*/ 132005 h 132005"/>
                    <a:gd name="connsiteX1" fmla="*/ 55390 w 248271"/>
                    <a:gd name="connsiteY1" fmla="*/ 46280 h 132005"/>
                    <a:gd name="connsiteX2" fmla="*/ 7765 w 248271"/>
                    <a:gd name="connsiteY2" fmla="*/ 3417 h 132005"/>
                    <a:gd name="connsiteX3" fmla="*/ 621 w 248271"/>
                    <a:gd name="connsiteY3" fmla="*/ 5798 h 132005"/>
                    <a:gd name="connsiteX0" fmla="*/ 240506 w 240506"/>
                    <a:gd name="connsiteY0" fmla="*/ 128588 h 128588"/>
                    <a:gd name="connsiteX1" fmla="*/ 47625 w 240506"/>
                    <a:gd name="connsiteY1" fmla="*/ 42863 h 128588"/>
                    <a:gd name="connsiteX2" fmla="*/ 0 w 240506"/>
                    <a:gd name="connsiteY2" fmla="*/ 0 h 12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0506" h="128588">
                      <a:moveTo>
                        <a:pt x="240506" y="128588"/>
                      </a:moveTo>
                      <a:cubicBezTo>
                        <a:pt x="164107" y="96441"/>
                        <a:pt x="87709" y="64294"/>
                        <a:pt x="47625" y="42863"/>
                      </a:cubicBezTo>
                      <a:cubicBezTo>
                        <a:pt x="7541" y="21432"/>
                        <a:pt x="9128" y="6747"/>
                        <a:pt x="0" y="0"/>
                      </a:cubicBezTo>
                    </a:path>
                  </a:pathLst>
                </a:custGeom>
                <a:noFill/>
                <a:ln cap="flat">
                  <a:solidFill>
                    <a:schemeClr val="tx1"/>
                  </a:solidFill>
                  <a:prstDash val="solid"/>
                  <a:miter lim="800000"/>
                  <a:headEnd type="arrow" w="sm" len="med"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Oval 65"/>
                <p:cNvSpPr/>
                <p:nvPr/>
              </p:nvSpPr>
              <p:spPr>
                <a:xfrm rot="19031771">
                  <a:off x="3692703" y="3248015"/>
                  <a:ext cx="117754" cy="16497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" name="Group 66"/>
                <p:cNvGrpSpPr/>
                <p:nvPr/>
              </p:nvGrpSpPr>
              <p:grpSpPr>
                <a:xfrm>
                  <a:off x="3743032" y="3302798"/>
                  <a:ext cx="62115" cy="62769"/>
                  <a:chOff x="3444070" y="3278683"/>
                  <a:chExt cx="62115" cy="62769"/>
                </a:xfrm>
              </p:grpSpPr>
              <p:sp>
                <p:nvSpPr>
                  <p:cNvPr id="68" name="Oval 67"/>
                  <p:cNvSpPr/>
                  <p:nvPr/>
                </p:nvSpPr>
                <p:spPr>
                  <a:xfrm>
                    <a:off x="3444070" y="3278683"/>
                    <a:ext cx="62115" cy="62769"/>
                  </a:xfrm>
                  <a:prstGeom prst="ellipse">
                    <a:avLst/>
                  </a:prstGeom>
                  <a:solidFill>
                    <a:srgbClr val="4B141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" name="Oval 68"/>
                  <p:cNvSpPr/>
                  <p:nvPr/>
                </p:nvSpPr>
                <p:spPr>
                  <a:xfrm>
                    <a:off x="3451176" y="3288677"/>
                    <a:ext cx="26948" cy="272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>
                    <a:off x="3478120" y="3313925"/>
                    <a:ext cx="18688" cy="1888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" name="Group 57"/>
              <p:cNvGrpSpPr/>
              <p:nvPr/>
            </p:nvGrpSpPr>
            <p:grpSpPr>
              <a:xfrm flipH="1">
                <a:off x="3720525" y="2357647"/>
                <a:ext cx="131553" cy="206158"/>
                <a:chOff x="3678904" y="3206834"/>
                <a:chExt cx="131553" cy="206158"/>
              </a:xfrm>
            </p:grpSpPr>
            <p:sp>
              <p:nvSpPr>
                <p:cNvPr id="59" name="Freeform: Shape 58"/>
                <p:cNvSpPr/>
                <p:nvPr/>
              </p:nvSpPr>
              <p:spPr>
                <a:xfrm rot="20668805">
                  <a:off x="3678904" y="3206834"/>
                  <a:ext cx="45719" cy="87313"/>
                </a:xfrm>
                <a:custGeom>
                  <a:avLst/>
                  <a:gdLst>
                    <a:gd name="connsiteX0" fmla="*/ 248271 w 248271"/>
                    <a:gd name="connsiteY0" fmla="*/ 132005 h 132005"/>
                    <a:gd name="connsiteX1" fmla="*/ 55390 w 248271"/>
                    <a:gd name="connsiteY1" fmla="*/ 46280 h 132005"/>
                    <a:gd name="connsiteX2" fmla="*/ 7765 w 248271"/>
                    <a:gd name="connsiteY2" fmla="*/ 3417 h 132005"/>
                    <a:gd name="connsiteX3" fmla="*/ 621 w 248271"/>
                    <a:gd name="connsiteY3" fmla="*/ 5798 h 132005"/>
                    <a:gd name="connsiteX0" fmla="*/ 240506 w 240506"/>
                    <a:gd name="connsiteY0" fmla="*/ 128588 h 128588"/>
                    <a:gd name="connsiteX1" fmla="*/ 47625 w 240506"/>
                    <a:gd name="connsiteY1" fmla="*/ 42863 h 128588"/>
                    <a:gd name="connsiteX2" fmla="*/ 0 w 240506"/>
                    <a:gd name="connsiteY2" fmla="*/ 0 h 12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0506" h="128588">
                      <a:moveTo>
                        <a:pt x="240506" y="128588"/>
                      </a:moveTo>
                      <a:cubicBezTo>
                        <a:pt x="164107" y="96441"/>
                        <a:pt x="87709" y="64294"/>
                        <a:pt x="47625" y="42863"/>
                      </a:cubicBezTo>
                      <a:cubicBezTo>
                        <a:pt x="7541" y="21432"/>
                        <a:pt x="9128" y="6747"/>
                        <a:pt x="0" y="0"/>
                      </a:cubicBezTo>
                    </a:path>
                  </a:pathLst>
                </a:custGeom>
                <a:noFill/>
                <a:ln cap="flat">
                  <a:solidFill>
                    <a:schemeClr val="tx1"/>
                  </a:solidFill>
                  <a:prstDash val="solid"/>
                  <a:miter lim="800000"/>
                  <a:headEnd type="arrow" w="sm" len="med"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 rot="19031771">
                  <a:off x="3692703" y="3248015"/>
                  <a:ext cx="117754" cy="16497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" name="Group 60"/>
                <p:cNvGrpSpPr/>
                <p:nvPr/>
              </p:nvGrpSpPr>
              <p:grpSpPr>
                <a:xfrm>
                  <a:off x="3717778" y="3302082"/>
                  <a:ext cx="62115" cy="62769"/>
                  <a:chOff x="3418816" y="3277967"/>
                  <a:chExt cx="62115" cy="62769"/>
                </a:xfrm>
              </p:grpSpPr>
              <p:sp>
                <p:nvSpPr>
                  <p:cNvPr id="62" name="Oval 61"/>
                  <p:cNvSpPr/>
                  <p:nvPr/>
                </p:nvSpPr>
                <p:spPr>
                  <a:xfrm>
                    <a:off x="3418816" y="3277967"/>
                    <a:ext cx="62115" cy="62769"/>
                  </a:xfrm>
                  <a:prstGeom prst="ellipse">
                    <a:avLst/>
                  </a:prstGeom>
                  <a:solidFill>
                    <a:srgbClr val="4B141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" name="Oval 62"/>
                  <p:cNvSpPr/>
                  <p:nvPr/>
                </p:nvSpPr>
                <p:spPr>
                  <a:xfrm>
                    <a:off x="3423190" y="3288354"/>
                    <a:ext cx="26948" cy="2723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" name="Oval 63"/>
                  <p:cNvSpPr/>
                  <p:nvPr/>
                </p:nvSpPr>
                <p:spPr>
                  <a:xfrm>
                    <a:off x="3451445" y="3313186"/>
                    <a:ext cx="18688" cy="1888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20463960">
              <a:off x="3380701" y="2333611"/>
              <a:ext cx="77928" cy="47623"/>
            </a:xfrm>
            <a:prstGeom prst="rect">
              <a:avLst/>
            </a:prstGeom>
          </p:spPr>
        </p:pic>
        <p:pic>
          <p:nvPicPr>
            <p:cNvPr id="56" name="Picture 5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136040" flipH="1">
              <a:off x="3809805" y="2333610"/>
              <a:ext cx="77928" cy="47623"/>
            </a:xfrm>
            <a:prstGeom prst="rect">
              <a:avLst/>
            </a:prstGeom>
          </p:spPr>
        </p:pic>
      </p:grpSp>
      <p:grpSp>
        <p:nvGrpSpPr>
          <p:cNvPr id="116" name="Blk Girl"/>
          <p:cNvGrpSpPr/>
          <p:nvPr/>
        </p:nvGrpSpPr>
        <p:grpSpPr>
          <a:xfrm>
            <a:off x="2981963" y="2894384"/>
            <a:ext cx="1106736" cy="1555176"/>
            <a:chOff x="3475210" y="3772177"/>
            <a:chExt cx="1475648" cy="2073568"/>
          </a:xfrm>
        </p:grpSpPr>
        <p:grpSp>
          <p:nvGrpSpPr>
            <p:cNvPr id="117" name="Group 116"/>
            <p:cNvGrpSpPr/>
            <p:nvPr/>
          </p:nvGrpSpPr>
          <p:grpSpPr>
            <a:xfrm>
              <a:off x="3814559" y="5081679"/>
              <a:ext cx="861710" cy="444635"/>
              <a:chOff x="6783868" y="4995224"/>
              <a:chExt cx="861710" cy="444635"/>
            </a:xfrm>
            <a:solidFill>
              <a:srgbClr val="97663B"/>
            </a:solidFill>
          </p:grpSpPr>
          <p:sp>
            <p:nvSpPr>
              <p:cNvPr id="161" name="Freeform: Shape 160"/>
              <p:cNvSpPr/>
              <p:nvPr/>
            </p:nvSpPr>
            <p:spPr>
              <a:xfrm>
                <a:off x="6783868" y="4999747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/>
              <p:cNvSpPr/>
              <p:nvPr/>
            </p:nvSpPr>
            <p:spPr>
              <a:xfrm flipH="1">
                <a:off x="7433995" y="4995224"/>
                <a:ext cx="211583" cy="440112"/>
              </a:xfrm>
              <a:custGeom>
                <a:avLst/>
                <a:gdLst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8106 w 204787"/>
                  <a:gd name="connsiteY3" fmla="*/ 442913 h 442913"/>
                  <a:gd name="connsiteX4" fmla="*/ 16668 w 204787"/>
                  <a:gd name="connsiteY4" fmla="*/ 440532 h 442913"/>
                  <a:gd name="connsiteX5" fmla="*/ 0 w 204787"/>
                  <a:gd name="connsiteY5" fmla="*/ 326232 h 442913"/>
                  <a:gd name="connsiteX6" fmla="*/ 100012 w 204787"/>
                  <a:gd name="connsiteY6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100012 w 204787"/>
                  <a:gd name="connsiteY3" fmla="*/ 350044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2913"/>
                  <a:gd name="connsiteX1" fmla="*/ 204787 w 204787"/>
                  <a:gd name="connsiteY1" fmla="*/ 64294 h 442913"/>
                  <a:gd name="connsiteX2" fmla="*/ 135731 w 204787"/>
                  <a:gd name="connsiteY2" fmla="*/ 390525 h 442913"/>
                  <a:gd name="connsiteX3" fmla="*/ 83343 w 204787"/>
                  <a:gd name="connsiteY3" fmla="*/ 347663 h 442913"/>
                  <a:gd name="connsiteX4" fmla="*/ 88106 w 204787"/>
                  <a:gd name="connsiteY4" fmla="*/ 442913 h 442913"/>
                  <a:gd name="connsiteX5" fmla="*/ 16668 w 204787"/>
                  <a:gd name="connsiteY5" fmla="*/ 440532 h 442913"/>
                  <a:gd name="connsiteX6" fmla="*/ 0 w 204787"/>
                  <a:gd name="connsiteY6" fmla="*/ 326232 h 442913"/>
                  <a:gd name="connsiteX7" fmla="*/ 100012 w 204787"/>
                  <a:gd name="connsiteY7" fmla="*/ 0 h 442913"/>
                  <a:gd name="connsiteX0" fmla="*/ 100012 w 204787"/>
                  <a:gd name="connsiteY0" fmla="*/ 0 h 446274"/>
                  <a:gd name="connsiteX1" fmla="*/ 204787 w 204787"/>
                  <a:gd name="connsiteY1" fmla="*/ 64294 h 446274"/>
                  <a:gd name="connsiteX2" fmla="*/ 135731 w 204787"/>
                  <a:gd name="connsiteY2" fmla="*/ 390525 h 446274"/>
                  <a:gd name="connsiteX3" fmla="*/ 83343 w 204787"/>
                  <a:gd name="connsiteY3" fmla="*/ 347663 h 446274"/>
                  <a:gd name="connsiteX4" fmla="*/ 88106 w 204787"/>
                  <a:gd name="connsiteY4" fmla="*/ 442913 h 446274"/>
                  <a:gd name="connsiteX5" fmla="*/ 52387 w 204787"/>
                  <a:gd name="connsiteY5" fmla="*/ 426244 h 446274"/>
                  <a:gd name="connsiteX6" fmla="*/ 16668 w 204787"/>
                  <a:gd name="connsiteY6" fmla="*/ 440532 h 446274"/>
                  <a:gd name="connsiteX7" fmla="*/ 0 w 204787"/>
                  <a:gd name="connsiteY7" fmla="*/ 326232 h 446274"/>
                  <a:gd name="connsiteX8" fmla="*/ 100012 w 204787"/>
                  <a:gd name="connsiteY8" fmla="*/ 0 h 446274"/>
                  <a:gd name="connsiteX0" fmla="*/ 100012 w 204787"/>
                  <a:gd name="connsiteY0" fmla="*/ 0 h 447378"/>
                  <a:gd name="connsiteX1" fmla="*/ 204787 w 204787"/>
                  <a:gd name="connsiteY1" fmla="*/ 64294 h 447378"/>
                  <a:gd name="connsiteX2" fmla="*/ 135731 w 204787"/>
                  <a:gd name="connsiteY2" fmla="*/ 390525 h 447378"/>
                  <a:gd name="connsiteX3" fmla="*/ 83343 w 204787"/>
                  <a:gd name="connsiteY3" fmla="*/ 347663 h 447378"/>
                  <a:gd name="connsiteX4" fmla="*/ 88106 w 204787"/>
                  <a:gd name="connsiteY4" fmla="*/ 442913 h 447378"/>
                  <a:gd name="connsiteX5" fmla="*/ 57149 w 204787"/>
                  <a:gd name="connsiteY5" fmla="*/ 435769 h 447378"/>
                  <a:gd name="connsiteX6" fmla="*/ 16668 w 204787"/>
                  <a:gd name="connsiteY6" fmla="*/ 440532 h 447378"/>
                  <a:gd name="connsiteX7" fmla="*/ 0 w 204787"/>
                  <a:gd name="connsiteY7" fmla="*/ 326232 h 447378"/>
                  <a:gd name="connsiteX8" fmla="*/ 100012 w 204787"/>
                  <a:gd name="connsiteY8" fmla="*/ 0 h 447378"/>
                  <a:gd name="connsiteX0" fmla="*/ 100012 w 204787"/>
                  <a:gd name="connsiteY0" fmla="*/ 0 h 446749"/>
                  <a:gd name="connsiteX1" fmla="*/ 204787 w 204787"/>
                  <a:gd name="connsiteY1" fmla="*/ 64294 h 446749"/>
                  <a:gd name="connsiteX2" fmla="*/ 135731 w 204787"/>
                  <a:gd name="connsiteY2" fmla="*/ 390525 h 446749"/>
                  <a:gd name="connsiteX3" fmla="*/ 83343 w 204787"/>
                  <a:gd name="connsiteY3" fmla="*/ 347663 h 446749"/>
                  <a:gd name="connsiteX4" fmla="*/ 88106 w 204787"/>
                  <a:gd name="connsiteY4" fmla="*/ 442913 h 446749"/>
                  <a:gd name="connsiteX5" fmla="*/ 54768 w 204787"/>
                  <a:gd name="connsiteY5" fmla="*/ 431007 h 446749"/>
                  <a:gd name="connsiteX6" fmla="*/ 16668 w 204787"/>
                  <a:gd name="connsiteY6" fmla="*/ 440532 h 446749"/>
                  <a:gd name="connsiteX7" fmla="*/ 0 w 204787"/>
                  <a:gd name="connsiteY7" fmla="*/ 326232 h 446749"/>
                  <a:gd name="connsiteX8" fmla="*/ 100012 w 204787"/>
                  <a:gd name="connsiteY8" fmla="*/ 0 h 446749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569121"/>
                  <a:gd name="connsiteX1" fmla="*/ 204787 w 204787"/>
                  <a:gd name="connsiteY1" fmla="*/ 64294 h 569121"/>
                  <a:gd name="connsiteX2" fmla="*/ 135731 w 204787"/>
                  <a:gd name="connsiteY2" fmla="*/ 390525 h 569121"/>
                  <a:gd name="connsiteX3" fmla="*/ 83343 w 204787"/>
                  <a:gd name="connsiteY3" fmla="*/ 347663 h 569121"/>
                  <a:gd name="connsiteX4" fmla="*/ 88106 w 204787"/>
                  <a:gd name="connsiteY4" fmla="*/ 442913 h 569121"/>
                  <a:gd name="connsiteX5" fmla="*/ 59530 w 204787"/>
                  <a:gd name="connsiteY5" fmla="*/ 569120 h 569121"/>
                  <a:gd name="connsiteX6" fmla="*/ 16668 w 204787"/>
                  <a:gd name="connsiteY6" fmla="*/ 440532 h 569121"/>
                  <a:gd name="connsiteX7" fmla="*/ 0 w 204787"/>
                  <a:gd name="connsiteY7" fmla="*/ 326232 h 569121"/>
                  <a:gd name="connsiteX8" fmla="*/ 100012 w 204787"/>
                  <a:gd name="connsiteY8" fmla="*/ 0 h 569121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71436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53059"/>
                  <a:gd name="connsiteX1" fmla="*/ 204787 w 204787"/>
                  <a:gd name="connsiteY1" fmla="*/ 64294 h 453059"/>
                  <a:gd name="connsiteX2" fmla="*/ 135731 w 204787"/>
                  <a:gd name="connsiteY2" fmla="*/ 390525 h 453059"/>
                  <a:gd name="connsiteX3" fmla="*/ 83343 w 204787"/>
                  <a:gd name="connsiteY3" fmla="*/ 347663 h 453059"/>
                  <a:gd name="connsiteX4" fmla="*/ 88106 w 204787"/>
                  <a:gd name="connsiteY4" fmla="*/ 442913 h 453059"/>
                  <a:gd name="connsiteX5" fmla="*/ 61911 w 204787"/>
                  <a:gd name="connsiteY5" fmla="*/ 452439 h 453059"/>
                  <a:gd name="connsiteX6" fmla="*/ 16668 w 204787"/>
                  <a:gd name="connsiteY6" fmla="*/ 440532 h 453059"/>
                  <a:gd name="connsiteX7" fmla="*/ 0 w 204787"/>
                  <a:gd name="connsiteY7" fmla="*/ 326232 h 453059"/>
                  <a:gd name="connsiteX8" fmla="*/ 100012 w 204787"/>
                  <a:gd name="connsiteY8" fmla="*/ 0 h 453059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8106 w 204787"/>
                  <a:gd name="connsiteY4" fmla="*/ 442913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61348"/>
                  <a:gd name="connsiteX1" fmla="*/ 204787 w 204787"/>
                  <a:gd name="connsiteY1" fmla="*/ 64294 h 461348"/>
                  <a:gd name="connsiteX2" fmla="*/ 135731 w 204787"/>
                  <a:gd name="connsiteY2" fmla="*/ 390525 h 461348"/>
                  <a:gd name="connsiteX3" fmla="*/ 83343 w 204787"/>
                  <a:gd name="connsiteY3" fmla="*/ 347663 h 461348"/>
                  <a:gd name="connsiteX4" fmla="*/ 85725 w 204787"/>
                  <a:gd name="connsiteY4" fmla="*/ 414338 h 461348"/>
                  <a:gd name="connsiteX5" fmla="*/ 61911 w 204787"/>
                  <a:gd name="connsiteY5" fmla="*/ 452439 h 461348"/>
                  <a:gd name="connsiteX6" fmla="*/ 16668 w 204787"/>
                  <a:gd name="connsiteY6" fmla="*/ 440532 h 461348"/>
                  <a:gd name="connsiteX7" fmla="*/ 0 w 204787"/>
                  <a:gd name="connsiteY7" fmla="*/ 326232 h 461348"/>
                  <a:gd name="connsiteX8" fmla="*/ 100012 w 204787"/>
                  <a:gd name="connsiteY8" fmla="*/ 0 h 461348"/>
                  <a:gd name="connsiteX0" fmla="*/ 100012 w 204787"/>
                  <a:gd name="connsiteY0" fmla="*/ 0 h 452607"/>
                  <a:gd name="connsiteX1" fmla="*/ 204787 w 204787"/>
                  <a:gd name="connsiteY1" fmla="*/ 64294 h 452607"/>
                  <a:gd name="connsiteX2" fmla="*/ 135731 w 204787"/>
                  <a:gd name="connsiteY2" fmla="*/ 390525 h 452607"/>
                  <a:gd name="connsiteX3" fmla="*/ 83343 w 204787"/>
                  <a:gd name="connsiteY3" fmla="*/ 347663 h 452607"/>
                  <a:gd name="connsiteX4" fmla="*/ 85725 w 204787"/>
                  <a:gd name="connsiteY4" fmla="*/ 414338 h 452607"/>
                  <a:gd name="connsiteX5" fmla="*/ 57148 w 204787"/>
                  <a:gd name="connsiteY5" fmla="*/ 438151 h 452607"/>
                  <a:gd name="connsiteX6" fmla="*/ 16668 w 204787"/>
                  <a:gd name="connsiteY6" fmla="*/ 440532 h 452607"/>
                  <a:gd name="connsiteX7" fmla="*/ 0 w 204787"/>
                  <a:gd name="connsiteY7" fmla="*/ 326232 h 452607"/>
                  <a:gd name="connsiteX8" fmla="*/ 100012 w 204787"/>
                  <a:gd name="connsiteY8" fmla="*/ 0 h 452607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6240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5026"/>
                  <a:gd name="connsiteX1" fmla="*/ 210040 w 210040"/>
                  <a:gd name="connsiteY1" fmla="*/ 64294 h 445026"/>
                  <a:gd name="connsiteX2" fmla="*/ 140984 w 210040"/>
                  <a:gd name="connsiteY2" fmla="*/ 390525 h 445026"/>
                  <a:gd name="connsiteX3" fmla="*/ 88596 w 210040"/>
                  <a:gd name="connsiteY3" fmla="*/ 347663 h 445026"/>
                  <a:gd name="connsiteX4" fmla="*/ 90978 w 210040"/>
                  <a:gd name="connsiteY4" fmla="*/ 414338 h 445026"/>
                  <a:gd name="connsiteX5" fmla="*/ 43351 w 210040"/>
                  <a:gd name="connsiteY5" fmla="*/ 438151 h 445026"/>
                  <a:gd name="connsiteX6" fmla="*/ 490 w 210040"/>
                  <a:gd name="connsiteY6" fmla="*/ 416719 h 445026"/>
                  <a:gd name="connsiteX7" fmla="*/ 5253 w 210040"/>
                  <a:gd name="connsiteY7" fmla="*/ 326232 h 445026"/>
                  <a:gd name="connsiteX8" fmla="*/ 105265 w 210040"/>
                  <a:gd name="connsiteY8" fmla="*/ 0 h 44502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5265 w 210040"/>
                  <a:gd name="connsiteY0" fmla="*/ 0 h 447076"/>
                  <a:gd name="connsiteX1" fmla="*/ 210040 w 210040"/>
                  <a:gd name="connsiteY1" fmla="*/ 64294 h 447076"/>
                  <a:gd name="connsiteX2" fmla="*/ 140984 w 210040"/>
                  <a:gd name="connsiteY2" fmla="*/ 390525 h 447076"/>
                  <a:gd name="connsiteX3" fmla="*/ 88596 w 210040"/>
                  <a:gd name="connsiteY3" fmla="*/ 347663 h 447076"/>
                  <a:gd name="connsiteX4" fmla="*/ 90978 w 210040"/>
                  <a:gd name="connsiteY4" fmla="*/ 414338 h 447076"/>
                  <a:gd name="connsiteX5" fmla="*/ 43351 w 210040"/>
                  <a:gd name="connsiteY5" fmla="*/ 438151 h 447076"/>
                  <a:gd name="connsiteX6" fmla="*/ 490 w 210040"/>
                  <a:gd name="connsiteY6" fmla="*/ 416719 h 447076"/>
                  <a:gd name="connsiteX7" fmla="*/ 5253 w 210040"/>
                  <a:gd name="connsiteY7" fmla="*/ 326232 h 447076"/>
                  <a:gd name="connsiteX8" fmla="*/ 105265 w 210040"/>
                  <a:gd name="connsiteY8" fmla="*/ 0 h 447076"/>
                  <a:gd name="connsiteX0" fmla="*/ 107710 w 212485"/>
                  <a:gd name="connsiteY0" fmla="*/ 0 h 447076"/>
                  <a:gd name="connsiteX1" fmla="*/ 212485 w 212485"/>
                  <a:gd name="connsiteY1" fmla="*/ 64294 h 447076"/>
                  <a:gd name="connsiteX2" fmla="*/ 143429 w 212485"/>
                  <a:gd name="connsiteY2" fmla="*/ 390525 h 447076"/>
                  <a:gd name="connsiteX3" fmla="*/ 91041 w 212485"/>
                  <a:gd name="connsiteY3" fmla="*/ 347663 h 447076"/>
                  <a:gd name="connsiteX4" fmla="*/ 93423 w 212485"/>
                  <a:gd name="connsiteY4" fmla="*/ 414338 h 447076"/>
                  <a:gd name="connsiteX5" fmla="*/ 45796 w 212485"/>
                  <a:gd name="connsiteY5" fmla="*/ 438151 h 447076"/>
                  <a:gd name="connsiteX6" fmla="*/ 2935 w 212485"/>
                  <a:gd name="connsiteY6" fmla="*/ 416719 h 447076"/>
                  <a:gd name="connsiteX7" fmla="*/ 7698 w 212485"/>
                  <a:gd name="connsiteY7" fmla="*/ 326232 h 447076"/>
                  <a:gd name="connsiteX8" fmla="*/ 107710 w 212485"/>
                  <a:gd name="connsiteY8" fmla="*/ 0 h 447076"/>
                  <a:gd name="connsiteX0" fmla="*/ 106808 w 211583"/>
                  <a:gd name="connsiteY0" fmla="*/ 0 h 447076"/>
                  <a:gd name="connsiteX1" fmla="*/ 211583 w 211583"/>
                  <a:gd name="connsiteY1" fmla="*/ 64294 h 447076"/>
                  <a:gd name="connsiteX2" fmla="*/ 142527 w 211583"/>
                  <a:gd name="connsiteY2" fmla="*/ 390525 h 447076"/>
                  <a:gd name="connsiteX3" fmla="*/ 90139 w 211583"/>
                  <a:gd name="connsiteY3" fmla="*/ 347663 h 447076"/>
                  <a:gd name="connsiteX4" fmla="*/ 92521 w 211583"/>
                  <a:gd name="connsiteY4" fmla="*/ 414338 h 447076"/>
                  <a:gd name="connsiteX5" fmla="*/ 44894 w 211583"/>
                  <a:gd name="connsiteY5" fmla="*/ 438151 h 447076"/>
                  <a:gd name="connsiteX6" fmla="*/ 2033 w 211583"/>
                  <a:gd name="connsiteY6" fmla="*/ 416719 h 447076"/>
                  <a:gd name="connsiteX7" fmla="*/ 6796 w 211583"/>
                  <a:gd name="connsiteY7" fmla="*/ 326232 h 447076"/>
                  <a:gd name="connsiteX8" fmla="*/ 106808 w 211583"/>
                  <a:gd name="connsiteY8" fmla="*/ 0 h 447076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  <a:gd name="connsiteX0" fmla="*/ 106808 w 211583"/>
                  <a:gd name="connsiteY0" fmla="*/ 0 h 440112"/>
                  <a:gd name="connsiteX1" fmla="*/ 211583 w 211583"/>
                  <a:gd name="connsiteY1" fmla="*/ 64294 h 440112"/>
                  <a:gd name="connsiteX2" fmla="*/ 142527 w 211583"/>
                  <a:gd name="connsiteY2" fmla="*/ 390525 h 440112"/>
                  <a:gd name="connsiteX3" fmla="*/ 90139 w 211583"/>
                  <a:gd name="connsiteY3" fmla="*/ 347663 h 440112"/>
                  <a:gd name="connsiteX4" fmla="*/ 92521 w 211583"/>
                  <a:gd name="connsiteY4" fmla="*/ 414338 h 440112"/>
                  <a:gd name="connsiteX5" fmla="*/ 44894 w 211583"/>
                  <a:gd name="connsiteY5" fmla="*/ 438151 h 440112"/>
                  <a:gd name="connsiteX6" fmla="*/ 2033 w 211583"/>
                  <a:gd name="connsiteY6" fmla="*/ 416719 h 440112"/>
                  <a:gd name="connsiteX7" fmla="*/ 6796 w 211583"/>
                  <a:gd name="connsiteY7" fmla="*/ 326232 h 440112"/>
                  <a:gd name="connsiteX8" fmla="*/ 106808 w 211583"/>
                  <a:gd name="connsiteY8" fmla="*/ 0 h 4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583" h="440112">
                    <a:moveTo>
                      <a:pt x="106808" y="0"/>
                    </a:moveTo>
                    <a:lnTo>
                      <a:pt x="211583" y="64294"/>
                    </a:lnTo>
                    <a:cubicBezTo>
                      <a:pt x="117126" y="313533"/>
                      <a:pt x="160783" y="281781"/>
                      <a:pt x="142527" y="390525"/>
                    </a:cubicBezTo>
                    <a:cubicBezTo>
                      <a:pt x="101251" y="422276"/>
                      <a:pt x="119508" y="339725"/>
                      <a:pt x="90139" y="347663"/>
                    </a:cubicBezTo>
                    <a:cubicBezTo>
                      <a:pt x="83789" y="379413"/>
                      <a:pt x="91727" y="392113"/>
                      <a:pt x="92521" y="414338"/>
                    </a:cubicBezTo>
                    <a:cubicBezTo>
                      <a:pt x="96887" y="451248"/>
                      <a:pt x="54419" y="412354"/>
                      <a:pt x="44894" y="438151"/>
                    </a:cubicBezTo>
                    <a:cubicBezTo>
                      <a:pt x="25844" y="444897"/>
                      <a:pt x="10764" y="433388"/>
                      <a:pt x="2033" y="416719"/>
                    </a:cubicBezTo>
                    <a:cubicBezTo>
                      <a:pt x="-5904" y="381001"/>
                      <a:pt x="12352" y="364332"/>
                      <a:pt x="6796" y="326232"/>
                    </a:cubicBezTo>
                    <a:cubicBezTo>
                      <a:pt x="44896" y="79376"/>
                      <a:pt x="73471" y="108744"/>
                      <a:pt x="1068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" name="Group 117"/>
            <p:cNvGrpSpPr/>
            <p:nvPr/>
          </p:nvGrpSpPr>
          <p:grpSpPr>
            <a:xfrm>
              <a:off x="3964188" y="5564429"/>
              <a:ext cx="570707" cy="281316"/>
              <a:chOff x="8321137" y="5334839"/>
              <a:chExt cx="570707" cy="281316"/>
            </a:xfrm>
          </p:grpSpPr>
          <p:sp>
            <p:nvSpPr>
              <p:cNvPr id="157" name="Rectangle 19"/>
              <p:cNvSpPr/>
              <p:nvPr/>
            </p:nvSpPr>
            <p:spPr>
              <a:xfrm>
                <a:off x="8388972" y="5334840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Rectangle 19"/>
              <p:cNvSpPr/>
              <p:nvPr/>
            </p:nvSpPr>
            <p:spPr>
              <a:xfrm flipH="1">
                <a:off x="8658740" y="5334839"/>
                <a:ext cx="160142" cy="208045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42" h="208045">
                    <a:moveTo>
                      <a:pt x="0" y="4762"/>
                    </a:moveTo>
                    <a:lnTo>
                      <a:pt x="160142" y="0"/>
                    </a:lnTo>
                    <a:lnTo>
                      <a:pt x="155379" y="207169"/>
                    </a:lnTo>
                    <a:cubicBezTo>
                      <a:pt x="109142" y="210344"/>
                      <a:pt x="58143" y="203994"/>
                      <a:pt x="9525" y="202407"/>
                    </a:cubicBez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Rectangle 19"/>
              <p:cNvSpPr/>
              <p:nvPr/>
            </p:nvSpPr>
            <p:spPr>
              <a:xfrm flipH="1">
                <a:off x="8321137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8648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Rectangle 19"/>
              <p:cNvSpPr/>
              <p:nvPr/>
            </p:nvSpPr>
            <p:spPr>
              <a:xfrm>
                <a:off x="8660264" y="5532209"/>
                <a:ext cx="231580" cy="83946"/>
              </a:xfrm>
              <a:custGeom>
                <a:avLst/>
                <a:gdLst>
                  <a:gd name="connsiteX0" fmla="*/ 0 w 164904"/>
                  <a:gd name="connsiteY0" fmla="*/ 0 h 152400"/>
                  <a:gd name="connsiteX1" fmla="*/ 164904 w 164904"/>
                  <a:gd name="connsiteY1" fmla="*/ 0 h 152400"/>
                  <a:gd name="connsiteX2" fmla="*/ 164904 w 164904"/>
                  <a:gd name="connsiteY2" fmla="*/ 152400 h 152400"/>
                  <a:gd name="connsiteX3" fmla="*/ 0 w 164904"/>
                  <a:gd name="connsiteY3" fmla="*/ 152400 h 152400"/>
                  <a:gd name="connsiteX4" fmla="*/ 0 w 164904"/>
                  <a:gd name="connsiteY4" fmla="*/ 0 h 152400"/>
                  <a:gd name="connsiteX0" fmla="*/ 0 w 164904"/>
                  <a:gd name="connsiteY0" fmla="*/ 0 h 176213"/>
                  <a:gd name="connsiteX1" fmla="*/ 164904 w 164904"/>
                  <a:gd name="connsiteY1" fmla="*/ 23813 h 176213"/>
                  <a:gd name="connsiteX2" fmla="*/ 164904 w 164904"/>
                  <a:gd name="connsiteY2" fmla="*/ 176213 h 176213"/>
                  <a:gd name="connsiteX3" fmla="*/ 0 w 164904"/>
                  <a:gd name="connsiteY3" fmla="*/ 176213 h 176213"/>
                  <a:gd name="connsiteX4" fmla="*/ 0 w 164904"/>
                  <a:gd name="connsiteY4" fmla="*/ 0 h 176213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180975"/>
                  <a:gd name="connsiteX1" fmla="*/ 160142 w 164904"/>
                  <a:gd name="connsiteY1" fmla="*/ 0 h 180975"/>
                  <a:gd name="connsiteX2" fmla="*/ 164904 w 164904"/>
                  <a:gd name="connsiteY2" fmla="*/ 180975 h 180975"/>
                  <a:gd name="connsiteX3" fmla="*/ 0 w 164904"/>
                  <a:gd name="connsiteY3" fmla="*/ 180975 h 180975"/>
                  <a:gd name="connsiteX4" fmla="*/ 0 w 164904"/>
                  <a:gd name="connsiteY4" fmla="*/ 4762 h 180975"/>
                  <a:gd name="connsiteX0" fmla="*/ 0 w 164904"/>
                  <a:gd name="connsiteY0" fmla="*/ 4762 h 202407"/>
                  <a:gd name="connsiteX1" fmla="*/ 160142 w 164904"/>
                  <a:gd name="connsiteY1" fmla="*/ 0 h 202407"/>
                  <a:gd name="connsiteX2" fmla="*/ 164904 w 164904"/>
                  <a:gd name="connsiteY2" fmla="*/ 180975 h 202407"/>
                  <a:gd name="connsiteX3" fmla="*/ 9525 w 164904"/>
                  <a:gd name="connsiteY3" fmla="*/ 202407 h 202407"/>
                  <a:gd name="connsiteX4" fmla="*/ 0 w 164904"/>
                  <a:gd name="connsiteY4" fmla="*/ 4762 h 202407"/>
                  <a:gd name="connsiteX0" fmla="*/ 0 w 160142"/>
                  <a:gd name="connsiteY0" fmla="*/ 4762 h 207169"/>
                  <a:gd name="connsiteX1" fmla="*/ 160142 w 160142"/>
                  <a:gd name="connsiteY1" fmla="*/ 0 h 207169"/>
                  <a:gd name="connsiteX2" fmla="*/ 155379 w 160142"/>
                  <a:gd name="connsiteY2" fmla="*/ 207169 h 207169"/>
                  <a:gd name="connsiteX3" fmla="*/ 9525 w 160142"/>
                  <a:gd name="connsiteY3" fmla="*/ 202407 h 207169"/>
                  <a:gd name="connsiteX4" fmla="*/ 0 w 160142"/>
                  <a:gd name="connsiteY4" fmla="*/ 4762 h 207169"/>
                  <a:gd name="connsiteX0" fmla="*/ 0 w 160142"/>
                  <a:gd name="connsiteY0" fmla="*/ 4762 h 208045"/>
                  <a:gd name="connsiteX1" fmla="*/ 160142 w 160142"/>
                  <a:gd name="connsiteY1" fmla="*/ 0 h 208045"/>
                  <a:gd name="connsiteX2" fmla="*/ 155379 w 160142"/>
                  <a:gd name="connsiteY2" fmla="*/ 207169 h 208045"/>
                  <a:gd name="connsiteX3" fmla="*/ 9525 w 160142"/>
                  <a:gd name="connsiteY3" fmla="*/ 202407 h 208045"/>
                  <a:gd name="connsiteX4" fmla="*/ 0 w 160142"/>
                  <a:gd name="connsiteY4" fmla="*/ 4762 h 208045"/>
                  <a:gd name="connsiteX0" fmla="*/ 0 w 188717"/>
                  <a:gd name="connsiteY0" fmla="*/ 30956 h 208045"/>
                  <a:gd name="connsiteX1" fmla="*/ 188717 w 188717"/>
                  <a:gd name="connsiteY1" fmla="*/ 0 h 208045"/>
                  <a:gd name="connsiteX2" fmla="*/ 183954 w 188717"/>
                  <a:gd name="connsiteY2" fmla="*/ 207169 h 208045"/>
                  <a:gd name="connsiteX3" fmla="*/ 38100 w 188717"/>
                  <a:gd name="connsiteY3" fmla="*/ 202407 h 208045"/>
                  <a:gd name="connsiteX4" fmla="*/ 0 w 188717"/>
                  <a:gd name="connsiteY4" fmla="*/ 30956 h 208045"/>
                  <a:gd name="connsiteX0" fmla="*/ 4763 w 193480"/>
                  <a:gd name="connsiteY0" fmla="*/ 30956 h 207233"/>
                  <a:gd name="connsiteX1" fmla="*/ 193480 w 193480"/>
                  <a:gd name="connsiteY1" fmla="*/ 0 h 207233"/>
                  <a:gd name="connsiteX2" fmla="*/ 188717 w 193480"/>
                  <a:gd name="connsiteY2" fmla="*/ 207169 h 207233"/>
                  <a:gd name="connsiteX3" fmla="*/ 0 w 193480"/>
                  <a:gd name="connsiteY3" fmla="*/ 92870 h 207233"/>
                  <a:gd name="connsiteX4" fmla="*/ 4763 w 193480"/>
                  <a:gd name="connsiteY4" fmla="*/ 30956 h 207233"/>
                  <a:gd name="connsiteX0" fmla="*/ 0 w 188717"/>
                  <a:gd name="connsiteY0" fmla="*/ 30956 h 207241"/>
                  <a:gd name="connsiteX1" fmla="*/ 188717 w 188717"/>
                  <a:gd name="connsiteY1" fmla="*/ 0 h 207241"/>
                  <a:gd name="connsiteX2" fmla="*/ 183954 w 188717"/>
                  <a:gd name="connsiteY2" fmla="*/ 207169 h 207241"/>
                  <a:gd name="connsiteX3" fmla="*/ 7143 w 188717"/>
                  <a:gd name="connsiteY3" fmla="*/ 107158 h 207241"/>
                  <a:gd name="connsiteX4" fmla="*/ 0 w 188717"/>
                  <a:gd name="connsiteY4" fmla="*/ 30956 h 207241"/>
                  <a:gd name="connsiteX0" fmla="*/ 0 w 231579"/>
                  <a:gd name="connsiteY0" fmla="*/ 30956 h 107322"/>
                  <a:gd name="connsiteX1" fmla="*/ 188717 w 231579"/>
                  <a:gd name="connsiteY1" fmla="*/ 0 h 107322"/>
                  <a:gd name="connsiteX2" fmla="*/ 231579 w 231579"/>
                  <a:gd name="connsiteY2" fmla="*/ 95251 h 107322"/>
                  <a:gd name="connsiteX3" fmla="*/ 7143 w 231579"/>
                  <a:gd name="connsiteY3" fmla="*/ 107158 h 107322"/>
                  <a:gd name="connsiteX4" fmla="*/ 0 w 231579"/>
                  <a:gd name="connsiteY4" fmla="*/ 30956 h 107322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0653"/>
                  <a:gd name="connsiteX1" fmla="*/ 141092 w 231579"/>
                  <a:gd name="connsiteY1" fmla="*/ 0 h 90653"/>
                  <a:gd name="connsiteX2" fmla="*/ 231579 w 231579"/>
                  <a:gd name="connsiteY2" fmla="*/ 78582 h 90653"/>
                  <a:gd name="connsiteX3" fmla="*/ 7143 w 231579"/>
                  <a:gd name="connsiteY3" fmla="*/ 90489 h 90653"/>
                  <a:gd name="connsiteX4" fmla="*/ 0 w 231579"/>
                  <a:gd name="connsiteY4" fmla="*/ 14287 h 90653"/>
                  <a:gd name="connsiteX0" fmla="*/ 0 w 231579"/>
                  <a:gd name="connsiteY0" fmla="*/ 14287 h 91090"/>
                  <a:gd name="connsiteX1" fmla="*/ 141092 w 231579"/>
                  <a:gd name="connsiteY1" fmla="*/ 0 h 91090"/>
                  <a:gd name="connsiteX2" fmla="*/ 231579 w 231579"/>
                  <a:gd name="connsiteY2" fmla="*/ 78582 h 91090"/>
                  <a:gd name="connsiteX3" fmla="*/ 7143 w 231579"/>
                  <a:gd name="connsiteY3" fmla="*/ 90489 h 91090"/>
                  <a:gd name="connsiteX4" fmla="*/ 0 w 231579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14287 h 91090"/>
                  <a:gd name="connsiteX1" fmla="*/ 141093 w 231580"/>
                  <a:gd name="connsiteY1" fmla="*/ 0 h 91090"/>
                  <a:gd name="connsiteX2" fmla="*/ 231580 w 231580"/>
                  <a:gd name="connsiteY2" fmla="*/ 78582 h 91090"/>
                  <a:gd name="connsiteX3" fmla="*/ 0 w 231580"/>
                  <a:gd name="connsiteY3" fmla="*/ 90489 h 91090"/>
                  <a:gd name="connsiteX4" fmla="*/ 1 w 231580"/>
                  <a:gd name="connsiteY4" fmla="*/ 14287 h 91090"/>
                  <a:gd name="connsiteX0" fmla="*/ 1 w 231580"/>
                  <a:gd name="connsiteY0" fmla="*/ 7143 h 83946"/>
                  <a:gd name="connsiteX1" fmla="*/ 141093 w 231580"/>
                  <a:gd name="connsiteY1" fmla="*/ 0 h 83946"/>
                  <a:gd name="connsiteX2" fmla="*/ 231580 w 231580"/>
                  <a:gd name="connsiteY2" fmla="*/ 71438 h 83946"/>
                  <a:gd name="connsiteX3" fmla="*/ 0 w 231580"/>
                  <a:gd name="connsiteY3" fmla="*/ 83345 h 83946"/>
                  <a:gd name="connsiteX4" fmla="*/ 1 w 231580"/>
                  <a:gd name="connsiteY4" fmla="*/ 7143 h 8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80" h="83946">
                    <a:moveTo>
                      <a:pt x="1" y="7143"/>
                    </a:moveTo>
                    <a:lnTo>
                      <a:pt x="141093" y="0"/>
                    </a:lnTo>
                    <a:cubicBezTo>
                      <a:pt x="192686" y="11906"/>
                      <a:pt x="227611" y="47625"/>
                      <a:pt x="231580" y="71438"/>
                    </a:cubicBezTo>
                    <a:cubicBezTo>
                      <a:pt x="180581" y="84138"/>
                      <a:pt x="48618" y="84932"/>
                      <a:pt x="0" y="83345"/>
                    </a:cubicBezTo>
                    <a:cubicBezTo>
                      <a:pt x="0" y="57944"/>
                      <a:pt x="1" y="32544"/>
                      <a:pt x="1" y="7143"/>
                    </a:cubicBezTo>
                    <a:close/>
                  </a:path>
                </a:pathLst>
              </a:custGeom>
              <a:solidFill>
                <a:srgbClr val="8648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9" name="Rectangle 44"/>
            <p:cNvSpPr/>
            <p:nvPr/>
          </p:nvSpPr>
          <p:spPr>
            <a:xfrm>
              <a:off x="3968966" y="5334875"/>
              <a:ext cx="550867" cy="302867"/>
            </a:xfrm>
            <a:custGeom>
              <a:avLst/>
              <a:gdLst>
                <a:gd name="connsiteX0" fmla="*/ 0 w 457200"/>
                <a:gd name="connsiteY0" fmla="*/ 0 h 208045"/>
                <a:gd name="connsiteX1" fmla="*/ 457200 w 457200"/>
                <a:gd name="connsiteY1" fmla="*/ 0 h 208045"/>
                <a:gd name="connsiteX2" fmla="*/ 457200 w 457200"/>
                <a:gd name="connsiteY2" fmla="*/ 208045 h 208045"/>
                <a:gd name="connsiteX3" fmla="*/ 0 w 457200"/>
                <a:gd name="connsiteY3" fmla="*/ 208045 h 208045"/>
                <a:gd name="connsiteX4" fmla="*/ 0 w 457200"/>
                <a:gd name="connsiteY4" fmla="*/ 0 h 208045"/>
                <a:gd name="connsiteX0" fmla="*/ 0 w 476250"/>
                <a:gd name="connsiteY0" fmla="*/ 0 h 208045"/>
                <a:gd name="connsiteX1" fmla="*/ 476250 w 476250"/>
                <a:gd name="connsiteY1" fmla="*/ 0 h 208045"/>
                <a:gd name="connsiteX2" fmla="*/ 476250 w 476250"/>
                <a:gd name="connsiteY2" fmla="*/ 208045 h 208045"/>
                <a:gd name="connsiteX3" fmla="*/ 19050 w 476250"/>
                <a:gd name="connsiteY3" fmla="*/ 208045 h 208045"/>
                <a:gd name="connsiteX4" fmla="*/ 0 w 476250"/>
                <a:gd name="connsiteY4" fmla="*/ 0 h 208045"/>
                <a:gd name="connsiteX0" fmla="*/ 57150 w 533400"/>
                <a:gd name="connsiteY0" fmla="*/ 0 h 208045"/>
                <a:gd name="connsiteX1" fmla="*/ 533400 w 533400"/>
                <a:gd name="connsiteY1" fmla="*/ 0 h 208045"/>
                <a:gd name="connsiteX2" fmla="*/ 533400 w 533400"/>
                <a:gd name="connsiteY2" fmla="*/ 208045 h 208045"/>
                <a:gd name="connsiteX3" fmla="*/ 0 w 533400"/>
                <a:gd name="connsiteY3" fmla="*/ 169945 h 208045"/>
                <a:gd name="connsiteX4" fmla="*/ 57150 w 533400"/>
                <a:gd name="connsiteY4" fmla="*/ 0 h 208045"/>
                <a:gd name="connsiteX0" fmla="*/ 57150 w 547688"/>
                <a:gd name="connsiteY0" fmla="*/ 9525 h 217570"/>
                <a:gd name="connsiteX1" fmla="*/ 547688 w 547688"/>
                <a:gd name="connsiteY1" fmla="*/ 0 h 217570"/>
                <a:gd name="connsiteX2" fmla="*/ 533400 w 547688"/>
                <a:gd name="connsiteY2" fmla="*/ 217570 h 217570"/>
                <a:gd name="connsiteX3" fmla="*/ 0 w 547688"/>
                <a:gd name="connsiteY3" fmla="*/ 179470 h 217570"/>
                <a:gd name="connsiteX4" fmla="*/ 57150 w 547688"/>
                <a:gd name="connsiteY4" fmla="*/ 9525 h 217570"/>
                <a:gd name="connsiteX0" fmla="*/ 57150 w 566738"/>
                <a:gd name="connsiteY0" fmla="*/ 9525 h 179470"/>
                <a:gd name="connsiteX1" fmla="*/ 547688 w 566738"/>
                <a:gd name="connsiteY1" fmla="*/ 0 h 179470"/>
                <a:gd name="connsiteX2" fmla="*/ 566738 w 566738"/>
                <a:gd name="connsiteY2" fmla="*/ 155657 h 179470"/>
                <a:gd name="connsiteX3" fmla="*/ 0 w 566738"/>
                <a:gd name="connsiteY3" fmla="*/ 179470 h 179470"/>
                <a:gd name="connsiteX4" fmla="*/ 57150 w 566738"/>
                <a:gd name="connsiteY4" fmla="*/ 9525 h 179470"/>
                <a:gd name="connsiteX0" fmla="*/ 57150 w 566738"/>
                <a:gd name="connsiteY0" fmla="*/ 9525 h 185857"/>
                <a:gd name="connsiteX1" fmla="*/ 547688 w 566738"/>
                <a:gd name="connsiteY1" fmla="*/ 0 h 185857"/>
                <a:gd name="connsiteX2" fmla="*/ 566738 w 566738"/>
                <a:gd name="connsiteY2" fmla="*/ 155657 h 185857"/>
                <a:gd name="connsiteX3" fmla="*/ 0 w 566738"/>
                <a:gd name="connsiteY3" fmla="*/ 179470 h 185857"/>
                <a:gd name="connsiteX4" fmla="*/ 57150 w 566738"/>
                <a:gd name="connsiteY4" fmla="*/ 9525 h 185857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566738"/>
                <a:gd name="connsiteY0" fmla="*/ 9525 h 198284"/>
                <a:gd name="connsiteX1" fmla="*/ 547688 w 566738"/>
                <a:gd name="connsiteY1" fmla="*/ 0 h 198284"/>
                <a:gd name="connsiteX2" fmla="*/ 566738 w 566738"/>
                <a:gd name="connsiteY2" fmla="*/ 155657 h 198284"/>
                <a:gd name="connsiteX3" fmla="*/ 0 w 566738"/>
                <a:gd name="connsiteY3" fmla="*/ 179470 h 198284"/>
                <a:gd name="connsiteX4" fmla="*/ 57150 w 566738"/>
                <a:gd name="connsiteY4" fmla="*/ 9525 h 198284"/>
                <a:gd name="connsiteX0" fmla="*/ 57150 w 600076"/>
                <a:gd name="connsiteY0" fmla="*/ 9525 h 205208"/>
                <a:gd name="connsiteX1" fmla="*/ 547688 w 600076"/>
                <a:gd name="connsiteY1" fmla="*/ 0 h 205208"/>
                <a:gd name="connsiteX2" fmla="*/ 600076 w 600076"/>
                <a:gd name="connsiteY2" fmla="*/ 169945 h 205208"/>
                <a:gd name="connsiteX3" fmla="*/ 0 w 600076"/>
                <a:gd name="connsiteY3" fmla="*/ 179470 h 205208"/>
                <a:gd name="connsiteX4" fmla="*/ 57150 w 600076"/>
                <a:gd name="connsiteY4" fmla="*/ 9525 h 205208"/>
                <a:gd name="connsiteX0" fmla="*/ 57150 w 600076"/>
                <a:gd name="connsiteY0" fmla="*/ 9525 h 205208"/>
                <a:gd name="connsiteX1" fmla="*/ 547688 w 600076"/>
                <a:gd name="connsiteY1" fmla="*/ 0 h 205208"/>
                <a:gd name="connsiteX2" fmla="*/ 600076 w 600076"/>
                <a:gd name="connsiteY2" fmla="*/ 169945 h 205208"/>
                <a:gd name="connsiteX3" fmla="*/ 0 w 600076"/>
                <a:gd name="connsiteY3" fmla="*/ 179470 h 205208"/>
                <a:gd name="connsiteX4" fmla="*/ 57150 w 600076"/>
                <a:gd name="connsiteY4" fmla="*/ 9525 h 20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6" h="205208">
                  <a:moveTo>
                    <a:pt x="57150" y="9525"/>
                  </a:moveTo>
                  <a:cubicBezTo>
                    <a:pt x="234951" y="44450"/>
                    <a:pt x="369887" y="60325"/>
                    <a:pt x="547688" y="0"/>
                  </a:cubicBezTo>
                  <a:lnTo>
                    <a:pt x="600076" y="169945"/>
                  </a:lnTo>
                  <a:cubicBezTo>
                    <a:pt x="439738" y="225508"/>
                    <a:pt x="198438" y="204869"/>
                    <a:pt x="0" y="179470"/>
                  </a:cubicBezTo>
                  <a:lnTo>
                    <a:pt x="57150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908705" y="4879738"/>
              <a:ext cx="709613" cy="522520"/>
              <a:chOff x="1916909" y="3505263"/>
              <a:chExt cx="709613" cy="522520"/>
            </a:xfrm>
          </p:grpSpPr>
          <p:sp>
            <p:nvSpPr>
              <p:cNvPr id="152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608A15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3669309" y="4074392"/>
              <a:ext cx="1167175" cy="851629"/>
              <a:chOff x="7389463" y="2893265"/>
              <a:chExt cx="1167175" cy="851629"/>
            </a:xfrm>
          </p:grpSpPr>
          <p:sp>
            <p:nvSpPr>
              <p:cNvPr id="149" name="Oval 36"/>
              <p:cNvSpPr/>
              <p:nvPr/>
            </p:nvSpPr>
            <p:spPr>
              <a:xfrm>
                <a:off x="7389463" y="3336516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Oval 36"/>
              <p:cNvSpPr/>
              <p:nvPr/>
            </p:nvSpPr>
            <p:spPr>
              <a:xfrm flipH="1">
                <a:off x="8386131" y="3317677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Oval 33"/>
              <p:cNvSpPr/>
              <p:nvPr/>
            </p:nvSpPr>
            <p:spPr>
              <a:xfrm>
                <a:off x="7470495" y="2893265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97663B"/>
              </a:solidFill>
              <a:ln>
                <a:noFill/>
              </a:ln>
              <a:effectLst>
                <a:outerShdw blurRad="25400" dist="25400" dir="5400000" algn="t" rotWithShape="0">
                  <a:srgbClr val="7E502C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4194245" y="4632314"/>
              <a:ext cx="117302" cy="190794"/>
              <a:chOff x="5382449" y="4491694"/>
              <a:chExt cx="117302" cy="190794"/>
            </a:xfrm>
          </p:grpSpPr>
          <p:sp>
            <p:nvSpPr>
              <p:cNvPr id="147" name="Teardrop 146"/>
              <p:cNvSpPr/>
              <p:nvPr/>
            </p:nvSpPr>
            <p:spPr>
              <a:xfrm rot="16200000">
                <a:off x="5432641" y="4498133"/>
                <a:ext cx="58597" cy="45719"/>
              </a:xfrm>
              <a:prstGeom prst="teardrop">
                <a:avLst/>
              </a:prstGeom>
              <a:solidFill>
                <a:srgbClr val="82553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Moon 147"/>
              <p:cNvSpPr/>
              <p:nvPr/>
            </p:nvSpPr>
            <p:spPr>
              <a:xfrm rot="16200000">
                <a:off x="5398451" y="4581189"/>
                <a:ext cx="85297" cy="117302"/>
              </a:xfrm>
              <a:prstGeom prst="moon">
                <a:avLst>
                  <a:gd name="adj" fmla="val 47096"/>
                </a:avLst>
              </a:prstGeom>
              <a:solidFill>
                <a:srgbClr val="824E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3475210" y="3772177"/>
              <a:ext cx="1475648" cy="762929"/>
              <a:chOff x="2879441" y="2846400"/>
              <a:chExt cx="1263913" cy="567773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2879441" y="2883574"/>
                <a:ext cx="311272" cy="311760"/>
                <a:chOff x="2543848" y="3369652"/>
                <a:chExt cx="311272" cy="311760"/>
              </a:xfrm>
            </p:grpSpPr>
            <p:sp>
              <p:nvSpPr>
                <p:cNvPr id="145" name="Cloud 144"/>
                <p:cNvSpPr/>
                <p:nvPr/>
              </p:nvSpPr>
              <p:spPr>
                <a:xfrm>
                  <a:off x="2543848" y="3369652"/>
                  <a:ext cx="277312" cy="301840"/>
                </a:xfrm>
                <a:prstGeom prst="cloud">
                  <a:avLst/>
                </a:prstGeom>
                <a:solidFill>
                  <a:srgbClr val="472A18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: Shape 145"/>
                <p:cNvSpPr/>
                <p:nvPr/>
              </p:nvSpPr>
              <p:spPr>
                <a:xfrm>
                  <a:off x="2696616" y="3509149"/>
                  <a:ext cx="158504" cy="172263"/>
                </a:xfrm>
                <a:custGeom>
                  <a:avLst/>
                  <a:gdLst>
                    <a:gd name="connsiteX0" fmla="*/ 0 w 145257"/>
                    <a:gd name="connsiteY0" fmla="*/ 142875 h 169068"/>
                    <a:gd name="connsiteX1" fmla="*/ 11907 w 145257"/>
                    <a:gd name="connsiteY1" fmla="*/ 35718 h 169068"/>
                    <a:gd name="connsiteX2" fmla="*/ 102394 w 145257"/>
                    <a:gd name="connsiteY2" fmla="*/ 0 h 169068"/>
                    <a:gd name="connsiteX3" fmla="*/ 145257 w 145257"/>
                    <a:gd name="connsiteY3" fmla="*/ 30956 h 169068"/>
                    <a:gd name="connsiteX4" fmla="*/ 42863 w 145257"/>
                    <a:gd name="connsiteY4" fmla="*/ 169068 h 169068"/>
                    <a:gd name="connsiteX5" fmla="*/ 0 w 145257"/>
                    <a:gd name="connsiteY5" fmla="*/ 142875 h 169068"/>
                    <a:gd name="connsiteX0" fmla="*/ 8093 w 153350"/>
                    <a:gd name="connsiteY0" fmla="*/ 142875 h 169068"/>
                    <a:gd name="connsiteX1" fmla="*/ 20000 w 153350"/>
                    <a:gd name="connsiteY1" fmla="*/ 35718 h 169068"/>
                    <a:gd name="connsiteX2" fmla="*/ 110487 w 153350"/>
                    <a:gd name="connsiteY2" fmla="*/ 0 h 169068"/>
                    <a:gd name="connsiteX3" fmla="*/ 153350 w 153350"/>
                    <a:gd name="connsiteY3" fmla="*/ 30956 h 169068"/>
                    <a:gd name="connsiteX4" fmla="*/ 50956 w 153350"/>
                    <a:gd name="connsiteY4" fmla="*/ 169068 h 169068"/>
                    <a:gd name="connsiteX5" fmla="*/ 8093 w 153350"/>
                    <a:gd name="connsiteY5" fmla="*/ 142875 h 169068"/>
                    <a:gd name="connsiteX0" fmla="*/ 8093 w 153350"/>
                    <a:gd name="connsiteY0" fmla="*/ 143405 h 169598"/>
                    <a:gd name="connsiteX1" fmla="*/ 20000 w 153350"/>
                    <a:gd name="connsiteY1" fmla="*/ 36248 h 169598"/>
                    <a:gd name="connsiteX2" fmla="*/ 110487 w 153350"/>
                    <a:gd name="connsiteY2" fmla="*/ 530 h 169598"/>
                    <a:gd name="connsiteX3" fmla="*/ 153350 w 153350"/>
                    <a:gd name="connsiteY3" fmla="*/ 31486 h 169598"/>
                    <a:gd name="connsiteX4" fmla="*/ 50956 w 153350"/>
                    <a:gd name="connsiteY4" fmla="*/ 169598 h 169598"/>
                    <a:gd name="connsiteX5" fmla="*/ 8093 w 153350"/>
                    <a:gd name="connsiteY5" fmla="*/ 143405 h 169598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70019"/>
                    <a:gd name="connsiteY0" fmla="*/ 143689 h 169882"/>
                    <a:gd name="connsiteX1" fmla="*/ 20000 w 170019"/>
                    <a:gd name="connsiteY1" fmla="*/ 36532 h 169882"/>
                    <a:gd name="connsiteX2" fmla="*/ 110487 w 170019"/>
                    <a:gd name="connsiteY2" fmla="*/ 814 h 169882"/>
                    <a:gd name="connsiteX3" fmla="*/ 170019 w 170019"/>
                    <a:gd name="connsiteY3" fmla="*/ 24626 h 169882"/>
                    <a:gd name="connsiteX4" fmla="*/ 50956 w 170019"/>
                    <a:gd name="connsiteY4" fmla="*/ 169882 h 169882"/>
                    <a:gd name="connsiteX5" fmla="*/ 8093 w 170019"/>
                    <a:gd name="connsiteY5" fmla="*/ 143689 h 169882"/>
                    <a:gd name="connsiteX0" fmla="*/ 8093 w 155732"/>
                    <a:gd name="connsiteY0" fmla="*/ 143689 h 169882"/>
                    <a:gd name="connsiteX1" fmla="*/ 20000 w 155732"/>
                    <a:gd name="connsiteY1" fmla="*/ 36532 h 169882"/>
                    <a:gd name="connsiteX2" fmla="*/ 110487 w 155732"/>
                    <a:gd name="connsiteY2" fmla="*/ 814 h 169882"/>
                    <a:gd name="connsiteX3" fmla="*/ 155732 w 155732"/>
                    <a:gd name="connsiteY3" fmla="*/ 29389 h 169882"/>
                    <a:gd name="connsiteX4" fmla="*/ 50956 w 155732"/>
                    <a:gd name="connsiteY4" fmla="*/ 169882 h 169882"/>
                    <a:gd name="connsiteX5" fmla="*/ 8093 w 155732"/>
                    <a:gd name="connsiteY5" fmla="*/ 143689 h 169882"/>
                    <a:gd name="connsiteX0" fmla="*/ 8093 w 155732"/>
                    <a:gd name="connsiteY0" fmla="*/ 143689 h 172263"/>
                    <a:gd name="connsiteX1" fmla="*/ 20000 w 155732"/>
                    <a:gd name="connsiteY1" fmla="*/ 36532 h 172263"/>
                    <a:gd name="connsiteX2" fmla="*/ 110487 w 155732"/>
                    <a:gd name="connsiteY2" fmla="*/ 814 h 172263"/>
                    <a:gd name="connsiteX3" fmla="*/ 155732 w 155732"/>
                    <a:gd name="connsiteY3" fmla="*/ 29389 h 172263"/>
                    <a:gd name="connsiteX4" fmla="*/ 50956 w 155732"/>
                    <a:gd name="connsiteY4" fmla="*/ 172263 h 172263"/>
                    <a:gd name="connsiteX5" fmla="*/ 8093 w 155732"/>
                    <a:gd name="connsiteY5" fmla="*/ 143689 h 172263"/>
                    <a:gd name="connsiteX0" fmla="*/ 10865 w 158504"/>
                    <a:gd name="connsiteY0" fmla="*/ 143689 h 172263"/>
                    <a:gd name="connsiteX1" fmla="*/ 22772 w 158504"/>
                    <a:gd name="connsiteY1" fmla="*/ 36532 h 172263"/>
                    <a:gd name="connsiteX2" fmla="*/ 113259 w 158504"/>
                    <a:gd name="connsiteY2" fmla="*/ 814 h 172263"/>
                    <a:gd name="connsiteX3" fmla="*/ 158504 w 158504"/>
                    <a:gd name="connsiteY3" fmla="*/ 29389 h 172263"/>
                    <a:gd name="connsiteX4" fmla="*/ 53728 w 158504"/>
                    <a:gd name="connsiteY4" fmla="*/ 172263 h 172263"/>
                    <a:gd name="connsiteX5" fmla="*/ 10865 w 158504"/>
                    <a:gd name="connsiteY5" fmla="*/ 143689 h 172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504" h="172263">
                      <a:moveTo>
                        <a:pt x="10865" y="143689"/>
                      </a:moveTo>
                      <a:cubicBezTo>
                        <a:pt x="-11359" y="88920"/>
                        <a:pt x="4515" y="72251"/>
                        <a:pt x="22772" y="36532"/>
                      </a:cubicBezTo>
                      <a:cubicBezTo>
                        <a:pt x="45790" y="12720"/>
                        <a:pt x="83097" y="-3949"/>
                        <a:pt x="113259" y="814"/>
                      </a:cubicBezTo>
                      <a:lnTo>
                        <a:pt x="158504" y="29389"/>
                      </a:lnTo>
                      <a:lnTo>
                        <a:pt x="53728" y="172263"/>
                      </a:lnTo>
                      <a:lnTo>
                        <a:pt x="10865" y="143689"/>
                      </a:lnTo>
                      <a:close/>
                    </a:path>
                  </a:pathLst>
                </a:custGeom>
                <a:solidFill>
                  <a:srgbClr val="B961C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1" name="Group 140"/>
              <p:cNvGrpSpPr/>
              <p:nvPr/>
            </p:nvGrpSpPr>
            <p:grpSpPr>
              <a:xfrm flipH="1">
                <a:off x="3832082" y="2846400"/>
                <a:ext cx="311272" cy="311760"/>
                <a:chOff x="2543848" y="3369652"/>
                <a:chExt cx="311272" cy="311760"/>
              </a:xfrm>
            </p:grpSpPr>
            <p:sp>
              <p:nvSpPr>
                <p:cNvPr id="143" name="Cloud 142"/>
                <p:cNvSpPr/>
                <p:nvPr/>
              </p:nvSpPr>
              <p:spPr>
                <a:xfrm>
                  <a:off x="2543848" y="3369652"/>
                  <a:ext cx="277312" cy="301840"/>
                </a:xfrm>
                <a:prstGeom prst="cloud">
                  <a:avLst/>
                </a:prstGeom>
                <a:solidFill>
                  <a:srgbClr val="472A18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: Shape 143"/>
                <p:cNvSpPr/>
                <p:nvPr/>
              </p:nvSpPr>
              <p:spPr>
                <a:xfrm>
                  <a:off x="2696616" y="3509149"/>
                  <a:ext cx="158504" cy="172263"/>
                </a:xfrm>
                <a:custGeom>
                  <a:avLst/>
                  <a:gdLst>
                    <a:gd name="connsiteX0" fmla="*/ 0 w 145257"/>
                    <a:gd name="connsiteY0" fmla="*/ 142875 h 169068"/>
                    <a:gd name="connsiteX1" fmla="*/ 11907 w 145257"/>
                    <a:gd name="connsiteY1" fmla="*/ 35718 h 169068"/>
                    <a:gd name="connsiteX2" fmla="*/ 102394 w 145257"/>
                    <a:gd name="connsiteY2" fmla="*/ 0 h 169068"/>
                    <a:gd name="connsiteX3" fmla="*/ 145257 w 145257"/>
                    <a:gd name="connsiteY3" fmla="*/ 30956 h 169068"/>
                    <a:gd name="connsiteX4" fmla="*/ 42863 w 145257"/>
                    <a:gd name="connsiteY4" fmla="*/ 169068 h 169068"/>
                    <a:gd name="connsiteX5" fmla="*/ 0 w 145257"/>
                    <a:gd name="connsiteY5" fmla="*/ 142875 h 169068"/>
                    <a:gd name="connsiteX0" fmla="*/ 8093 w 153350"/>
                    <a:gd name="connsiteY0" fmla="*/ 142875 h 169068"/>
                    <a:gd name="connsiteX1" fmla="*/ 20000 w 153350"/>
                    <a:gd name="connsiteY1" fmla="*/ 35718 h 169068"/>
                    <a:gd name="connsiteX2" fmla="*/ 110487 w 153350"/>
                    <a:gd name="connsiteY2" fmla="*/ 0 h 169068"/>
                    <a:gd name="connsiteX3" fmla="*/ 153350 w 153350"/>
                    <a:gd name="connsiteY3" fmla="*/ 30956 h 169068"/>
                    <a:gd name="connsiteX4" fmla="*/ 50956 w 153350"/>
                    <a:gd name="connsiteY4" fmla="*/ 169068 h 169068"/>
                    <a:gd name="connsiteX5" fmla="*/ 8093 w 153350"/>
                    <a:gd name="connsiteY5" fmla="*/ 142875 h 169068"/>
                    <a:gd name="connsiteX0" fmla="*/ 8093 w 153350"/>
                    <a:gd name="connsiteY0" fmla="*/ 143405 h 169598"/>
                    <a:gd name="connsiteX1" fmla="*/ 20000 w 153350"/>
                    <a:gd name="connsiteY1" fmla="*/ 36248 h 169598"/>
                    <a:gd name="connsiteX2" fmla="*/ 110487 w 153350"/>
                    <a:gd name="connsiteY2" fmla="*/ 530 h 169598"/>
                    <a:gd name="connsiteX3" fmla="*/ 153350 w 153350"/>
                    <a:gd name="connsiteY3" fmla="*/ 31486 h 169598"/>
                    <a:gd name="connsiteX4" fmla="*/ 50956 w 153350"/>
                    <a:gd name="connsiteY4" fmla="*/ 169598 h 169598"/>
                    <a:gd name="connsiteX5" fmla="*/ 8093 w 153350"/>
                    <a:gd name="connsiteY5" fmla="*/ 143405 h 169598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53350"/>
                    <a:gd name="connsiteY0" fmla="*/ 143689 h 169882"/>
                    <a:gd name="connsiteX1" fmla="*/ 20000 w 153350"/>
                    <a:gd name="connsiteY1" fmla="*/ 36532 h 169882"/>
                    <a:gd name="connsiteX2" fmla="*/ 110487 w 153350"/>
                    <a:gd name="connsiteY2" fmla="*/ 814 h 169882"/>
                    <a:gd name="connsiteX3" fmla="*/ 153350 w 153350"/>
                    <a:gd name="connsiteY3" fmla="*/ 31770 h 169882"/>
                    <a:gd name="connsiteX4" fmla="*/ 50956 w 153350"/>
                    <a:gd name="connsiteY4" fmla="*/ 169882 h 169882"/>
                    <a:gd name="connsiteX5" fmla="*/ 8093 w 153350"/>
                    <a:gd name="connsiteY5" fmla="*/ 143689 h 169882"/>
                    <a:gd name="connsiteX0" fmla="*/ 8093 w 170019"/>
                    <a:gd name="connsiteY0" fmla="*/ 143689 h 169882"/>
                    <a:gd name="connsiteX1" fmla="*/ 20000 w 170019"/>
                    <a:gd name="connsiteY1" fmla="*/ 36532 h 169882"/>
                    <a:gd name="connsiteX2" fmla="*/ 110487 w 170019"/>
                    <a:gd name="connsiteY2" fmla="*/ 814 h 169882"/>
                    <a:gd name="connsiteX3" fmla="*/ 170019 w 170019"/>
                    <a:gd name="connsiteY3" fmla="*/ 24626 h 169882"/>
                    <a:gd name="connsiteX4" fmla="*/ 50956 w 170019"/>
                    <a:gd name="connsiteY4" fmla="*/ 169882 h 169882"/>
                    <a:gd name="connsiteX5" fmla="*/ 8093 w 170019"/>
                    <a:gd name="connsiteY5" fmla="*/ 143689 h 169882"/>
                    <a:gd name="connsiteX0" fmla="*/ 8093 w 155732"/>
                    <a:gd name="connsiteY0" fmla="*/ 143689 h 169882"/>
                    <a:gd name="connsiteX1" fmla="*/ 20000 w 155732"/>
                    <a:gd name="connsiteY1" fmla="*/ 36532 h 169882"/>
                    <a:gd name="connsiteX2" fmla="*/ 110487 w 155732"/>
                    <a:gd name="connsiteY2" fmla="*/ 814 h 169882"/>
                    <a:gd name="connsiteX3" fmla="*/ 155732 w 155732"/>
                    <a:gd name="connsiteY3" fmla="*/ 29389 h 169882"/>
                    <a:gd name="connsiteX4" fmla="*/ 50956 w 155732"/>
                    <a:gd name="connsiteY4" fmla="*/ 169882 h 169882"/>
                    <a:gd name="connsiteX5" fmla="*/ 8093 w 155732"/>
                    <a:gd name="connsiteY5" fmla="*/ 143689 h 169882"/>
                    <a:gd name="connsiteX0" fmla="*/ 8093 w 155732"/>
                    <a:gd name="connsiteY0" fmla="*/ 143689 h 172263"/>
                    <a:gd name="connsiteX1" fmla="*/ 20000 w 155732"/>
                    <a:gd name="connsiteY1" fmla="*/ 36532 h 172263"/>
                    <a:gd name="connsiteX2" fmla="*/ 110487 w 155732"/>
                    <a:gd name="connsiteY2" fmla="*/ 814 h 172263"/>
                    <a:gd name="connsiteX3" fmla="*/ 155732 w 155732"/>
                    <a:gd name="connsiteY3" fmla="*/ 29389 h 172263"/>
                    <a:gd name="connsiteX4" fmla="*/ 50956 w 155732"/>
                    <a:gd name="connsiteY4" fmla="*/ 172263 h 172263"/>
                    <a:gd name="connsiteX5" fmla="*/ 8093 w 155732"/>
                    <a:gd name="connsiteY5" fmla="*/ 143689 h 172263"/>
                    <a:gd name="connsiteX0" fmla="*/ 10865 w 158504"/>
                    <a:gd name="connsiteY0" fmla="*/ 143689 h 172263"/>
                    <a:gd name="connsiteX1" fmla="*/ 22772 w 158504"/>
                    <a:gd name="connsiteY1" fmla="*/ 36532 h 172263"/>
                    <a:gd name="connsiteX2" fmla="*/ 113259 w 158504"/>
                    <a:gd name="connsiteY2" fmla="*/ 814 h 172263"/>
                    <a:gd name="connsiteX3" fmla="*/ 158504 w 158504"/>
                    <a:gd name="connsiteY3" fmla="*/ 29389 h 172263"/>
                    <a:gd name="connsiteX4" fmla="*/ 53728 w 158504"/>
                    <a:gd name="connsiteY4" fmla="*/ 172263 h 172263"/>
                    <a:gd name="connsiteX5" fmla="*/ 10865 w 158504"/>
                    <a:gd name="connsiteY5" fmla="*/ 143689 h 172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504" h="172263">
                      <a:moveTo>
                        <a:pt x="10865" y="143689"/>
                      </a:moveTo>
                      <a:cubicBezTo>
                        <a:pt x="-11359" y="88920"/>
                        <a:pt x="4515" y="72251"/>
                        <a:pt x="22772" y="36532"/>
                      </a:cubicBezTo>
                      <a:cubicBezTo>
                        <a:pt x="45790" y="12720"/>
                        <a:pt x="83097" y="-3949"/>
                        <a:pt x="113259" y="814"/>
                      </a:cubicBezTo>
                      <a:lnTo>
                        <a:pt x="158504" y="29389"/>
                      </a:lnTo>
                      <a:lnTo>
                        <a:pt x="53728" y="172263"/>
                      </a:lnTo>
                      <a:lnTo>
                        <a:pt x="10865" y="143689"/>
                      </a:lnTo>
                      <a:close/>
                    </a:path>
                  </a:pathLst>
                </a:custGeom>
                <a:solidFill>
                  <a:srgbClr val="B961C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2" name="Freeform: Shape 141"/>
              <p:cNvSpPr/>
              <p:nvPr/>
            </p:nvSpPr>
            <p:spPr>
              <a:xfrm>
                <a:off x="3066877" y="2923635"/>
                <a:ext cx="956402" cy="490538"/>
              </a:xfrm>
              <a:custGeom>
                <a:avLst/>
                <a:gdLst>
                  <a:gd name="connsiteX0" fmla="*/ 0 w 947737"/>
                  <a:gd name="connsiteY0" fmla="*/ 481013 h 481013"/>
                  <a:gd name="connsiteX1" fmla="*/ 80962 w 947737"/>
                  <a:gd name="connsiteY1" fmla="*/ 428625 h 481013"/>
                  <a:gd name="connsiteX2" fmla="*/ 71437 w 947737"/>
                  <a:gd name="connsiteY2" fmla="*/ 338138 h 481013"/>
                  <a:gd name="connsiteX3" fmla="*/ 161925 w 947737"/>
                  <a:gd name="connsiteY3" fmla="*/ 309563 h 481013"/>
                  <a:gd name="connsiteX4" fmla="*/ 219075 w 947737"/>
                  <a:gd name="connsiteY4" fmla="*/ 233363 h 481013"/>
                  <a:gd name="connsiteX5" fmla="*/ 319087 w 947737"/>
                  <a:gd name="connsiteY5" fmla="*/ 257175 h 481013"/>
                  <a:gd name="connsiteX6" fmla="*/ 404812 w 947737"/>
                  <a:gd name="connsiteY6" fmla="*/ 204788 h 481013"/>
                  <a:gd name="connsiteX7" fmla="*/ 461962 w 947737"/>
                  <a:gd name="connsiteY7" fmla="*/ 242888 h 481013"/>
                  <a:gd name="connsiteX8" fmla="*/ 581025 w 947737"/>
                  <a:gd name="connsiteY8" fmla="*/ 209550 h 481013"/>
                  <a:gd name="connsiteX9" fmla="*/ 657225 w 947737"/>
                  <a:gd name="connsiteY9" fmla="*/ 261938 h 481013"/>
                  <a:gd name="connsiteX10" fmla="*/ 738187 w 947737"/>
                  <a:gd name="connsiteY10" fmla="*/ 242888 h 481013"/>
                  <a:gd name="connsiteX11" fmla="*/ 790575 w 947737"/>
                  <a:gd name="connsiteY11" fmla="*/ 304800 h 481013"/>
                  <a:gd name="connsiteX12" fmla="*/ 852487 w 947737"/>
                  <a:gd name="connsiteY12" fmla="*/ 328613 h 481013"/>
                  <a:gd name="connsiteX13" fmla="*/ 881062 w 947737"/>
                  <a:gd name="connsiteY13" fmla="*/ 457200 h 481013"/>
                  <a:gd name="connsiteX14" fmla="*/ 947737 w 947737"/>
                  <a:gd name="connsiteY14" fmla="*/ 481013 h 481013"/>
                  <a:gd name="connsiteX15" fmla="*/ 885825 w 947737"/>
                  <a:gd name="connsiteY15" fmla="*/ 176213 h 481013"/>
                  <a:gd name="connsiteX16" fmla="*/ 519112 w 947737"/>
                  <a:gd name="connsiteY16" fmla="*/ 0 h 481013"/>
                  <a:gd name="connsiteX17" fmla="*/ 85725 w 947737"/>
                  <a:gd name="connsiteY17" fmla="*/ 123825 h 481013"/>
                  <a:gd name="connsiteX18" fmla="*/ 0 w 947737"/>
                  <a:gd name="connsiteY18" fmla="*/ 481013 h 481013"/>
                  <a:gd name="connsiteX0" fmla="*/ 923 w 948660"/>
                  <a:gd name="connsiteY0" fmla="*/ 481013 h 481013"/>
                  <a:gd name="connsiteX1" fmla="*/ 81885 w 948660"/>
                  <a:gd name="connsiteY1" fmla="*/ 428625 h 481013"/>
                  <a:gd name="connsiteX2" fmla="*/ 72360 w 948660"/>
                  <a:gd name="connsiteY2" fmla="*/ 338138 h 481013"/>
                  <a:gd name="connsiteX3" fmla="*/ 162848 w 948660"/>
                  <a:gd name="connsiteY3" fmla="*/ 309563 h 481013"/>
                  <a:gd name="connsiteX4" fmla="*/ 219998 w 948660"/>
                  <a:gd name="connsiteY4" fmla="*/ 233363 h 481013"/>
                  <a:gd name="connsiteX5" fmla="*/ 320010 w 948660"/>
                  <a:gd name="connsiteY5" fmla="*/ 257175 h 481013"/>
                  <a:gd name="connsiteX6" fmla="*/ 405735 w 948660"/>
                  <a:gd name="connsiteY6" fmla="*/ 204788 h 481013"/>
                  <a:gd name="connsiteX7" fmla="*/ 462885 w 948660"/>
                  <a:gd name="connsiteY7" fmla="*/ 242888 h 481013"/>
                  <a:gd name="connsiteX8" fmla="*/ 581948 w 948660"/>
                  <a:gd name="connsiteY8" fmla="*/ 209550 h 481013"/>
                  <a:gd name="connsiteX9" fmla="*/ 658148 w 948660"/>
                  <a:gd name="connsiteY9" fmla="*/ 261938 h 481013"/>
                  <a:gd name="connsiteX10" fmla="*/ 739110 w 948660"/>
                  <a:gd name="connsiteY10" fmla="*/ 242888 h 481013"/>
                  <a:gd name="connsiteX11" fmla="*/ 791498 w 948660"/>
                  <a:gd name="connsiteY11" fmla="*/ 304800 h 481013"/>
                  <a:gd name="connsiteX12" fmla="*/ 853410 w 948660"/>
                  <a:gd name="connsiteY12" fmla="*/ 328613 h 481013"/>
                  <a:gd name="connsiteX13" fmla="*/ 881985 w 948660"/>
                  <a:gd name="connsiteY13" fmla="*/ 457200 h 481013"/>
                  <a:gd name="connsiteX14" fmla="*/ 948660 w 948660"/>
                  <a:gd name="connsiteY14" fmla="*/ 481013 h 481013"/>
                  <a:gd name="connsiteX15" fmla="*/ 886748 w 948660"/>
                  <a:gd name="connsiteY15" fmla="*/ 176213 h 481013"/>
                  <a:gd name="connsiteX16" fmla="*/ 520035 w 948660"/>
                  <a:gd name="connsiteY16" fmla="*/ 0 h 481013"/>
                  <a:gd name="connsiteX17" fmla="*/ 86648 w 948660"/>
                  <a:gd name="connsiteY17" fmla="*/ 123825 h 481013"/>
                  <a:gd name="connsiteX18" fmla="*/ 923 w 94866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333 w 949070"/>
                  <a:gd name="connsiteY0" fmla="*/ 481013 h 481013"/>
                  <a:gd name="connsiteX1" fmla="*/ 82295 w 949070"/>
                  <a:gd name="connsiteY1" fmla="*/ 428625 h 481013"/>
                  <a:gd name="connsiteX2" fmla="*/ 72770 w 949070"/>
                  <a:gd name="connsiteY2" fmla="*/ 338138 h 481013"/>
                  <a:gd name="connsiteX3" fmla="*/ 163258 w 949070"/>
                  <a:gd name="connsiteY3" fmla="*/ 309563 h 481013"/>
                  <a:gd name="connsiteX4" fmla="*/ 220408 w 949070"/>
                  <a:gd name="connsiteY4" fmla="*/ 233363 h 481013"/>
                  <a:gd name="connsiteX5" fmla="*/ 320420 w 949070"/>
                  <a:gd name="connsiteY5" fmla="*/ 257175 h 481013"/>
                  <a:gd name="connsiteX6" fmla="*/ 406145 w 949070"/>
                  <a:gd name="connsiteY6" fmla="*/ 204788 h 481013"/>
                  <a:gd name="connsiteX7" fmla="*/ 463295 w 949070"/>
                  <a:gd name="connsiteY7" fmla="*/ 242888 h 481013"/>
                  <a:gd name="connsiteX8" fmla="*/ 582358 w 949070"/>
                  <a:gd name="connsiteY8" fmla="*/ 209550 h 481013"/>
                  <a:gd name="connsiteX9" fmla="*/ 658558 w 949070"/>
                  <a:gd name="connsiteY9" fmla="*/ 261938 h 481013"/>
                  <a:gd name="connsiteX10" fmla="*/ 739520 w 949070"/>
                  <a:gd name="connsiteY10" fmla="*/ 242888 h 481013"/>
                  <a:gd name="connsiteX11" fmla="*/ 791908 w 949070"/>
                  <a:gd name="connsiteY11" fmla="*/ 304800 h 481013"/>
                  <a:gd name="connsiteX12" fmla="*/ 853820 w 949070"/>
                  <a:gd name="connsiteY12" fmla="*/ 328613 h 481013"/>
                  <a:gd name="connsiteX13" fmla="*/ 882395 w 949070"/>
                  <a:gd name="connsiteY13" fmla="*/ 457200 h 481013"/>
                  <a:gd name="connsiteX14" fmla="*/ 949070 w 949070"/>
                  <a:gd name="connsiteY14" fmla="*/ 481013 h 481013"/>
                  <a:gd name="connsiteX15" fmla="*/ 887158 w 949070"/>
                  <a:gd name="connsiteY15" fmla="*/ 176213 h 481013"/>
                  <a:gd name="connsiteX16" fmla="*/ 520445 w 949070"/>
                  <a:gd name="connsiteY16" fmla="*/ 0 h 481013"/>
                  <a:gd name="connsiteX17" fmla="*/ 87058 w 949070"/>
                  <a:gd name="connsiteY17" fmla="*/ 123825 h 481013"/>
                  <a:gd name="connsiteX18" fmla="*/ 1333 w 949070"/>
                  <a:gd name="connsiteY18" fmla="*/ 481013 h 481013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174 w 956055"/>
                  <a:gd name="connsiteY0" fmla="*/ 490538 h 490538"/>
                  <a:gd name="connsiteX1" fmla="*/ 89280 w 956055"/>
                  <a:gd name="connsiteY1" fmla="*/ 428625 h 490538"/>
                  <a:gd name="connsiteX2" fmla="*/ 79755 w 956055"/>
                  <a:gd name="connsiteY2" fmla="*/ 338138 h 490538"/>
                  <a:gd name="connsiteX3" fmla="*/ 170243 w 956055"/>
                  <a:gd name="connsiteY3" fmla="*/ 309563 h 490538"/>
                  <a:gd name="connsiteX4" fmla="*/ 227393 w 956055"/>
                  <a:gd name="connsiteY4" fmla="*/ 233363 h 490538"/>
                  <a:gd name="connsiteX5" fmla="*/ 327405 w 956055"/>
                  <a:gd name="connsiteY5" fmla="*/ 257175 h 490538"/>
                  <a:gd name="connsiteX6" fmla="*/ 413130 w 956055"/>
                  <a:gd name="connsiteY6" fmla="*/ 204788 h 490538"/>
                  <a:gd name="connsiteX7" fmla="*/ 470280 w 956055"/>
                  <a:gd name="connsiteY7" fmla="*/ 242888 h 490538"/>
                  <a:gd name="connsiteX8" fmla="*/ 589343 w 956055"/>
                  <a:gd name="connsiteY8" fmla="*/ 209550 h 490538"/>
                  <a:gd name="connsiteX9" fmla="*/ 665543 w 956055"/>
                  <a:gd name="connsiteY9" fmla="*/ 261938 h 490538"/>
                  <a:gd name="connsiteX10" fmla="*/ 746505 w 956055"/>
                  <a:gd name="connsiteY10" fmla="*/ 242888 h 490538"/>
                  <a:gd name="connsiteX11" fmla="*/ 798893 w 956055"/>
                  <a:gd name="connsiteY11" fmla="*/ 304800 h 490538"/>
                  <a:gd name="connsiteX12" fmla="*/ 860805 w 956055"/>
                  <a:gd name="connsiteY12" fmla="*/ 328613 h 490538"/>
                  <a:gd name="connsiteX13" fmla="*/ 889380 w 956055"/>
                  <a:gd name="connsiteY13" fmla="*/ 457200 h 490538"/>
                  <a:gd name="connsiteX14" fmla="*/ 956055 w 956055"/>
                  <a:gd name="connsiteY14" fmla="*/ 481013 h 490538"/>
                  <a:gd name="connsiteX15" fmla="*/ 894143 w 956055"/>
                  <a:gd name="connsiteY15" fmla="*/ 176213 h 490538"/>
                  <a:gd name="connsiteX16" fmla="*/ 527430 w 956055"/>
                  <a:gd name="connsiteY16" fmla="*/ 0 h 490538"/>
                  <a:gd name="connsiteX17" fmla="*/ 94043 w 956055"/>
                  <a:gd name="connsiteY17" fmla="*/ 123825 h 490538"/>
                  <a:gd name="connsiteX18" fmla="*/ 1174 w 956055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  <a:gd name="connsiteX0" fmla="*/ 1521 w 956402"/>
                  <a:gd name="connsiteY0" fmla="*/ 490538 h 490538"/>
                  <a:gd name="connsiteX1" fmla="*/ 89627 w 956402"/>
                  <a:gd name="connsiteY1" fmla="*/ 428625 h 490538"/>
                  <a:gd name="connsiteX2" fmla="*/ 80102 w 956402"/>
                  <a:gd name="connsiteY2" fmla="*/ 338138 h 490538"/>
                  <a:gd name="connsiteX3" fmla="*/ 170590 w 956402"/>
                  <a:gd name="connsiteY3" fmla="*/ 309563 h 490538"/>
                  <a:gd name="connsiteX4" fmla="*/ 227740 w 956402"/>
                  <a:gd name="connsiteY4" fmla="*/ 233363 h 490538"/>
                  <a:gd name="connsiteX5" fmla="*/ 327752 w 956402"/>
                  <a:gd name="connsiteY5" fmla="*/ 257175 h 490538"/>
                  <a:gd name="connsiteX6" fmla="*/ 413477 w 956402"/>
                  <a:gd name="connsiteY6" fmla="*/ 204788 h 490538"/>
                  <a:gd name="connsiteX7" fmla="*/ 470627 w 956402"/>
                  <a:gd name="connsiteY7" fmla="*/ 242888 h 490538"/>
                  <a:gd name="connsiteX8" fmla="*/ 589690 w 956402"/>
                  <a:gd name="connsiteY8" fmla="*/ 209550 h 490538"/>
                  <a:gd name="connsiteX9" fmla="*/ 665890 w 956402"/>
                  <a:gd name="connsiteY9" fmla="*/ 261938 h 490538"/>
                  <a:gd name="connsiteX10" fmla="*/ 746852 w 956402"/>
                  <a:gd name="connsiteY10" fmla="*/ 242888 h 490538"/>
                  <a:gd name="connsiteX11" fmla="*/ 799240 w 956402"/>
                  <a:gd name="connsiteY11" fmla="*/ 304800 h 490538"/>
                  <a:gd name="connsiteX12" fmla="*/ 861152 w 956402"/>
                  <a:gd name="connsiteY12" fmla="*/ 328613 h 490538"/>
                  <a:gd name="connsiteX13" fmla="*/ 889727 w 956402"/>
                  <a:gd name="connsiteY13" fmla="*/ 457200 h 490538"/>
                  <a:gd name="connsiteX14" fmla="*/ 956402 w 956402"/>
                  <a:gd name="connsiteY14" fmla="*/ 481013 h 490538"/>
                  <a:gd name="connsiteX15" fmla="*/ 894490 w 956402"/>
                  <a:gd name="connsiteY15" fmla="*/ 176213 h 490538"/>
                  <a:gd name="connsiteX16" fmla="*/ 527777 w 956402"/>
                  <a:gd name="connsiteY16" fmla="*/ 0 h 490538"/>
                  <a:gd name="connsiteX17" fmla="*/ 94390 w 956402"/>
                  <a:gd name="connsiteY17" fmla="*/ 123825 h 490538"/>
                  <a:gd name="connsiteX18" fmla="*/ 1521 w 956402"/>
                  <a:gd name="connsiteY18" fmla="*/ 490538 h 49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56402" h="490538">
                    <a:moveTo>
                      <a:pt x="1521" y="490538"/>
                    </a:moveTo>
                    <a:cubicBezTo>
                      <a:pt x="57084" y="479425"/>
                      <a:pt x="84071" y="463550"/>
                      <a:pt x="89627" y="428625"/>
                    </a:cubicBezTo>
                    <a:cubicBezTo>
                      <a:pt x="103120" y="398463"/>
                      <a:pt x="102327" y="370681"/>
                      <a:pt x="80102" y="338138"/>
                    </a:cubicBezTo>
                    <a:cubicBezTo>
                      <a:pt x="122172" y="338138"/>
                      <a:pt x="147570" y="326231"/>
                      <a:pt x="170590" y="309563"/>
                    </a:cubicBezTo>
                    <a:cubicBezTo>
                      <a:pt x="199165" y="296069"/>
                      <a:pt x="213452" y="273050"/>
                      <a:pt x="227740" y="233363"/>
                    </a:cubicBezTo>
                    <a:cubicBezTo>
                      <a:pt x="265839" y="255587"/>
                      <a:pt x="287271" y="256382"/>
                      <a:pt x="327752" y="257175"/>
                    </a:cubicBezTo>
                    <a:cubicBezTo>
                      <a:pt x="368233" y="251619"/>
                      <a:pt x="394427" y="227012"/>
                      <a:pt x="413477" y="204788"/>
                    </a:cubicBezTo>
                    <a:cubicBezTo>
                      <a:pt x="434908" y="243682"/>
                      <a:pt x="449196" y="242094"/>
                      <a:pt x="470627" y="242888"/>
                    </a:cubicBezTo>
                    <a:cubicBezTo>
                      <a:pt x="517458" y="236538"/>
                      <a:pt x="557146" y="232569"/>
                      <a:pt x="589690" y="209550"/>
                    </a:cubicBezTo>
                    <a:cubicBezTo>
                      <a:pt x="615090" y="241301"/>
                      <a:pt x="623821" y="256382"/>
                      <a:pt x="665890" y="261938"/>
                    </a:cubicBezTo>
                    <a:cubicBezTo>
                      <a:pt x="695258" y="262732"/>
                      <a:pt x="731771" y="261144"/>
                      <a:pt x="746852" y="242888"/>
                    </a:cubicBezTo>
                    <a:cubicBezTo>
                      <a:pt x="757172" y="275431"/>
                      <a:pt x="772252" y="286544"/>
                      <a:pt x="799240" y="304800"/>
                    </a:cubicBezTo>
                    <a:cubicBezTo>
                      <a:pt x="822258" y="324644"/>
                      <a:pt x="840515" y="327818"/>
                      <a:pt x="861152" y="328613"/>
                    </a:cubicBezTo>
                    <a:cubicBezTo>
                      <a:pt x="858770" y="371475"/>
                      <a:pt x="861152" y="414338"/>
                      <a:pt x="889727" y="457200"/>
                    </a:cubicBezTo>
                    <a:cubicBezTo>
                      <a:pt x="914333" y="479425"/>
                      <a:pt x="929415" y="484981"/>
                      <a:pt x="956402" y="481013"/>
                    </a:cubicBezTo>
                    <a:cubicBezTo>
                      <a:pt x="952434" y="367507"/>
                      <a:pt x="946083" y="275431"/>
                      <a:pt x="894490" y="176213"/>
                    </a:cubicBezTo>
                    <a:cubicBezTo>
                      <a:pt x="796064" y="84138"/>
                      <a:pt x="707165" y="13495"/>
                      <a:pt x="527777" y="0"/>
                    </a:cubicBezTo>
                    <a:cubicBezTo>
                      <a:pt x="366646" y="12700"/>
                      <a:pt x="269809" y="8731"/>
                      <a:pt x="94390" y="123825"/>
                    </a:cubicBezTo>
                    <a:cubicBezTo>
                      <a:pt x="27714" y="183357"/>
                      <a:pt x="-8004" y="214313"/>
                      <a:pt x="1521" y="490538"/>
                    </a:cubicBezTo>
                    <a:close/>
                  </a:path>
                </a:pathLst>
              </a:custGeom>
              <a:solidFill>
                <a:srgbClr val="472A18"/>
              </a:solidFill>
              <a:ln>
                <a:noFill/>
              </a:ln>
              <a:effectLst>
                <a:outerShdw dist="23000" dir="5400000" rotWithShape="0">
                  <a:srgbClr val="7E502E"/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>
              <a:off x="4076886" y="4359789"/>
              <a:ext cx="131553" cy="206158"/>
              <a:chOff x="3678904" y="3206834"/>
              <a:chExt cx="131553" cy="206158"/>
            </a:xfrm>
          </p:grpSpPr>
          <p:sp>
            <p:nvSpPr>
              <p:cNvPr id="134" name="Freeform: Shape 133"/>
              <p:cNvSpPr/>
              <p:nvPr/>
            </p:nvSpPr>
            <p:spPr>
              <a:xfrm rot="20668805">
                <a:off x="3678904" y="3206834"/>
                <a:ext cx="45719" cy="87313"/>
              </a:xfrm>
              <a:custGeom>
                <a:avLst/>
                <a:gdLst>
                  <a:gd name="connsiteX0" fmla="*/ 248271 w 248271"/>
                  <a:gd name="connsiteY0" fmla="*/ 132005 h 132005"/>
                  <a:gd name="connsiteX1" fmla="*/ 55390 w 248271"/>
                  <a:gd name="connsiteY1" fmla="*/ 46280 h 132005"/>
                  <a:gd name="connsiteX2" fmla="*/ 7765 w 248271"/>
                  <a:gd name="connsiteY2" fmla="*/ 3417 h 132005"/>
                  <a:gd name="connsiteX3" fmla="*/ 621 w 248271"/>
                  <a:gd name="connsiteY3" fmla="*/ 5798 h 132005"/>
                  <a:gd name="connsiteX0" fmla="*/ 240506 w 240506"/>
                  <a:gd name="connsiteY0" fmla="*/ 128588 h 128588"/>
                  <a:gd name="connsiteX1" fmla="*/ 47625 w 240506"/>
                  <a:gd name="connsiteY1" fmla="*/ 42863 h 128588"/>
                  <a:gd name="connsiteX2" fmla="*/ 0 w 240506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506" h="128588">
                    <a:moveTo>
                      <a:pt x="240506" y="128588"/>
                    </a:moveTo>
                    <a:cubicBezTo>
                      <a:pt x="164107" y="96441"/>
                      <a:pt x="87709" y="64294"/>
                      <a:pt x="47625" y="42863"/>
                    </a:cubicBezTo>
                    <a:cubicBezTo>
                      <a:pt x="7541" y="21432"/>
                      <a:pt x="9128" y="6747"/>
                      <a:pt x="0" y="0"/>
                    </a:cubicBezTo>
                  </a:path>
                </a:pathLst>
              </a:custGeom>
              <a:noFill/>
              <a:ln cap="flat">
                <a:solidFill>
                  <a:schemeClr val="tx1"/>
                </a:solidFill>
                <a:prstDash val="solid"/>
                <a:miter lim="800000"/>
                <a:headEnd type="arrow" w="sm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134"/>
              <p:cNvSpPr/>
              <p:nvPr/>
            </p:nvSpPr>
            <p:spPr>
              <a:xfrm rot="19031771">
                <a:off x="3692703" y="3248015"/>
                <a:ext cx="117754" cy="16497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6" name="Group 135"/>
              <p:cNvGrpSpPr/>
              <p:nvPr/>
            </p:nvGrpSpPr>
            <p:grpSpPr>
              <a:xfrm>
                <a:off x="3743032" y="3302798"/>
                <a:ext cx="62115" cy="62769"/>
                <a:chOff x="3444070" y="3278683"/>
                <a:chExt cx="62115" cy="62769"/>
              </a:xfrm>
            </p:grpSpPr>
            <p:sp>
              <p:nvSpPr>
                <p:cNvPr id="137" name="Oval 136"/>
                <p:cNvSpPr/>
                <p:nvPr/>
              </p:nvSpPr>
              <p:spPr>
                <a:xfrm>
                  <a:off x="3444070" y="3278683"/>
                  <a:ext cx="62115" cy="62769"/>
                </a:xfrm>
                <a:prstGeom prst="ellipse">
                  <a:avLst/>
                </a:prstGeom>
                <a:solidFill>
                  <a:srgbClr val="4B141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>
                  <a:off x="3451176" y="3288677"/>
                  <a:ext cx="26948" cy="272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Oval 138"/>
                <p:cNvSpPr/>
                <p:nvPr/>
              </p:nvSpPr>
              <p:spPr>
                <a:xfrm>
                  <a:off x="3478120" y="3313925"/>
                  <a:ext cx="18688" cy="188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5" name="Group 124"/>
            <p:cNvGrpSpPr/>
            <p:nvPr/>
          </p:nvGrpSpPr>
          <p:grpSpPr>
            <a:xfrm>
              <a:off x="4361708" y="4362355"/>
              <a:ext cx="131553" cy="206158"/>
              <a:chOff x="4361708" y="4362355"/>
              <a:chExt cx="131553" cy="206158"/>
            </a:xfrm>
          </p:grpSpPr>
          <p:sp>
            <p:nvSpPr>
              <p:cNvPr id="128" name="Freeform: Shape 127"/>
              <p:cNvSpPr/>
              <p:nvPr/>
            </p:nvSpPr>
            <p:spPr>
              <a:xfrm rot="931195" flipH="1">
                <a:off x="4447542" y="4362355"/>
                <a:ext cx="45719" cy="87313"/>
              </a:xfrm>
              <a:custGeom>
                <a:avLst/>
                <a:gdLst>
                  <a:gd name="connsiteX0" fmla="*/ 248271 w 248271"/>
                  <a:gd name="connsiteY0" fmla="*/ 132005 h 132005"/>
                  <a:gd name="connsiteX1" fmla="*/ 55390 w 248271"/>
                  <a:gd name="connsiteY1" fmla="*/ 46280 h 132005"/>
                  <a:gd name="connsiteX2" fmla="*/ 7765 w 248271"/>
                  <a:gd name="connsiteY2" fmla="*/ 3417 h 132005"/>
                  <a:gd name="connsiteX3" fmla="*/ 621 w 248271"/>
                  <a:gd name="connsiteY3" fmla="*/ 5798 h 132005"/>
                  <a:gd name="connsiteX0" fmla="*/ 240506 w 240506"/>
                  <a:gd name="connsiteY0" fmla="*/ 128588 h 128588"/>
                  <a:gd name="connsiteX1" fmla="*/ 47625 w 240506"/>
                  <a:gd name="connsiteY1" fmla="*/ 42863 h 128588"/>
                  <a:gd name="connsiteX2" fmla="*/ 0 w 240506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506" h="128588">
                    <a:moveTo>
                      <a:pt x="240506" y="128588"/>
                    </a:moveTo>
                    <a:cubicBezTo>
                      <a:pt x="164107" y="96441"/>
                      <a:pt x="87709" y="64294"/>
                      <a:pt x="47625" y="42863"/>
                    </a:cubicBezTo>
                    <a:cubicBezTo>
                      <a:pt x="7541" y="21432"/>
                      <a:pt x="9128" y="6747"/>
                      <a:pt x="0" y="0"/>
                    </a:cubicBezTo>
                  </a:path>
                </a:pathLst>
              </a:custGeom>
              <a:noFill/>
              <a:ln cap="flat">
                <a:solidFill>
                  <a:schemeClr val="tx1"/>
                </a:solidFill>
                <a:prstDash val="solid"/>
                <a:miter lim="800000"/>
                <a:headEnd type="arrow" w="sm" len="med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Oval 128"/>
              <p:cNvSpPr/>
              <p:nvPr/>
            </p:nvSpPr>
            <p:spPr>
              <a:xfrm rot="2568229" flipH="1">
                <a:off x="4361708" y="4403536"/>
                <a:ext cx="117754" cy="16497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0" name="Group 129"/>
              <p:cNvGrpSpPr/>
              <p:nvPr/>
            </p:nvGrpSpPr>
            <p:grpSpPr>
              <a:xfrm flipH="1">
                <a:off x="4405114" y="4463081"/>
                <a:ext cx="62115" cy="62769"/>
                <a:chOff x="3405974" y="3283445"/>
                <a:chExt cx="62115" cy="62769"/>
              </a:xfrm>
            </p:grpSpPr>
            <p:sp>
              <p:nvSpPr>
                <p:cNvPr id="131" name="Oval 130"/>
                <p:cNvSpPr/>
                <p:nvPr/>
              </p:nvSpPr>
              <p:spPr>
                <a:xfrm>
                  <a:off x="3405974" y="3283445"/>
                  <a:ext cx="62115" cy="62769"/>
                </a:xfrm>
                <a:prstGeom prst="ellipse">
                  <a:avLst/>
                </a:prstGeom>
                <a:solidFill>
                  <a:srgbClr val="4B141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Oval 131"/>
                <p:cNvSpPr/>
                <p:nvPr/>
              </p:nvSpPr>
              <p:spPr>
                <a:xfrm>
                  <a:off x="3413080" y="3293439"/>
                  <a:ext cx="26948" cy="272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Oval 132"/>
                <p:cNvSpPr/>
                <p:nvPr/>
              </p:nvSpPr>
              <p:spPr>
                <a:xfrm>
                  <a:off x="3440024" y="3318687"/>
                  <a:ext cx="18688" cy="188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26" name="Picture 12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20463960">
              <a:off x="4030022" y="4319937"/>
              <a:ext cx="77928" cy="47623"/>
            </a:xfrm>
            <a:prstGeom prst="rect">
              <a:avLst/>
            </a:prstGeom>
          </p:spPr>
        </p:pic>
        <p:pic>
          <p:nvPicPr>
            <p:cNvPr id="127" name="Picture 12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136040" flipH="1">
              <a:off x="4459126" y="4319936"/>
              <a:ext cx="77928" cy="47623"/>
            </a:xfrm>
            <a:prstGeom prst="rect">
              <a:avLst/>
            </a:prstGeom>
          </p:spPr>
        </p:pic>
      </p:grpSp>
      <p:grpSp>
        <p:nvGrpSpPr>
          <p:cNvPr id="336" name="Bol Boy"/>
          <p:cNvGrpSpPr/>
          <p:nvPr/>
        </p:nvGrpSpPr>
        <p:grpSpPr>
          <a:xfrm>
            <a:off x="6643170" y="2658931"/>
            <a:ext cx="875381" cy="1498096"/>
            <a:chOff x="4174222" y="3935068"/>
            <a:chExt cx="1167175" cy="1997461"/>
          </a:xfrm>
        </p:grpSpPr>
        <p:sp>
          <p:nvSpPr>
            <p:cNvPr id="337" name="Rectangle 19"/>
            <p:cNvSpPr/>
            <p:nvPr/>
          </p:nvSpPr>
          <p:spPr>
            <a:xfrm>
              <a:off x="4583735" y="5651214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19"/>
            <p:cNvSpPr/>
            <p:nvPr/>
          </p:nvSpPr>
          <p:spPr>
            <a:xfrm flipH="1">
              <a:off x="4853503" y="5651213"/>
              <a:ext cx="160142" cy="208045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42" h="208045">
                  <a:moveTo>
                    <a:pt x="0" y="4762"/>
                  </a:moveTo>
                  <a:lnTo>
                    <a:pt x="160142" y="0"/>
                  </a:lnTo>
                  <a:lnTo>
                    <a:pt x="155379" y="207169"/>
                  </a:lnTo>
                  <a:cubicBezTo>
                    <a:pt x="109142" y="210344"/>
                    <a:pt x="58143" y="203994"/>
                    <a:pt x="9525" y="202407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Rectangle 17"/>
            <p:cNvSpPr/>
            <p:nvPr/>
          </p:nvSpPr>
          <p:spPr>
            <a:xfrm>
              <a:off x="4564213" y="5458554"/>
              <a:ext cx="459581" cy="244678"/>
            </a:xfrm>
            <a:custGeom>
              <a:avLst/>
              <a:gdLst>
                <a:gd name="connsiteX0" fmla="*/ 0 w 381000"/>
                <a:gd name="connsiteY0" fmla="*/ 0 h 228600"/>
                <a:gd name="connsiteX1" fmla="*/ 381000 w 381000"/>
                <a:gd name="connsiteY1" fmla="*/ 0 h 228600"/>
                <a:gd name="connsiteX2" fmla="*/ 381000 w 381000"/>
                <a:gd name="connsiteY2" fmla="*/ 228600 h 228600"/>
                <a:gd name="connsiteX3" fmla="*/ 0 w 381000"/>
                <a:gd name="connsiteY3" fmla="*/ 228600 h 228600"/>
                <a:gd name="connsiteX4" fmla="*/ 0 w 381000"/>
                <a:gd name="connsiteY4" fmla="*/ 0 h 228600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381000 w 440531"/>
                <a:gd name="connsiteY2" fmla="*/ 230981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0 w 440531"/>
                <a:gd name="connsiteY0" fmla="*/ 2381 h 230981"/>
                <a:gd name="connsiteX1" fmla="*/ 440531 w 440531"/>
                <a:gd name="connsiteY1" fmla="*/ 0 h 230981"/>
                <a:gd name="connsiteX2" fmla="*/ 431007 w 440531"/>
                <a:gd name="connsiteY2" fmla="*/ 221456 h 230981"/>
                <a:gd name="connsiteX3" fmla="*/ 0 w 440531"/>
                <a:gd name="connsiteY3" fmla="*/ 230981 h 230981"/>
                <a:gd name="connsiteX4" fmla="*/ 0 w 440531"/>
                <a:gd name="connsiteY4" fmla="*/ 2381 h 230981"/>
                <a:gd name="connsiteX0" fmla="*/ 11906 w 452437"/>
                <a:gd name="connsiteY0" fmla="*/ 2381 h 221456"/>
                <a:gd name="connsiteX1" fmla="*/ 452437 w 452437"/>
                <a:gd name="connsiteY1" fmla="*/ 0 h 221456"/>
                <a:gd name="connsiteX2" fmla="*/ 442913 w 452437"/>
                <a:gd name="connsiteY2" fmla="*/ 221456 h 221456"/>
                <a:gd name="connsiteX3" fmla="*/ 0 w 452437"/>
                <a:gd name="connsiteY3" fmla="*/ 221456 h 221456"/>
                <a:gd name="connsiteX4" fmla="*/ 11906 w 452437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7144 w 459581"/>
                <a:gd name="connsiteY3" fmla="*/ 221456 h 221456"/>
                <a:gd name="connsiteX4" fmla="*/ 0 w 459581"/>
                <a:gd name="connsiteY4" fmla="*/ 2381 h 221456"/>
                <a:gd name="connsiteX0" fmla="*/ 0 w 459581"/>
                <a:gd name="connsiteY0" fmla="*/ 2381 h 221456"/>
                <a:gd name="connsiteX1" fmla="*/ 459581 w 459581"/>
                <a:gd name="connsiteY1" fmla="*/ 0 h 221456"/>
                <a:gd name="connsiteX2" fmla="*/ 450057 w 459581"/>
                <a:gd name="connsiteY2" fmla="*/ 221456 h 221456"/>
                <a:gd name="connsiteX3" fmla="*/ 183356 w 459581"/>
                <a:gd name="connsiteY3" fmla="*/ 123826 h 221456"/>
                <a:gd name="connsiteX4" fmla="*/ 7144 w 459581"/>
                <a:gd name="connsiteY4" fmla="*/ 221456 h 221456"/>
                <a:gd name="connsiteX5" fmla="*/ 0 w 459581"/>
                <a:gd name="connsiteY5" fmla="*/ 2381 h 22145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7144 w 459581"/>
                <a:gd name="connsiteY5" fmla="*/ 221456 h 225216"/>
                <a:gd name="connsiteX6" fmla="*/ 0 w 459581"/>
                <a:gd name="connsiteY6" fmla="*/ 2381 h 225216"/>
                <a:gd name="connsiteX0" fmla="*/ 0 w 459581"/>
                <a:gd name="connsiteY0" fmla="*/ 2381 h 225216"/>
                <a:gd name="connsiteX1" fmla="*/ 459581 w 459581"/>
                <a:gd name="connsiteY1" fmla="*/ 0 h 225216"/>
                <a:gd name="connsiteX2" fmla="*/ 450057 w 459581"/>
                <a:gd name="connsiteY2" fmla="*/ 221456 h 225216"/>
                <a:gd name="connsiteX3" fmla="*/ 264319 w 459581"/>
                <a:gd name="connsiteY3" fmla="*/ 126207 h 225216"/>
                <a:gd name="connsiteX4" fmla="*/ 183356 w 459581"/>
                <a:gd name="connsiteY4" fmla="*/ 123826 h 225216"/>
                <a:gd name="connsiteX5" fmla="*/ 195263 w 459581"/>
                <a:gd name="connsiteY5" fmla="*/ 219076 h 225216"/>
                <a:gd name="connsiteX6" fmla="*/ 7144 w 459581"/>
                <a:gd name="connsiteY6" fmla="*/ 221456 h 225216"/>
                <a:gd name="connsiteX7" fmla="*/ 0 w 459581"/>
                <a:gd name="connsiteY7" fmla="*/ 2381 h 225216"/>
                <a:gd name="connsiteX0" fmla="*/ 0 w 459581"/>
                <a:gd name="connsiteY0" fmla="*/ 2381 h 237791"/>
                <a:gd name="connsiteX1" fmla="*/ 459581 w 459581"/>
                <a:gd name="connsiteY1" fmla="*/ 0 h 237791"/>
                <a:gd name="connsiteX2" fmla="*/ 450057 w 459581"/>
                <a:gd name="connsiteY2" fmla="*/ 221456 h 237791"/>
                <a:gd name="connsiteX3" fmla="*/ 266700 w 459581"/>
                <a:gd name="connsiteY3" fmla="*/ 221457 h 237791"/>
                <a:gd name="connsiteX4" fmla="*/ 264319 w 459581"/>
                <a:gd name="connsiteY4" fmla="*/ 126207 h 237791"/>
                <a:gd name="connsiteX5" fmla="*/ 183356 w 459581"/>
                <a:gd name="connsiteY5" fmla="*/ 123826 h 237791"/>
                <a:gd name="connsiteX6" fmla="*/ 195263 w 459581"/>
                <a:gd name="connsiteY6" fmla="*/ 219076 h 237791"/>
                <a:gd name="connsiteX7" fmla="*/ 7144 w 459581"/>
                <a:gd name="connsiteY7" fmla="*/ 221456 h 237791"/>
                <a:gd name="connsiteX8" fmla="*/ 0 w 459581"/>
                <a:gd name="connsiteY8" fmla="*/ 2381 h 237791"/>
                <a:gd name="connsiteX0" fmla="*/ 0 w 481012"/>
                <a:gd name="connsiteY0" fmla="*/ 0 h 268747"/>
                <a:gd name="connsiteX1" fmla="*/ 481012 w 481012"/>
                <a:gd name="connsiteY1" fmla="*/ 30956 h 268747"/>
                <a:gd name="connsiteX2" fmla="*/ 471488 w 481012"/>
                <a:gd name="connsiteY2" fmla="*/ 252412 h 268747"/>
                <a:gd name="connsiteX3" fmla="*/ 288131 w 481012"/>
                <a:gd name="connsiteY3" fmla="*/ 252413 h 268747"/>
                <a:gd name="connsiteX4" fmla="*/ 285750 w 481012"/>
                <a:gd name="connsiteY4" fmla="*/ 157163 h 268747"/>
                <a:gd name="connsiteX5" fmla="*/ 204787 w 481012"/>
                <a:gd name="connsiteY5" fmla="*/ 154782 h 268747"/>
                <a:gd name="connsiteX6" fmla="*/ 216694 w 481012"/>
                <a:gd name="connsiteY6" fmla="*/ 250032 h 268747"/>
                <a:gd name="connsiteX7" fmla="*/ 28575 w 481012"/>
                <a:gd name="connsiteY7" fmla="*/ 252412 h 268747"/>
                <a:gd name="connsiteX8" fmla="*/ 0 w 481012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28575 w 471488"/>
                <a:gd name="connsiteY7" fmla="*/ 252412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216694 w 471488"/>
                <a:gd name="connsiteY6" fmla="*/ 250032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73831 w 471488"/>
                <a:gd name="connsiteY6" fmla="*/ 228601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8747"/>
                <a:gd name="connsiteX1" fmla="*/ 459581 w 471488"/>
                <a:gd name="connsiteY1" fmla="*/ 4763 h 268747"/>
                <a:gd name="connsiteX2" fmla="*/ 471488 w 471488"/>
                <a:gd name="connsiteY2" fmla="*/ 252412 h 268747"/>
                <a:gd name="connsiteX3" fmla="*/ 288131 w 471488"/>
                <a:gd name="connsiteY3" fmla="*/ 252413 h 268747"/>
                <a:gd name="connsiteX4" fmla="*/ 285750 w 471488"/>
                <a:gd name="connsiteY4" fmla="*/ 157163 h 268747"/>
                <a:gd name="connsiteX5" fmla="*/ 204787 w 471488"/>
                <a:gd name="connsiteY5" fmla="*/ 154782 h 268747"/>
                <a:gd name="connsiteX6" fmla="*/ 190500 w 471488"/>
                <a:gd name="connsiteY6" fmla="*/ 226219 h 268747"/>
                <a:gd name="connsiteX7" fmla="*/ 11906 w 471488"/>
                <a:gd name="connsiteY7" fmla="*/ 221456 h 268747"/>
                <a:gd name="connsiteX8" fmla="*/ 0 w 471488"/>
                <a:gd name="connsiteY8" fmla="*/ 0 h 268747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85750 w 471488"/>
                <a:gd name="connsiteY4" fmla="*/ 157163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140494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4787 w 471488"/>
                <a:gd name="connsiteY5" fmla="*/ 154782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7175 w 471488"/>
                <a:gd name="connsiteY4" fmla="*/ 147638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7169 w 471488"/>
                <a:gd name="connsiteY5" fmla="*/ 1309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0031 w 471488"/>
                <a:gd name="connsiteY4" fmla="*/ 116682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0025 w 471488"/>
                <a:gd name="connsiteY5" fmla="*/ 102395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4319 w 471488"/>
                <a:gd name="connsiteY4" fmla="*/ 80964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2412 w 471488"/>
                <a:gd name="connsiteY4" fmla="*/ 97633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54793 w 471488"/>
                <a:gd name="connsiteY4" fmla="*/ 111920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6700 w 471488"/>
                <a:gd name="connsiteY4" fmla="*/ 90489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71488"/>
                <a:gd name="connsiteY0" fmla="*/ 0 h 262755"/>
                <a:gd name="connsiteX1" fmla="*/ 459581 w 471488"/>
                <a:gd name="connsiteY1" fmla="*/ 4763 h 262755"/>
                <a:gd name="connsiteX2" fmla="*/ 471488 w 471488"/>
                <a:gd name="connsiteY2" fmla="*/ 252412 h 262755"/>
                <a:gd name="connsiteX3" fmla="*/ 271462 w 471488"/>
                <a:gd name="connsiteY3" fmla="*/ 230981 h 262755"/>
                <a:gd name="connsiteX4" fmla="*/ 261937 w 471488"/>
                <a:gd name="connsiteY4" fmla="*/ 97632 h 262755"/>
                <a:gd name="connsiteX5" fmla="*/ 209550 w 471488"/>
                <a:gd name="connsiteY5" fmla="*/ 92870 h 262755"/>
                <a:gd name="connsiteX6" fmla="*/ 190500 w 471488"/>
                <a:gd name="connsiteY6" fmla="*/ 226219 h 262755"/>
                <a:gd name="connsiteX7" fmla="*/ 11906 w 471488"/>
                <a:gd name="connsiteY7" fmla="*/ 221456 h 262755"/>
                <a:gd name="connsiteX8" fmla="*/ 0 w 471488"/>
                <a:gd name="connsiteY8" fmla="*/ 0 h 262755"/>
                <a:gd name="connsiteX0" fmla="*/ 0 w 459581"/>
                <a:gd name="connsiteY0" fmla="*/ 0 h 235459"/>
                <a:gd name="connsiteX1" fmla="*/ 459581 w 459581"/>
                <a:gd name="connsiteY1" fmla="*/ 4763 h 235459"/>
                <a:gd name="connsiteX2" fmla="*/ 397670 w 459581"/>
                <a:gd name="connsiteY2" fmla="*/ 190500 h 235459"/>
                <a:gd name="connsiteX3" fmla="*/ 271462 w 459581"/>
                <a:gd name="connsiteY3" fmla="*/ 230981 h 235459"/>
                <a:gd name="connsiteX4" fmla="*/ 261937 w 459581"/>
                <a:gd name="connsiteY4" fmla="*/ 97632 h 235459"/>
                <a:gd name="connsiteX5" fmla="*/ 209550 w 459581"/>
                <a:gd name="connsiteY5" fmla="*/ 92870 h 235459"/>
                <a:gd name="connsiteX6" fmla="*/ 190500 w 459581"/>
                <a:gd name="connsiteY6" fmla="*/ 226219 h 235459"/>
                <a:gd name="connsiteX7" fmla="*/ 11906 w 459581"/>
                <a:gd name="connsiteY7" fmla="*/ 221456 h 235459"/>
                <a:gd name="connsiteX8" fmla="*/ 0 w 459581"/>
                <a:gd name="connsiteY8" fmla="*/ 0 h 235459"/>
                <a:gd name="connsiteX0" fmla="*/ 0 w 459581"/>
                <a:gd name="connsiteY0" fmla="*/ 0 h 244678"/>
                <a:gd name="connsiteX1" fmla="*/ 459581 w 459581"/>
                <a:gd name="connsiteY1" fmla="*/ 4763 h 244678"/>
                <a:gd name="connsiteX2" fmla="*/ 452438 w 459581"/>
                <a:gd name="connsiteY2" fmla="*/ 226218 h 244678"/>
                <a:gd name="connsiteX3" fmla="*/ 271462 w 459581"/>
                <a:gd name="connsiteY3" fmla="*/ 230981 h 244678"/>
                <a:gd name="connsiteX4" fmla="*/ 261937 w 459581"/>
                <a:gd name="connsiteY4" fmla="*/ 97632 h 244678"/>
                <a:gd name="connsiteX5" fmla="*/ 209550 w 459581"/>
                <a:gd name="connsiteY5" fmla="*/ 92870 h 244678"/>
                <a:gd name="connsiteX6" fmla="*/ 190500 w 459581"/>
                <a:gd name="connsiteY6" fmla="*/ 226219 h 244678"/>
                <a:gd name="connsiteX7" fmla="*/ 11906 w 459581"/>
                <a:gd name="connsiteY7" fmla="*/ 221456 h 244678"/>
                <a:gd name="connsiteX8" fmla="*/ 0 w 459581"/>
                <a:gd name="connsiteY8" fmla="*/ 0 h 24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581" h="244678">
                  <a:moveTo>
                    <a:pt x="0" y="0"/>
                  </a:moveTo>
                  <a:cubicBezTo>
                    <a:pt x="162719" y="20638"/>
                    <a:pt x="308769" y="17463"/>
                    <a:pt x="459581" y="4763"/>
                  </a:cubicBezTo>
                  <a:lnTo>
                    <a:pt x="452438" y="226218"/>
                  </a:lnTo>
                  <a:cubicBezTo>
                    <a:pt x="429419" y="253206"/>
                    <a:pt x="302418" y="246856"/>
                    <a:pt x="271462" y="230981"/>
                  </a:cubicBezTo>
                  <a:cubicBezTo>
                    <a:pt x="271462" y="179388"/>
                    <a:pt x="263525" y="120650"/>
                    <a:pt x="261937" y="97632"/>
                  </a:cubicBezTo>
                  <a:cubicBezTo>
                    <a:pt x="255586" y="93663"/>
                    <a:pt x="234156" y="101602"/>
                    <a:pt x="209550" y="92870"/>
                  </a:cubicBezTo>
                  <a:cubicBezTo>
                    <a:pt x="199231" y="111920"/>
                    <a:pt x="203200" y="190501"/>
                    <a:pt x="190500" y="226219"/>
                  </a:cubicBezTo>
                  <a:lnTo>
                    <a:pt x="11906" y="221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Rectangle 19"/>
            <p:cNvSpPr/>
            <p:nvPr/>
          </p:nvSpPr>
          <p:spPr>
            <a:xfrm flipH="1">
              <a:off x="4515900" y="5848583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19"/>
            <p:cNvSpPr/>
            <p:nvPr/>
          </p:nvSpPr>
          <p:spPr>
            <a:xfrm>
              <a:off x="4855027" y="5848583"/>
              <a:ext cx="231580" cy="83946"/>
            </a:xfrm>
            <a:custGeom>
              <a:avLst/>
              <a:gdLst>
                <a:gd name="connsiteX0" fmla="*/ 0 w 164904"/>
                <a:gd name="connsiteY0" fmla="*/ 0 h 152400"/>
                <a:gd name="connsiteX1" fmla="*/ 164904 w 164904"/>
                <a:gd name="connsiteY1" fmla="*/ 0 h 152400"/>
                <a:gd name="connsiteX2" fmla="*/ 164904 w 164904"/>
                <a:gd name="connsiteY2" fmla="*/ 152400 h 152400"/>
                <a:gd name="connsiteX3" fmla="*/ 0 w 164904"/>
                <a:gd name="connsiteY3" fmla="*/ 152400 h 152400"/>
                <a:gd name="connsiteX4" fmla="*/ 0 w 164904"/>
                <a:gd name="connsiteY4" fmla="*/ 0 h 152400"/>
                <a:gd name="connsiteX0" fmla="*/ 0 w 164904"/>
                <a:gd name="connsiteY0" fmla="*/ 0 h 176213"/>
                <a:gd name="connsiteX1" fmla="*/ 164904 w 164904"/>
                <a:gd name="connsiteY1" fmla="*/ 23813 h 176213"/>
                <a:gd name="connsiteX2" fmla="*/ 164904 w 164904"/>
                <a:gd name="connsiteY2" fmla="*/ 176213 h 176213"/>
                <a:gd name="connsiteX3" fmla="*/ 0 w 164904"/>
                <a:gd name="connsiteY3" fmla="*/ 176213 h 176213"/>
                <a:gd name="connsiteX4" fmla="*/ 0 w 164904"/>
                <a:gd name="connsiteY4" fmla="*/ 0 h 176213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180975"/>
                <a:gd name="connsiteX1" fmla="*/ 160142 w 164904"/>
                <a:gd name="connsiteY1" fmla="*/ 0 h 180975"/>
                <a:gd name="connsiteX2" fmla="*/ 164904 w 164904"/>
                <a:gd name="connsiteY2" fmla="*/ 180975 h 180975"/>
                <a:gd name="connsiteX3" fmla="*/ 0 w 164904"/>
                <a:gd name="connsiteY3" fmla="*/ 180975 h 180975"/>
                <a:gd name="connsiteX4" fmla="*/ 0 w 164904"/>
                <a:gd name="connsiteY4" fmla="*/ 4762 h 180975"/>
                <a:gd name="connsiteX0" fmla="*/ 0 w 164904"/>
                <a:gd name="connsiteY0" fmla="*/ 4762 h 202407"/>
                <a:gd name="connsiteX1" fmla="*/ 160142 w 164904"/>
                <a:gd name="connsiteY1" fmla="*/ 0 h 202407"/>
                <a:gd name="connsiteX2" fmla="*/ 164904 w 164904"/>
                <a:gd name="connsiteY2" fmla="*/ 180975 h 202407"/>
                <a:gd name="connsiteX3" fmla="*/ 9525 w 164904"/>
                <a:gd name="connsiteY3" fmla="*/ 202407 h 202407"/>
                <a:gd name="connsiteX4" fmla="*/ 0 w 164904"/>
                <a:gd name="connsiteY4" fmla="*/ 4762 h 202407"/>
                <a:gd name="connsiteX0" fmla="*/ 0 w 160142"/>
                <a:gd name="connsiteY0" fmla="*/ 4762 h 207169"/>
                <a:gd name="connsiteX1" fmla="*/ 160142 w 160142"/>
                <a:gd name="connsiteY1" fmla="*/ 0 h 207169"/>
                <a:gd name="connsiteX2" fmla="*/ 155379 w 160142"/>
                <a:gd name="connsiteY2" fmla="*/ 207169 h 207169"/>
                <a:gd name="connsiteX3" fmla="*/ 9525 w 160142"/>
                <a:gd name="connsiteY3" fmla="*/ 202407 h 207169"/>
                <a:gd name="connsiteX4" fmla="*/ 0 w 160142"/>
                <a:gd name="connsiteY4" fmla="*/ 4762 h 207169"/>
                <a:gd name="connsiteX0" fmla="*/ 0 w 160142"/>
                <a:gd name="connsiteY0" fmla="*/ 4762 h 208045"/>
                <a:gd name="connsiteX1" fmla="*/ 160142 w 160142"/>
                <a:gd name="connsiteY1" fmla="*/ 0 h 208045"/>
                <a:gd name="connsiteX2" fmla="*/ 155379 w 160142"/>
                <a:gd name="connsiteY2" fmla="*/ 207169 h 208045"/>
                <a:gd name="connsiteX3" fmla="*/ 9525 w 160142"/>
                <a:gd name="connsiteY3" fmla="*/ 202407 h 208045"/>
                <a:gd name="connsiteX4" fmla="*/ 0 w 160142"/>
                <a:gd name="connsiteY4" fmla="*/ 4762 h 208045"/>
                <a:gd name="connsiteX0" fmla="*/ 0 w 188717"/>
                <a:gd name="connsiteY0" fmla="*/ 30956 h 208045"/>
                <a:gd name="connsiteX1" fmla="*/ 188717 w 188717"/>
                <a:gd name="connsiteY1" fmla="*/ 0 h 208045"/>
                <a:gd name="connsiteX2" fmla="*/ 183954 w 188717"/>
                <a:gd name="connsiteY2" fmla="*/ 207169 h 208045"/>
                <a:gd name="connsiteX3" fmla="*/ 38100 w 188717"/>
                <a:gd name="connsiteY3" fmla="*/ 202407 h 208045"/>
                <a:gd name="connsiteX4" fmla="*/ 0 w 188717"/>
                <a:gd name="connsiteY4" fmla="*/ 30956 h 208045"/>
                <a:gd name="connsiteX0" fmla="*/ 4763 w 193480"/>
                <a:gd name="connsiteY0" fmla="*/ 30956 h 207233"/>
                <a:gd name="connsiteX1" fmla="*/ 193480 w 193480"/>
                <a:gd name="connsiteY1" fmla="*/ 0 h 207233"/>
                <a:gd name="connsiteX2" fmla="*/ 188717 w 193480"/>
                <a:gd name="connsiteY2" fmla="*/ 207169 h 207233"/>
                <a:gd name="connsiteX3" fmla="*/ 0 w 193480"/>
                <a:gd name="connsiteY3" fmla="*/ 92870 h 207233"/>
                <a:gd name="connsiteX4" fmla="*/ 4763 w 193480"/>
                <a:gd name="connsiteY4" fmla="*/ 30956 h 207233"/>
                <a:gd name="connsiteX0" fmla="*/ 0 w 188717"/>
                <a:gd name="connsiteY0" fmla="*/ 30956 h 207241"/>
                <a:gd name="connsiteX1" fmla="*/ 188717 w 188717"/>
                <a:gd name="connsiteY1" fmla="*/ 0 h 207241"/>
                <a:gd name="connsiteX2" fmla="*/ 183954 w 188717"/>
                <a:gd name="connsiteY2" fmla="*/ 207169 h 207241"/>
                <a:gd name="connsiteX3" fmla="*/ 7143 w 188717"/>
                <a:gd name="connsiteY3" fmla="*/ 107158 h 207241"/>
                <a:gd name="connsiteX4" fmla="*/ 0 w 188717"/>
                <a:gd name="connsiteY4" fmla="*/ 30956 h 207241"/>
                <a:gd name="connsiteX0" fmla="*/ 0 w 231579"/>
                <a:gd name="connsiteY0" fmla="*/ 30956 h 107322"/>
                <a:gd name="connsiteX1" fmla="*/ 188717 w 231579"/>
                <a:gd name="connsiteY1" fmla="*/ 0 h 107322"/>
                <a:gd name="connsiteX2" fmla="*/ 231579 w 231579"/>
                <a:gd name="connsiteY2" fmla="*/ 95251 h 107322"/>
                <a:gd name="connsiteX3" fmla="*/ 7143 w 231579"/>
                <a:gd name="connsiteY3" fmla="*/ 107158 h 107322"/>
                <a:gd name="connsiteX4" fmla="*/ 0 w 231579"/>
                <a:gd name="connsiteY4" fmla="*/ 30956 h 107322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0653"/>
                <a:gd name="connsiteX1" fmla="*/ 141092 w 231579"/>
                <a:gd name="connsiteY1" fmla="*/ 0 h 90653"/>
                <a:gd name="connsiteX2" fmla="*/ 231579 w 231579"/>
                <a:gd name="connsiteY2" fmla="*/ 78582 h 90653"/>
                <a:gd name="connsiteX3" fmla="*/ 7143 w 231579"/>
                <a:gd name="connsiteY3" fmla="*/ 90489 h 90653"/>
                <a:gd name="connsiteX4" fmla="*/ 0 w 231579"/>
                <a:gd name="connsiteY4" fmla="*/ 14287 h 90653"/>
                <a:gd name="connsiteX0" fmla="*/ 0 w 231579"/>
                <a:gd name="connsiteY0" fmla="*/ 14287 h 91090"/>
                <a:gd name="connsiteX1" fmla="*/ 141092 w 231579"/>
                <a:gd name="connsiteY1" fmla="*/ 0 h 91090"/>
                <a:gd name="connsiteX2" fmla="*/ 231579 w 231579"/>
                <a:gd name="connsiteY2" fmla="*/ 78582 h 91090"/>
                <a:gd name="connsiteX3" fmla="*/ 7143 w 231579"/>
                <a:gd name="connsiteY3" fmla="*/ 90489 h 91090"/>
                <a:gd name="connsiteX4" fmla="*/ 0 w 231579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14287 h 91090"/>
                <a:gd name="connsiteX1" fmla="*/ 141093 w 231580"/>
                <a:gd name="connsiteY1" fmla="*/ 0 h 91090"/>
                <a:gd name="connsiteX2" fmla="*/ 231580 w 231580"/>
                <a:gd name="connsiteY2" fmla="*/ 78582 h 91090"/>
                <a:gd name="connsiteX3" fmla="*/ 0 w 231580"/>
                <a:gd name="connsiteY3" fmla="*/ 90489 h 91090"/>
                <a:gd name="connsiteX4" fmla="*/ 1 w 231580"/>
                <a:gd name="connsiteY4" fmla="*/ 14287 h 91090"/>
                <a:gd name="connsiteX0" fmla="*/ 1 w 231580"/>
                <a:gd name="connsiteY0" fmla="*/ 7143 h 83946"/>
                <a:gd name="connsiteX1" fmla="*/ 141093 w 231580"/>
                <a:gd name="connsiteY1" fmla="*/ 0 h 83946"/>
                <a:gd name="connsiteX2" fmla="*/ 231580 w 231580"/>
                <a:gd name="connsiteY2" fmla="*/ 71438 h 83946"/>
                <a:gd name="connsiteX3" fmla="*/ 0 w 231580"/>
                <a:gd name="connsiteY3" fmla="*/ 83345 h 83946"/>
                <a:gd name="connsiteX4" fmla="*/ 1 w 231580"/>
                <a:gd name="connsiteY4" fmla="*/ 7143 h 8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0" h="83946">
                  <a:moveTo>
                    <a:pt x="1" y="7143"/>
                  </a:moveTo>
                  <a:lnTo>
                    <a:pt x="141093" y="0"/>
                  </a:lnTo>
                  <a:cubicBezTo>
                    <a:pt x="192686" y="11906"/>
                    <a:pt x="227611" y="47625"/>
                    <a:pt x="231580" y="71438"/>
                  </a:cubicBezTo>
                  <a:cubicBezTo>
                    <a:pt x="180581" y="84138"/>
                    <a:pt x="48618" y="84932"/>
                    <a:pt x="0" y="83345"/>
                  </a:cubicBezTo>
                  <a:cubicBezTo>
                    <a:pt x="0" y="57944"/>
                    <a:pt x="1" y="32544"/>
                    <a:pt x="1" y="7143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: Shape 341"/>
            <p:cNvSpPr/>
            <p:nvPr/>
          </p:nvSpPr>
          <p:spPr>
            <a:xfrm>
              <a:off x="4351783" y="5171761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: Shape 342"/>
            <p:cNvSpPr/>
            <p:nvPr/>
          </p:nvSpPr>
          <p:spPr>
            <a:xfrm flipH="1">
              <a:off x="4994377" y="5163802"/>
              <a:ext cx="211583" cy="440112"/>
            </a:xfrm>
            <a:custGeom>
              <a:avLst/>
              <a:gdLst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8106 w 204787"/>
                <a:gd name="connsiteY3" fmla="*/ 442913 h 442913"/>
                <a:gd name="connsiteX4" fmla="*/ 16668 w 204787"/>
                <a:gd name="connsiteY4" fmla="*/ 440532 h 442913"/>
                <a:gd name="connsiteX5" fmla="*/ 0 w 204787"/>
                <a:gd name="connsiteY5" fmla="*/ 326232 h 442913"/>
                <a:gd name="connsiteX6" fmla="*/ 100012 w 204787"/>
                <a:gd name="connsiteY6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100012 w 204787"/>
                <a:gd name="connsiteY3" fmla="*/ 350044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2913"/>
                <a:gd name="connsiteX1" fmla="*/ 204787 w 204787"/>
                <a:gd name="connsiteY1" fmla="*/ 64294 h 442913"/>
                <a:gd name="connsiteX2" fmla="*/ 135731 w 204787"/>
                <a:gd name="connsiteY2" fmla="*/ 390525 h 442913"/>
                <a:gd name="connsiteX3" fmla="*/ 83343 w 204787"/>
                <a:gd name="connsiteY3" fmla="*/ 347663 h 442913"/>
                <a:gd name="connsiteX4" fmla="*/ 88106 w 204787"/>
                <a:gd name="connsiteY4" fmla="*/ 442913 h 442913"/>
                <a:gd name="connsiteX5" fmla="*/ 16668 w 204787"/>
                <a:gd name="connsiteY5" fmla="*/ 440532 h 442913"/>
                <a:gd name="connsiteX6" fmla="*/ 0 w 204787"/>
                <a:gd name="connsiteY6" fmla="*/ 326232 h 442913"/>
                <a:gd name="connsiteX7" fmla="*/ 100012 w 204787"/>
                <a:gd name="connsiteY7" fmla="*/ 0 h 442913"/>
                <a:gd name="connsiteX0" fmla="*/ 100012 w 204787"/>
                <a:gd name="connsiteY0" fmla="*/ 0 h 446274"/>
                <a:gd name="connsiteX1" fmla="*/ 204787 w 204787"/>
                <a:gd name="connsiteY1" fmla="*/ 64294 h 446274"/>
                <a:gd name="connsiteX2" fmla="*/ 135731 w 204787"/>
                <a:gd name="connsiteY2" fmla="*/ 390525 h 446274"/>
                <a:gd name="connsiteX3" fmla="*/ 83343 w 204787"/>
                <a:gd name="connsiteY3" fmla="*/ 347663 h 446274"/>
                <a:gd name="connsiteX4" fmla="*/ 88106 w 204787"/>
                <a:gd name="connsiteY4" fmla="*/ 442913 h 446274"/>
                <a:gd name="connsiteX5" fmla="*/ 52387 w 204787"/>
                <a:gd name="connsiteY5" fmla="*/ 426244 h 446274"/>
                <a:gd name="connsiteX6" fmla="*/ 16668 w 204787"/>
                <a:gd name="connsiteY6" fmla="*/ 440532 h 446274"/>
                <a:gd name="connsiteX7" fmla="*/ 0 w 204787"/>
                <a:gd name="connsiteY7" fmla="*/ 326232 h 446274"/>
                <a:gd name="connsiteX8" fmla="*/ 100012 w 204787"/>
                <a:gd name="connsiteY8" fmla="*/ 0 h 446274"/>
                <a:gd name="connsiteX0" fmla="*/ 100012 w 204787"/>
                <a:gd name="connsiteY0" fmla="*/ 0 h 447378"/>
                <a:gd name="connsiteX1" fmla="*/ 204787 w 204787"/>
                <a:gd name="connsiteY1" fmla="*/ 64294 h 447378"/>
                <a:gd name="connsiteX2" fmla="*/ 135731 w 204787"/>
                <a:gd name="connsiteY2" fmla="*/ 390525 h 447378"/>
                <a:gd name="connsiteX3" fmla="*/ 83343 w 204787"/>
                <a:gd name="connsiteY3" fmla="*/ 347663 h 447378"/>
                <a:gd name="connsiteX4" fmla="*/ 88106 w 204787"/>
                <a:gd name="connsiteY4" fmla="*/ 442913 h 447378"/>
                <a:gd name="connsiteX5" fmla="*/ 57149 w 204787"/>
                <a:gd name="connsiteY5" fmla="*/ 435769 h 447378"/>
                <a:gd name="connsiteX6" fmla="*/ 16668 w 204787"/>
                <a:gd name="connsiteY6" fmla="*/ 440532 h 447378"/>
                <a:gd name="connsiteX7" fmla="*/ 0 w 204787"/>
                <a:gd name="connsiteY7" fmla="*/ 326232 h 447378"/>
                <a:gd name="connsiteX8" fmla="*/ 100012 w 204787"/>
                <a:gd name="connsiteY8" fmla="*/ 0 h 447378"/>
                <a:gd name="connsiteX0" fmla="*/ 100012 w 204787"/>
                <a:gd name="connsiteY0" fmla="*/ 0 h 446749"/>
                <a:gd name="connsiteX1" fmla="*/ 204787 w 204787"/>
                <a:gd name="connsiteY1" fmla="*/ 64294 h 446749"/>
                <a:gd name="connsiteX2" fmla="*/ 135731 w 204787"/>
                <a:gd name="connsiteY2" fmla="*/ 390525 h 446749"/>
                <a:gd name="connsiteX3" fmla="*/ 83343 w 204787"/>
                <a:gd name="connsiteY3" fmla="*/ 347663 h 446749"/>
                <a:gd name="connsiteX4" fmla="*/ 88106 w 204787"/>
                <a:gd name="connsiteY4" fmla="*/ 442913 h 446749"/>
                <a:gd name="connsiteX5" fmla="*/ 54768 w 204787"/>
                <a:gd name="connsiteY5" fmla="*/ 431007 h 446749"/>
                <a:gd name="connsiteX6" fmla="*/ 16668 w 204787"/>
                <a:gd name="connsiteY6" fmla="*/ 440532 h 446749"/>
                <a:gd name="connsiteX7" fmla="*/ 0 w 204787"/>
                <a:gd name="connsiteY7" fmla="*/ 326232 h 446749"/>
                <a:gd name="connsiteX8" fmla="*/ 100012 w 204787"/>
                <a:gd name="connsiteY8" fmla="*/ 0 h 446749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569121"/>
                <a:gd name="connsiteX1" fmla="*/ 204787 w 204787"/>
                <a:gd name="connsiteY1" fmla="*/ 64294 h 569121"/>
                <a:gd name="connsiteX2" fmla="*/ 135731 w 204787"/>
                <a:gd name="connsiteY2" fmla="*/ 390525 h 569121"/>
                <a:gd name="connsiteX3" fmla="*/ 83343 w 204787"/>
                <a:gd name="connsiteY3" fmla="*/ 347663 h 569121"/>
                <a:gd name="connsiteX4" fmla="*/ 88106 w 204787"/>
                <a:gd name="connsiteY4" fmla="*/ 442913 h 569121"/>
                <a:gd name="connsiteX5" fmla="*/ 59530 w 204787"/>
                <a:gd name="connsiteY5" fmla="*/ 569120 h 569121"/>
                <a:gd name="connsiteX6" fmla="*/ 16668 w 204787"/>
                <a:gd name="connsiteY6" fmla="*/ 440532 h 569121"/>
                <a:gd name="connsiteX7" fmla="*/ 0 w 204787"/>
                <a:gd name="connsiteY7" fmla="*/ 326232 h 569121"/>
                <a:gd name="connsiteX8" fmla="*/ 100012 w 204787"/>
                <a:gd name="connsiteY8" fmla="*/ 0 h 569121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71436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53059"/>
                <a:gd name="connsiteX1" fmla="*/ 204787 w 204787"/>
                <a:gd name="connsiteY1" fmla="*/ 64294 h 453059"/>
                <a:gd name="connsiteX2" fmla="*/ 135731 w 204787"/>
                <a:gd name="connsiteY2" fmla="*/ 390525 h 453059"/>
                <a:gd name="connsiteX3" fmla="*/ 83343 w 204787"/>
                <a:gd name="connsiteY3" fmla="*/ 347663 h 453059"/>
                <a:gd name="connsiteX4" fmla="*/ 88106 w 204787"/>
                <a:gd name="connsiteY4" fmla="*/ 442913 h 453059"/>
                <a:gd name="connsiteX5" fmla="*/ 61911 w 204787"/>
                <a:gd name="connsiteY5" fmla="*/ 452439 h 453059"/>
                <a:gd name="connsiteX6" fmla="*/ 16668 w 204787"/>
                <a:gd name="connsiteY6" fmla="*/ 440532 h 453059"/>
                <a:gd name="connsiteX7" fmla="*/ 0 w 204787"/>
                <a:gd name="connsiteY7" fmla="*/ 326232 h 453059"/>
                <a:gd name="connsiteX8" fmla="*/ 100012 w 204787"/>
                <a:gd name="connsiteY8" fmla="*/ 0 h 453059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8106 w 204787"/>
                <a:gd name="connsiteY4" fmla="*/ 442913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61348"/>
                <a:gd name="connsiteX1" fmla="*/ 204787 w 204787"/>
                <a:gd name="connsiteY1" fmla="*/ 64294 h 461348"/>
                <a:gd name="connsiteX2" fmla="*/ 135731 w 204787"/>
                <a:gd name="connsiteY2" fmla="*/ 390525 h 461348"/>
                <a:gd name="connsiteX3" fmla="*/ 83343 w 204787"/>
                <a:gd name="connsiteY3" fmla="*/ 347663 h 461348"/>
                <a:gd name="connsiteX4" fmla="*/ 85725 w 204787"/>
                <a:gd name="connsiteY4" fmla="*/ 414338 h 461348"/>
                <a:gd name="connsiteX5" fmla="*/ 61911 w 204787"/>
                <a:gd name="connsiteY5" fmla="*/ 452439 h 461348"/>
                <a:gd name="connsiteX6" fmla="*/ 16668 w 204787"/>
                <a:gd name="connsiteY6" fmla="*/ 440532 h 461348"/>
                <a:gd name="connsiteX7" fmla="*/ 0 w 204787"/>
                <a:gd name="connsiteY7" fmla="*/ 326232 h 461348"/>
                <a:gd name="connsiteX8" fmla="*/ 100012 w 204787"/>
                <a:gd name="connsiteY8" fmla="*/ 0 h 461348"/>
                <a:gd name="connsiteX0" fmla="*/ 100012 w 204787"/>
                <a:gd name="connsiteY0" fmla="*/ 0 h 452607"/>
                <a:gd name="connsiteX1" fmla="*/ 204787 w 204787"/>
                <a:gd name="connsiteY1" fmla="*/ 64294 h 452607"/>
                <a:gd name="connsiteX2" fmla="*/ 135731 w 204787"/>
                <a:gd name="connsiteY2" fmla="*/ 390525 h 452607"/>
                <a:gd name="connsiteX3" fmla="*/ 83343 w 204787"/>
                <a:gd name="connsiteY3" fmla="*/ 347663 h 452607"/>
                <a:gd name="connsiteX4" fmla="*/ 85725 w 204787"/>
                <a:gd name="connsiteY4" fmla="*/ 414338 h 452607"/>
                <a:gd name="connsiteX5" fmla="*/ 57148 w 204787"/>
                <a:gd name="connsiteY5" fmla="*/ 438151 h 452607"/>
                <a:gd name="connsiteX6" fmla="*/ 16668 w 204787"/>
                <a:gd name="connsiteY6" fmla="*/ 440532 h 452607"/>
                <a:gd name="connsiteX7" fmla="*/ 0 w 204787"/>
                <a:gd name="connsiteY7" fmla="*/ 326232 h 452607"/>
                <a:gd name="connsiteX8" fmla="*/ 100012 w 204787"/>
                <a:gd name="connsiteY8" fmla="*/ 0 h 452607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6240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5026"/>
                <a:gd name="connsiteX1" fmla="*/ 210040 w 210040"/>
                <a:gd name="connsiteY1" fmla="*/ 64294 h 445026"/>
                <a:gd name="connsiteX2" fmla="*/ 140984 w 210040"/>
                <a:gd name="connsiteY2" fmla="*/ 390525 h 445026"/>
                <a:gd name="connsiteX3" fmla="*/ 88596 w 210040"/>
                <a:gd name="connsiteY3" fmla="*/ 347663 h 445026"/>
                <a:gd name="connsiteX4" fmla="*/ 90978 w 210040"/>
                <a:gd name="connsiteY4" fmla="*/ 414338 h 445026"/>
                <a:gd name="connsiteX5" fmla="*/ 43351 w 210040"/>
                <a:gd name="connsiteY5" fmla="*/ 438151 h 445026"/>
                <a:gd name="connsiteX6" fmla="*/ 490 w 210040"/>
                <a:gd name="connsiteY6" fmla="*/ 416719 h 445026"/>
                <a:gd name="connsiteX7" fmla="*/ 5253 w 210040"/>
                <a:gd name="connsiteY7" fmla="*/ 326232 h 445026"/>
                <a:gd name="connsiteX8" fmla="*/ 105265 w 210040"/>
                <a:gd name="connsiteY8" fmla="*/ 0 h 44502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5265 w 210040"/>
                <a:gd name="connsiteY0" fmla="*/ 0 h 447076"/>
                <a:gd name="connsiteX1" fmla="*/ 210040 w 210040"/>
                <a:gd name="connsiteY1" fmla="*/ 64294 h 447076"/>
                <a:gd name="connsiteX2" fmla="*/ 140984 w 210040"/>
                <a:gd name="connsiteY2" fmla="*/ 390525 h 447076"/>
                <a:gd name="connsiteX3" fmla="*/ 88596 w 210040"/>
                <a:gd name="connsiteY3" fmla="*/ 347663 h 447076"/>
                <a:gd name="connsiteX4" fmla="*/ 90978 w 210040"/>
                <a:gd name="connsiteY4" fmla="*/ 414338 h 447076"/>
                <a:gd name="connsiteX5" fmla="*/ 43351 w 210040"/>
                <a:gd name="connsiteY5" fmla="*/ 438151 h 447076"/>
                <a:gd name="connsiteX6" fmla="*/ 490 w 210040"/>
                <a:gd name="connsiteY6" fmla="*/ 416719 h 447076"/>
                <a:gd name="connsiteX7" fmla="*/ 5253 w 210040"/>
                <a:gd name="connsiteY7" fmla="*/ 326232 h 447076"/>
                <a:gd name="connsiteX8" fmla="*/ 105265 w 210040"/>
                <a:gd name="connsiteY8" fmla="*/ 0 h 447076"/>
                <a:gd name="connsiteX0" fmla="*/ 107710 w 212485"/>
                <a:gd name="connsiteY0" fmla="*/ 0 h 447076"/>
                <a:gd name="connsiteX1" fmla="*/ 212485 w 212485"/>
                <a:gd name="connsiteY1" fmla="*/ 64294 h 447076"/>
                <a:gd name="connsiteX2" fmla="*/ 143429 w 212485"/>
                <a:gd name="connsiteY2" fmla="*/ 390525 h 447076"/>
                <a:gd name="connsiteX3" fmla="*/ 91041 w 212485"/>
                <a:gd name="connsiteY3" fmla="*/ 347663 h 447076"/>
                <a:gd name="connsiteX4" fmla="*/ 93423 w 212485"/>
                <a:gd name="connsiteY4" fmla="*/ 414338 h 447076"/>
                <a:gd name="connsiteX5" fmla="*/ 45796 w 212485"/>
                <a:gd name="connsiteY5" fmla="*/ 438151 h 447076"/>
                <a:gd name="connsiteX6" fmla="*/ 2935 w 212485"/>
                <a:gd name="connsiteY6" fmla="*/ 416719 h 447076"/>
                <a:gd name="connsiteX7" fmla="*/ 7698 w 212485"/>
                <a:gd name="connsiteY7" fmla="*/ 326232 h 447076"/>
                <a:gd name="connsiteX8" fmla="*/ 107710 w 212485"/>
                <a:gd name="connsiteY8" fmla="*/ 0 h 447076"/>
                <a:gd name="connsiteX0" fmla="*/ 106808 w 211583"/>
                <a:gd name="connsiteY0" fmla="*/ 0 h 447076"/>
                <a:gd name="connsiteX1" fmla="*/ 211583 w 211583"/>
                <a:gd name="connsiteY1" fmla="*/ 64294 h 447076"/>
                <a:gd name="connsiteX2" fmla="*/ 142527 w 211583"/>
                <a:gd name="connsiteY2" fmla="*/ 390525 h 447076"/>
                <a:gd name="connsiteX3" fmla="*/ 90139 w 211583"/>
                <a:gd name="connsiteY3" fmla="*/ 347663 h 447076"/>
                <a:gd name="connsiteX4" fmla="*/ 92521 w 211583"/>
                <a:gd name="connsiteY4" fmla="*/ 414338 h 447076"/>
                <a:gd name="connsiteX5" fmla="*/ 44894 w 211583"/>
                <a:gd name="connsiteY5" fmla="*/ 438151 h 447076"/>
                <a:gd name="connsiteX6" fmla="*/ 2033 w 211583"/>
                <a:gd name="connsiteY6" fmla="*/ 416719 h 447076"/>
                <a:gd name="connsiteX7" fmla="*/ 6796 w 211583"/>
                <a:gd name="connsiteY7" fmla="*/ 326232 h 447076"/>
                <a:gd name="connsiteX8" fmla="*/ 106808 w 211583"/>
                <a:gd name="connsiteY8" fmla="*/ 0 h 447076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  <a:gd name="connsiteX0" fmla="*/ 106808 w 211583"/>
                <a:gd name="connsiteY0" fmla="*/ 0 h 440112"/>
                <a:gd name="connsiteX1" fmla="*/ 211583 w 211583"/>
                <a:gd name="connsiteY1" fmla="*/ 64294 h 440112"/>
                <a:gd name="connsiteX2" fmla="*/ 142527 w 211583"/>
                <a:gd name="connsiteY2" fmla="*/ 390525 h 440112"/>
                <a:gd name="connsiteX3" fmla="*/ 90139 w 211583"/>
                <a:gd name="connsiteY3" fmla="*/ 347663 h 440112"/>
                <a:gd name="connsiteX4" fmla="*/ 92521 w 211583"/>
                <a:gd name="connsiteY4" fmla="*/ 414338 h 440112"/>
                <a:gd name="connsiteX5" fmla="*/ 44894 w 211583"/>
                <a:gd name="connsiteY5" fmla="*/ 438151 h 440112"/>
                <a:gd name="connsiteX6" fmla="*/ 2033 w 211583"/>
                <a:gd name="connsiteY6" fmla="*/ 416719 h 440112"/>
                <a:gd name="connsiteX7" fmla="*/ 6796 w 211583"/>
                <a:gd name="connsiteY7" fmla="*/ 326232 h 440112"/>
                <a:gd name="connsiteX8" fmla="*/ 106808 w 211583"/>
                <a:gd name="connsiteY8" fmla="*/ 0 h 4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583" h="440112">
                  <a:moveTo>
                    <a:pt x="106808" y="0"/>
                  </a:moveTo>
                  <a:lnTo>
                    <a:pt x="211583" y="64294"/>
                  </a:lnTo>
                  <a:cubicBezTo>
                    <a:pt x="117126" y="313533"/>
                    <a:pt x="160783" y="281781"/>
                    <a:pt x="142527" y="390525"/>
                  </a:cubicBezTo>
                  <a:cubicBezTo>
                    <a:pt x="101251" y="422276"/>
                    <a:pt x="119508" y="339725"/>
                    <a:pt x="90139" y="347663"/>
                  </a:cubicBezTo>
                  <a:cubicBezTo>
                    <a:pt x="83789" y="379413"/>
                    <a:pt x="91727" y="392113"/>
                    <a:pt x="92521" y="414338"/>
                  </a:cubicBezTo>
                  <a:cubicBezTo>
                    <a:pt x="96887" y="451248"/>
                    <a:pt x="54419" y="412354"/>
                    <a:pt x="44894" y="438151"/>
                  </a:cubicBezTo>
                  <a:cubicBezTo>
                    <a:pt x="25844" y="444897"/>
                    <a:pt x="10764" y="433388"/>
                    <a:pt x="2033" y="416719"/>
                  </a:cubicBezTo>
                  <a:cubicBezTo>
                    <a:pt x="-5904" y="381001"/>
                    <a:pt x="12352" y="364332"/>
                    <a:pt x="6796" y="326232"/>
                  </a:cubicBezTo>
                  <a:cubicBezTo>
                    <a:pt x="44896" y="79376"/>
                    <a:pt x="73471" y="108744"/>
                    <a:pt x="106808" y="0"/>
                  </a:cubicBezTo>
                  <a:close/>
                </a:path>
              </a:pathLst>
            </a:custGeom>
            <a:solidFill>
              <a:srgbClr val="E0AB7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4" name="Group 343"/>
            <p:cNvGrpSpPr/>
            <p:nvPr/>
          </p:nvGrpSpPr>
          <p:grpSpPr>
            <a:xfrm>
              <a:off x="4438887" y="4959873"/>
              <a:ext cx="709613" cy="522520"/>
              <a:chOff x="1916909" y="3505263"/>
              <a:chExt cx="709613" cy="522520"/>
            </a:xfrm>
          </p:grpSpPr>
          <p:sp>
            <p:nvSpPr>
              <p:cNvPr id="363" name="Rectangle: Rounded Corners 20"/>
              <p:cNvSpPr/>
              <p:nvPr/>
            </p:nvSpPr>
            <p:spPr>
              <a:xfrm>
                <a:off x="1997110" y="3512017"/>
                <a:ext cx="507384" cy="410268"/>
              </a:xfrm>
              <a:custGeom>
                <a:avLst/>
                <a:gdLst>
                  <a:gd name="connsiteX0" fmla="*/ 0 w 533400"/>
                  <a:gd name="connsiteY0" fmla="*/ 65846 h 395071"/>
                  <a:gd name="connsiteX1" fmla="*/ 65846 w 533400"/>
                  <a:gd name="connsiteY1" fmla="*/ 0 h 395071"/>
                  <a:gd name="connsiteX2" fmla="*/ 467554 w 533400"/>
                  <a:gd name="connsiteY2" fmla="*/ 0 h 395071"/>
                  <a:gd name="connsiteX3" fmla="*/ 533400 w 533400"/>
                  <a:gd name="connsiteY3" fmla="*/ 65846 h 395071"/>
                  <a:gd name="connsiteX4" fmla="*/ 533400 w 533400"/>
                  <a:gd name="connsiteY4" fmla="*/ 329225 h 395071"/>
                  <a:gd name="connsiteX5" fmla="*/ 467554 w 533400"/>
                  <a:gd name="connsiteY5" fmla="*/ 395071 h 395071"/>
                  <a:gd name="connsiteX6" fmla="*/ 65846 w 533400"/>
                  <a:gd name="connsiteY6" fmla="*/ 395071 h 395071"/>
                  <a:gd name="connsiteX7" fmla="*/ 0 w 533400"/>
                  <a:gd name="connsiteY7" fmla="*/ 329225 h 395071"/>
                  <a:gd name="connsiteX8" fmla="*/ 0 w 533400"/>
                  <a:gd name="connsiteY8" fmla="*/ 65846 h 395071"/>
                  <a:gd name="connsiteX0" fmla="*/ 16933 w 550333"/>
                  <a:gd name="connsiteY0" fmla="*/ 65846 h 395071"/>
                  <a:gd name="connsiteX1" fmla="*/ 82779 w 550333"/>
                  <a:gd name="connsiteY1" fmla="*/ 0 h 395071"/>
                  <a:gd name="connsiteX2" fmla="*/ 484487 w 550333"/>
                  <a:gd name="connsiteY2" fmla="*/ 0 h 395071"/>
                  <a:gd name="connsiteX3" fmla="*/ 550333 w 550333"/>
                  <a:gd name="connsiteY3" fmla="*/ 65846 h 395071"/>
                  <a:gd name="connsiteX4" fmla="*/ 550333 w 550333"/>
                  <a:gd name="connsiteY4" fmla="*/ 329225 h 395071"/>
                  <a:gd name="connsiteX5" fmla="*/ 484487 w 550333"/>
                  <a:gd name="connsiteY5" fmla="*/ 395071 h 395071"/>
                  <a:gd name="connsiteX6" fmla="*/ 82779 w 550333"/>
                  <a:gd name="connsiteY6" fmla="*/ 395071 h 395071"/>
                  <a:gd name="connsiteX7" fmla="*/ 16933 w 550333"/>
                  <a:gd name="connsiteY7" fmla="*/ 329225 h 395071"/>
                  <a:gd name="connsiteX8" fmla="*/ 16933 w 550333"/>
                  <a:gd name="connsiteY8" fmla="*/ 65846 h 395071"/>
                  <a:gd name="connsiteX0" fmla="*/ 16933 w 563033"/>
                  <a:gd name="connsiteY0" fmla="*/ 65846 h 395071"/>
                  <a:gd name="connsiteX1" fmla="*/ 82779 w 563033"/>
                  <a:gd name="connsiteY1" fmla="*/ 0 h 395071"/>
                  <a:gd name="connsiteX2" fmla="*/ 484487 w 563033"/>
                  <a:gd name="connsiteY2" fmla="*/ 0 h 395071"/>
                  <a:gd name="connsiteX3" fmla="*/ 550333 w 563033"/>
                  <a:gd name="connsiteY3" fmla="*/ 65846 h 395071"/>
                  <a:gd name="connsiteX4" fmla="*/ 550333 w 563033"/>
                  <a:gd name="connsiteY4" fmla="*/ 329225 h 395071"/>
                  <a:gd name="connsiteX5" fmla="*/ 484487 w 563033"/>
                  <a:gd name="connsiteY5" fmla="*/ 395071 h 395071"/>
                  <a:gd name="connsiteX6" fmla="*/ 82779 w 563033"/>
                  <a:gd name="connsiteY6" fmla="*/ 395071 h 395071"/>
                  <a:gd name="connsiteX7" fmla="*/ 16933 w 563033"/>
                  <a:gd name="connsiteY7" fmla="*/ 329225 h 395071"/>
                  <a:gd name="connsiteX8" fmla="*/ 16933 w 563033"/>
                  <a:gd name="connsiteY8" fmla="*/ 65846 h 395071"/>
                  <a:gd name="connsiteX0" fmla="*/ 16933 w 574443"/>
                  <a:gd name="connsiteY0" fmla="*/ 65846 h 395071"/>
                  <a:gd name="connsiteX1" fmla="*/ 82779 w 574443"/>
                  <a:gd name="connsiteY1" fmla="*/ 0 h 395071"/>
                  <a:gd name="connsiteX2" fmla="*/ 484487 w 574443"/>
                  <a:gd name="connsiteY2" fmla="*/ 0 h 395071"/>
                  <a:gd name="connsiteX3" fmla="*/ 564621 w 574443"/>
                  <a:gd name="connsiteY3" fmla="*/ 63465 h 395071"/>
                  <a:gd name="connsiteX4" fmla="*/ 550333 w 574443"/>
                  <a:gd name="connsiteY4" fmla="*/ 329225 h 395071"/>
                  <a:gd name="connsiteX5" fmla="*/ 484487 w 574443"/>
                  <a:gd name="connsiteY5" fmla="*/ 395071 h 395071"/>
                  <a:gd name="connsiteX6" fmla="*/ 82779 w 574443"/>
                  <a:gd name="connsiteY6" fmla="*/ 395071 h 395071"/>
                  <a:gd name="connsiteX7" fmla="*/ 16933 w 574443"/>
                  <a:gd name="connsiteY7" fmla="*/ 329225 h 395071"/>
                  <a:gd name="connsiteX8" fmla="*/ 16933 w 574443"/>
                  <a:gd name="connsiteY8" fmla="*/ 65846 h 395071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16933 w 574443"/>
                  <a:gd name="connsiteY0" fmla="*/ 72990 h 402215"/>
                  <a:gd name="connsiteX1" fmla="*/ 82779 w 574443"/>
                  <a:gd name="connsiteY1" fmla="*/ 7144 h 402215"/>
                  <a:gd name="connsiteX2" fmla="*/ 484487 w 574443"/>
                  <a:gd name="connsiteY2" fmla="*/ 0 h 402215"/>
                  <a:gd name="connsiteX3" fmla="*/ 564621 w 574443"/>
                  <a:gd name="connsiteY3" fmla="*/ 70609 h 402215"/>
                  <a:gd name="connsiteX4" fmla="*/ 550333 w 574443"/>
                  <a:gd name="connsiteY4" fmla="*/ 336369 h 402215"/>
                  <a:gd name="connsiteX5" fmla="*/ 484487 w 574443"/>
                  <a:gd name="connsiteY5" fmla="*/ 402215 h 402215"/>
                  <a:gd name="connsiteX6" fmla="*/ 82779 w 574443"/>
                  <a:gd name="connsiteY6" fmla="*/ 402215 h 402215"/>
                  <a:gd name="connsiteX7" fmla="*/ 16933 w 574443"/>
                  <a:gd name="connsiteY7" fmla="*/ 336369 h 402215"/>
                  <a:gd name="connsiteX8" fmla="*/ 16933 w 57444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6873"/>
                  <a:gd name="connsiteY0" fmla="*/ 72990 h 402215"/>
                  <a:gd name="connsiteX1" fmla="*/ 75209 w 566873"/>
                  <a:gd name="connsiteY1" fmla="*/ 7144 h 402215"/>
                  <a:gd name="connsiteX2" fmla="*/ 476917 w 566873"/>
                  <a:gd name="connsiteY2" fmla="*/ 0 h 402215"/>
                  <a:gd name="connsiteX3" fmla="*/ 557051 w 566873"/>
                  <a:gd name="connsiteY3" fmla="*/ 70609 h 402215"/>
                  <a:gd name="connsiteX4" fmla="*/ 542763 w 566873"/>
                  <a:gd name="connsiteY4" fmla="*/ 336369 h 402215"/>
                  <a:gd name="connsiteX5" fmla="*/ 476917 w 566873"/>
                  <a:gd name="connsiteY5" fmla="*/ 402215 h 402215"/>
                  <a:gd name="connsiteX6" fmla="*/ 75209 w 566873"/>
                  <a:gd name="connsiteY6" fmla="*/ 402215 h 402215"/>
                  <a:gd name="connsiteX7" fmla="*/ 61750 w 566873"/>
                  <a:gd name="connsiteY7" fmla="*/ 305413 h 402215"/>
                  <a:gd name="connsiteX8" fmla="*/ 9363 w 566873"/>
                  <a:gd name="connsiteY8" fmla="*/ 72990 h 402215"/>
                  <a:gd name="connsiteX0" fmla="*/ 9363 w 562085"/>
                  <a:gd name="connsiteY0" fmla="*/ 72990 h 402215"/>
                  <a:gd name="connsiteX1" fmla="*/ 75209 w 562085"/>
                  <a:gd name="connsiteY1" fmla="*/ 7144 h 402215"/>
                  <a:gd name="connsiteX2" fmla="*/ 476917 w 562085"/>
                  <a:gd name="connsiteY2" fmla="*/ 0 h 402215"/>
                  <a:gd name="connsiteX3" fmla="*/ 557051 w 562085"/>
                  <a:gd name="connsiteY3" fmla="*/ 70609 h 402215"/>
                  <a:gd name="connsiteX4" fmla="*/ 483232 w 562085"/>
                  <a:gd name="connsiteY4" fmla="*/ 310176 h 402215"/>
                  <a:gd name="connsiteX5" fmla="*/ 476917 w 562085"/>
                  <a:gd name="connsiteY5" fmla="*/ 402215 h 402215"/>
                  <a:gd name="connsiteX6" fmla="*/ 75209 w 562085"/>
                  <a:gd name="connsiteY6" fmla="*/ 402215 h 402215"/>
                  <a:gd name="connsiteX7" fmla="*/ 61750 w 562085"/>
                  <a:gd name="connsiteY7" fmla="*/ 305413 h 402215"/>
                  <a:gd name="connsiteX8" fmla="*/ 9363 w 562085"/>
                  <a:gd name="connsiteY8" fmla="*/ 72990 h 402215"/>
                  <a:gd name="connsiteX0" fmla="*/ 9363 w 563017"/>
                  <a:gd name="connsiteY0" fmla="*/ 72990 h 402215"/>
                  <a:gd name="connsiteX1" fmla="*/ 75209 w 563017"/>
                  <a:gd name="connsiteY1" fmla="*/ 7144 h 402215"/>
                  <a:gd name="connsiteX2" fmla="*/ 476917 w 563017"/>
                  <a:gd name="connsiteY2" fmla="*/ 0 h 402215"/>
                  <a:gd name="connsiteX3" fmla="*/ 557051 w 563017"/>
                  <a:gd name="connsiteY3" fmla="*/ 70609 h 402215"/>
                  <a:gd name="connsiteX4" fmla="*/ 502282 w 563017"/>
                  <a:gd name="connsiteY4" fmla="*/ 317320 h 402215"/>
                  <a:gd name="connsiteX5" fmla="*/ 476917 w 563017"/>
                  <a:gd name="connsiteY5" fmla="*/ 402215 h 402215"/>
                  <a:gd name="connsiteX6" fmla="*/ 75209 w 563017"/>
                  <a:gd name="connsiteY6" fmla="*/ 402215 h 402215"/>
                  <a:gd name="connsiteX7" fmla="*/ 61750 w 563017"/>
                  <a:gd name="connsiteY7" fmla="*/ 305413 h 402215"/>
                  <a:gd name="connsiteX8" fmla="*/ 9363 w 563017"/>
                  <a:gd name="connsiteY8" fmla="*/ 72990 h 402215"/>
                  <a:gd name="connsiteX0" fmla="*/ 11086 w 564740"/>
                  <a:gd name="connsiteY0" fmla="*/ 72990 h 402215"/>
                  <a:gd name="connsiteX1" fmla="*/ 76932 w 564740"/>
                  <a:gd name="connsiteY1" fmla="*/ 7144 h 402215"/>
                  <a:gd name="connsiteX2" fmla="*/ 478640 w 564740"/>
                  <a:gd name="connsiteY2" fmla="*/ 0 h 402215"/>
                  <a:gd name="connsiteX3" fmla="*/ 558774 w 564740"/>
                  <a:gd name="connsiteY3" fmla="*/ 70609 h 402215"/>
                  <a:gd name="connsiteX4" fmla="*/ 504005 w 564740"/>
                  <a:gd name="connsiteY4" fmla="*/ 317320 h 402215"/>
                  <a:gd name="connsiteX5" fmla="*/ 478640 w 564740"/>
                  <a:gd name="connsiteY5" fmla="*/ 402215 h 402215"/>
                  <a:gd name="connsiteX6" fmla="*/ 76932 w 564740"/>
                  <a:gd name="connsiteY6" fmla="*/ 402215 h 402215"/>
                  <a:gd name="connsiteX7" fmla="*/ 63473 w 564740"/>
                  <a:gd name="connsiteY7" fmla="*/ 305413 h 402215"/>
                  <a:gd name="connsiteX8" fmla="*/ 11086 w 564740"/>
                  <a:gd name="connsiteY8" fmla="*/ 72990 h 402215"/>
                  <a:gd name="connsiteX0" fmla="*/ 10678 w 569094"/>
                  <a:gd name="connsiteY0" fmla="*/ 70609 h 402215"/>
                  <a:gd name="connsiteX1" fmla="*/ 81286 w 569094"/>
                  <a:gd name="connsiteY1" fmla="*/ 7144 h 402215"/>
                  <a:gd name="connsiteX2" fmla="*/ 482994 w 569094"/>
                  <a:gd name="connsiteY2" fmla="*/ 0 h 402215"/>
                  <a:gd name="connsiteX3" fmla="*/ 563128 w 569094"/>
                  <a:gd name="connsiteY3" fmla="*/ 70609 h 402215"/>
                  <a:gd name="connsiteX4" fmla="*/ 508359 w 569094"/>
                  <a:gd name="connsiteY4" fmla="*/ 317320 h 402215"/>
                  <a:gd name="connsiteX5" fmla="*/ 482994 w 569094"/>
                  <a:gd name="connsiteY5" fmla="*/ 402215 h 402215"/>
                  <a:gd name="connsiteX6" fmla="*/ 81286 w 569094"/>
                  <a:gd name="connsiteY6" fmla="*/ 402215 h 402215"/>
                  <a:gd name="connsiteX7" fmla="*/ 67827 w 569094"/>
                  <a:gd name="connsiteY7" fmla="*/ 305413 h 402215"/>
                  <a:gd name="connsiteX8" fmla="*/ 10678 w 569094"/>
                  <a:gd name="connsiteY8" fmla="*/ 70609 h 402215"/>
                  <a:gd name="connsiteX0" fmla="*/ 10120 w 575680"/>
                  <a:gd name="connsiteY0" fmla="*/ 82516 h 402215"/>
                  <a:gd name="connsiteX1" fmla="*/ 87872 w 575680"/>
                  <a:gd name="connsiteY1" fmla="*/ 7144 h 402215"/>
                  <a:gd name="connsiteX2" fmla="*/ 489580 w 575680"/>
                  <a:gd name="connsiteY2" fmla="*/ 0 h 402215"/>
                  <a:gd name="connsiteX3" fmla="*/ 569714 w 575680"/>
                  <a:gd name="connsiteY3" fmla="*/ 70609 h 402215"/>
                  <a:gd name="connsiteX4" fmla="*/ 514945 w 575680"/>
                  <a:gd name="connsiteY4" fmla="*/ 317320 h 402215"/>
                  <a:gd name="connsiteX5" fmla="*/ 489580 w 575680"/>
                  <a:gd name="connsiteY5" fmla="*/ 402215 h 402215"/>
                  <a:gd name="connsiteX6" fmla="*/ 87872 w 575680"/>
                  <a:gd name="connsiteY6" fmla="*/ 402215 h 402215"/>
                  <a:gd name="connsiteX7" fmla="*/ 74413 w 575680"/>
                  <a:gd name="connsiteY7" fmla="*/ 305413 h 402215"/>
                  <a:gd name="connsiteX8" fmla="*/ 10120 w 575680"/>
                  <a:gd name="connsiteY8" fmla="*/ 82516 h 402215"/>
                  <a:gd name="connsiteX0" fmla="*/ 10120 w 575680"/>
                  <a:gd name="connsiteY0" fmla="*/ 87489 h 407188"/>
                  <a:gd name="connsiteX1" fmla="*/ 87872 w 575680"/>
                  <a:gd name="connsiteY1" fmla="*/ 12117 h 407188"/>
                  <a:gd name="connsiteX2" fmla="*/ 489580 w 575680"/>
                  <a:gd name="connsiteY2" fmla="*/ 4973 h 407188"/>
                  <a:gd name="connsiteX3" fmla="*/ 569714 w 575680"/>
                  <a:gd name="connsiteY3" fmla="*/ 75582 h 407188"/>
                  <a:gd name="connsiteX4" fmla="*/ 514945 w 575680"/>
                  <a:gd name="connsiteY4" fmla="*/ 322293 h 407188"/>
                  <a:gd name="connsiteX5" fmla="*/ 489580 w 575680"/>
                  <a:gd name="connsiteY5" fmla="*/ 407188 h 407188"/>
                  <a:gd name="connsiteX6" fmla="*/ 87872 w 575680"/>
                  <a:gd name="connsiteY6" fmla="*/ 407188 h 407188"/>
                  <a:gd name="connsiteX7" fmla="*/ 74413 w 575680"/>
                  <a:gd name="connsiteY7" fmla="*/ 310386 h 407188"/>
                  <a:gd name="connsiteX8" fmla="*/ 10120 w 575680"/>
                  <a:gd name="connsiteY8" fmla="*/ 87489 h 407188"/>
                  <a:gd name="connsiteX0" fmla="*/ 10120 w 575680"/>
                  <a:gd name="connsiteY0" fmla="*/ 90569 h 410268"/>
                  <a:gd name="connsiteX1" fmla="*/ 87872 w 575680"/>
                  <a:gd name="connsiteY1" fmla="*/ 15197 h 410268"/>
                  <a:gd name="connsiteX2" fmla="*/ 489580 w 575680"/>
                  <a:gd name="connsiteY2" fmla="*/ 8053 h 410268"/>
                  <a:gd name="connsiteX3" fmla="*/ 569714 w 575680"/>
                  <a:gd name="connsiteY3" fmla="*/ 78662 h 410268"/>
                  <a:gd name="connsiteX4" fmla="*/ 514945 w 575680"/>
                  <a:gd name="connsiteY4" fmla="*/ 325373 h 410268"/>
                  <a:gd name="connsiteX5" fmla="*/ 489580 w 575680"/>
                  <a:gd name="connsiteY5" fmla="*/ 410268 h 410268"/>
                  <a:gd name="connsiteX6" fmla="*/ 87872 w 575680"/>
                  <a:gd name="connsiteY6" fmla="*/ 410268 h 410268"/>
                  <a:gd name="connsiteX7" fmla="*/ 74413 w 575680"/>
                  <a:gd name="connsiteY7" fmla="*/ 313466 h 410268"/>
                  <a:gd name="connsiteX8" fmla="*/ 10120 w 575680"/>
                  <a:gd name="connsiteY8" fmla="*/ 90569 h 41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680" h="410268">
                    <a:moveTo>
                      <a:pt x="10120" y="90569"/>
                    </a:moveTo>
                    <a:cubicBezTo>
                      <a:pt x="10120" y="54203"/>
                      <a:pt x="51506" y="15197"/>
                      <a:pt x="87872" y="15197"/>
                    </a:cubicBezTo>
                    <a:cubicBezTo>
                      <a:pt x="176531" y="-8615"/>
                      <a:pt x="360440" y="909"/>
                      <a:pt x="489580" y="8053"/>
                    </a:cubicBezTo>
                    <a:cubicBezTo>
                      <a:pt x="525946" y="8053"/>
                      <a:pt x="569714" y="42296"/>
                      <a:pt x="569714" y="78662"/>
                    </a:cubicBezTo>
                    <a:cubicBezTo>
                      <a:pt x="598289" y="161692"/>
                      <a:pt x="514945" y="237580"/>
                      <a:pt x="514945" y="325373"/>
                    </a:cubicBezTo>
                    <a:cubicBezTo>
                      <a:pt x="514945" y="361739"/>
                      <a:pt x="525946" y="410268"/>
                      <a:pt x="489580" y="410268"/>
                    </a:cubicBezTo>
                    <a:lnTo>
                      <a:pt x="87872" y="410268"/>
                    </a:lnTo>
                    <a:cubicBezTo>
                      <a:pt x="51506" y="410268"/>
                      <a:pt x="105369" y="337926"/>
                      <a:pt x="74413" y="313466"/>
                    </a:cubicBezTo>
                    <a:cubicBezTo>
                      <a:pt x="74413" y="225673"/>
                      <a:pt x="-32743" y="175981"/>
                      <a:pt x="10120" y="9056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4" name="Freeform: Shape 363"/>
              <p:cNvSpPr/>
              <p:nvPr/>
            </p:nvSpPr>
            <p:spPr>
              <a:xfrm>
                <a:off x="2174357" y="3505263"/>
                <a:ext cx="164305" cy="135245"/>
              </a:xfrm>
              <a:custGeom>
                <a:avLst/>
                <a:gdLst>
                  <a:gd name="connsiteX0" fmla="*/ 0 w 147638"/>
                  <a:gd name="connsiteY0" fmla="*/ 4762 h 57150"/>
                  <a:gd name="connsiteX1" fmla="*/ 147638 w 147638"/>
                  <a:gd name="connsiteY1" fmla="*/ 0 h 57150"/>
                  <a:gd name="connsiteX2" fmla="*/ 147638 w 147638"/>
                  <a:gd name="connsiteY2" fmla="*/ 54769 h 57150"/>
                  <a:gd name="connsiteX3" fmla="*/ 2382 w 147638"/>
                  <a:gd name="connsiteY3" fmla="*/ 57150 h 57150"/>
                  <a:gd name="connsiteX4" fmla="*/ 0 w 147638"/>
                  <a:gd name="connsiteY4" fmla="*/ 4762 h 57150"/>
                  <a:gd name="connsiteX0" fmla="*/ 0 w 147638"/>
                  <a:gd name="connsiteY0" fmla="*/ 4762 h 83359"/>
                  <a:gd name="connsiteX1" fmla="*/ 147638 w 147638"/>
                  <a:gd name="connsiteY1" fmla="*/ 0 h 83359"/>
                  <a:gd name="connsiteX2" fmla="*/ 147638 w 147638"/>
                  <a:gd name="connsiteY2" fmla="*/ 54769 h 83359"/>
                  <a:gd name="connsiteX3" fmla="*/ 73819 w 147638"/>
                  <a:gd name="connsiteY3" fmla="*/ 83344 h 83359"/>
                  <a:gd name="connsiteX4" fmla="*/ 2382 w 147638"/>
                  <a:gd name="connsiteY4" fmla="*/ 57150 h 83359"/>
                  <a:gd name="connsiteX5" fmla="*/ 0 w 147638"/>
                  <a:gd name="connsiteY5" fmla="*/ 4762 h 83359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85057"/>
                  <a:gd name="connsiteX1" fmla="*/ 147638 w 147638"/>
                  <a:gd name="connsiteY1" fmla="*/ 0 h 85057"/>
                  <a:gd name="connsiteX2" fmla="*/ 147638 w 147638"/>
                  <a:gd name="connsiteY2" fmla="*/ 54769 h 85057"/>
                  <a:gd name="connsiteX3" fmla="*/ 73819 w 147638"/>
                  <a:gd name="connsiteY3" fmla="*/ 83344 h 85057"/>
                  <a:gd name="connsiteX4" fmla="*/ 2382 w 147638"/>
                  <a:gd name="connsiteY4" fmla="*/ 57150 h 85057"/>
                  <a:gd name="connsiteX5" fmla="*/ 0 w 147638"/>
                  <a:gd name="connsiteY5" fmla="*/ 4762 h 85057"/>
                  <a:gd name="connsiteX0" fmla="*/ 0 w 147638"/>
                  <a:gd name="connsiteY0" fmla="*/ 4762 h 96296"/>
                  <a:gd name="connsiteX1" fmla="*/ 147638 w 147638"/>
                  <a:gd name="connsiteY1" fmla="*/ 0 h 96296"/>
                  <a:gd name="connsiteX2" fmla="*/ 147638 w 147638"/>
                  <a:gd name="connsiteY2" fmla="*/ 54769 h 96296"/>
                  <a:gd name="connsiteX3" fmla="*/ 73819 w 147638"/>
                  <a:gd name="connsiteY3" fmla="*/ 83344 h 96296"/>
                  <a:gd name="connsiteX4" fmla="*/ 2382 w 147638"/>
                  <a:gd name="connsiteY4" fmla="*/ 57150 h 96296"/>
                  <a:gd name="connsiteX5" fmla="*/ 0 w 147638"/>
                  <a:gd name="connsiteY5" fmla="*/ 4762 h 96296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0 w 147638"/>
                  <a:gd name="connsiteY0" fmla="*/ 4762 h 135245"/>
                  <a:gd name="connsiteX1" fmla="*/ 147638 w 147638"/>
                  <a:gd name="connsiteY1" fmla="*/ 0 h 135245"/>
                  <a:gd name="connsiteX2" fmla="*/ 147638 w 147638"/>
                  <a:gd name="connsiteY2" fmla="*/ 54769 h 135245"/>
                  <a:gd name="connsiteX3" fmla="*/ 66676 w 147638"/>
                  <a:gd name="connsiteY3" fmla="*/ 126206 h 135245"/>
                  <a:gd name="connsiteX4" fmla="*/ 2382 w 147638"/>
                  <a:gd name="connsiteY4" fmla="*/ 57150 h 135245"/>
                  <a:gd name="connsiteX5" fmla="*/ 0 w 147638"/>
                  <a:gd name="connsiteY5" fmla="*/ 4762 h 135245"/>
                  <a:gd name="connsiteX0" fmla="*/ 11905 w 159543"/>
                  <a:gd name="connsiteY0" fmla="*/ 4762 h 135245"/>
                  <a:gd name="connsiteX1" fmla="*/ 159543 w 159543"/>
                  <a:gd name="connsiteY1" fmla="*/ 0 h 135245"/>
                  <a:gd name="connsiteX2" fmla="*/ 159543 w 159543"/>
                  <a:gd name="connsiteY2" fmla="*/ 54769 h 135245"/>
                  <a:gd name="connsiteX3" fmla="*/ 78581 w 159543"/>
                  <a:gd name="connsiteY3" fmla="*/ 126206 h 135245"/>
                  <a:gd name="connsiteX4" fmla="*/ 0 w 159543"/>
                  <a:gd name="connsiteY4" fmla="*/ 57150 h 135245"/>
                  <a:gd name="connsiteX5" fmla="*/ 11905 w 159543"/>
                  <a:gd name="connsiteY5" fmla="*/ 4762 h 135245"/>
                  <a:gd name="connsiteX0" fmla="*/ 11905 w 164305"/>
                  <a:gd name="connsiteY0" fmla="*/ 4762 h 135245"/>
                  <a:gd name="connsiteX1" fmla="*/ 159543 w 164305"/>
                  <a:gd name="connsiteY1" fmla="*/ 0 h 135245"/>
                  <a:gd name="connsiteX2" fmla="*/ 164305 w 164305"/>
                  <a:gd name="connsiteY2" fmla="*/ 54769 h 135245"/>
                  <a:gd name="connsiteX3" fmla="*/ 78581 w 164305"/>
                  <a:gd name="connsiteY3" fmla="*/ 126206 h 135245"/>
                  <a:gd name="connsiteX4" fmla="*/ 0 w 164305"/>
                  <a:gd name="connsiteY4" fmla="*/ 57150 h 135245"/>
                  <a:gd name="connsiteX5" fmla="*/ 11905 w 164305"/>
                  <a:gd name="connsiteY5" fmla="*/ 4762 h 1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05" h="135245">
                    <a:moveTo>
                      <a:pt x="11905" y="4762"/>
                    </a:moveTo>
                    <a:cubicBezTo>
                      <a:pt x="65881" y="19844"/>
                      <a:pt x="115092" y="13493"/>
                      <a:pt x="159543" y="0"/>
                    </a:cubicBezTo>
                    <a:lnTo>
                      <a:pt x="164305" y="54769"/>
                    </a:lnTo>
                    <a:cubicBezTo>
                      <a:pt x="138905" y="53975"/>
                      <a:pt x="130175" y="167482"/>
                      <a:pt x="78581" y="126206"/>
                    </a:cubicBezTo>
                    <a:cubicBezTo>
                      <a:pt x="21432" y="141288"/>
                      <a:pt x="23812" y="65881"/>
                      <a:pt x="0" y="57150"/>
                    </a:cubicBezTo>
                    <a:lnTo>
                      <a:pt x="11905" y="4762"/>
                    </a:ln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5" name="Rectangle: Rounded Corners 2"/>
              <p:cNvSpPr/>
              <p:nvPr/>
            </p:nvSpPr>
            <p:spPr>
              <a:xfrm>
                <a:off x="1916909" y="3556296"/>
                <a:ext cx="709613" cy="471487"/>
              </a:xfrm>
              <a:custGeom>
                <a:avLst/>
                <a:gdLst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39703 w 838200"/>
                  <a:gd name="connsiteY6" fmla="*/ 990600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990600"/>
                  <a:gd name="connsiteX1" fmla="*/ 139703 w 838200"/>
                  <a:gd name="connsiteY1" fmla="*/ 0 h 990600"/>
                  <a:gd name="connsiteX2" fmla="*/ 698497 w 838200"/>
                  <a:gd name="connsiteY2" fmla="*/ 0 h 990600"/>
                  <a:gd name="connsiteX3" fmla="*/ 838200 w 838200"/>
                  <a:gd name="connsiteY3" fmla="*/ 139703 h 990600"/>
                  <a:gd name="connsiteX4" fmla="*/ 838200 w 838200"/>
                  <a:gd name="connsiteY4" fmla="*/ 850897 h 990600"/>
                  <a:gd name="connsiteX5" fmla="*/ 698497 w 838200"/>
                  <a:gd name="connsiteY5" fmla="*/ 990600 h 990600"/>
                  <a:gd name="connsiteX6" fmla="*/ 163516 w 838200"/>
                  <a:gd name="connsiteY6" fmla="*/ 338137 h 990600"/>
                  <a:gd name="connsiteX7" fmla="*/ 0 w 838200"/>
                  <a:gd name="connsiteY7" fmla="*/ 850897 h 990600"/>
                  <a:gd name="connsiteX8" fmla="*/ 0 w 838200"/>
                  <a:gd name="connsiteY8" fmla="*/ 139703 h 990600"/>
                  <a:gd name="connsiteX0" fmla="*/ 0 w 838200"/>
                  <a:gd name="connsiteY0" fmla="*/ 139703 h 859362"/>
                  <a:gd name="connsiteX1" fmla="*/ 139703 w 838200"/>
                  <a:gd name="connsiteY1" fmla="*/ 0 h 859362"/>
                  <a:gd name="connsiteX2" fmla="*/ 698497 w 838200"/>
                  <a:gd name="connsiteY2" fmla="*/ 0 h 859362"/>
                  <a:gd name="connsiteX3" fmla="*/ 838200 w 838200"/>
                  <a:gd name="connsiteY3" fmla="*/ 139703 h 859362"/>
                  <a:gd name="connsiteX4" fmla="*/ 838200 w 838200"/>
                  <a:gd name="connsiteY4" fmla="*/ 850897 h 859362"/>
                  <a:gd name="connsiteX5" fmla="*/ 579434 w 838200"/>
                  <a:gd name="connsiteY5" fmla="*/ 452438 h 859362"/>
                  <a:gd name="connsiteX6" fmla="*/ 163516 w 838200"/>
                  <a:gd name="connsiteY6" fmla="*/ 338137 h 859362"/>
                  <a:gd name="connsiteX7" fmla="*/ 0 w 838200"/>
                  <a:gd name="connsiteY7" fmla="*/ 850897 h 859362"/>
                  <a:gd name="connsiteX8" fmla="*/ 0 w 838200"/>
                  <a:gd name="connsiteY8" fmla="*/ 139703 h 859362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579434 w 885825"/>
                  <a:gd name="connsiteY5" fmla="*/ 4524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7855"/>
                  <a:gd name="connsiteX1" fmla="*/ 139703 w 885825"/>
                  <a:gd name="connsiteY1" fmla="*/ 0 h 857855"/>
                  <a:gd name="connsiteX2" fmla="*/ 698497 w 885825"/>
                  <a:gd name="connsiteY2" fmla="*/ 0 h 857855"/>
                  <a:gd name="connsiteX3" fmla="*/ 838200 w 885825"/>
                  <a:gd name="connsiteY3" fmla="*/ 139703 h 857855"/>
                  <a:gd name="connsiteX4" fmla="*/ 885825 w 885825"/>
                  <a:gd name="connsiteY4" fmla="*/ 284159 h 857855"/>
                  <a:gd name="connsiteX5" fmla="*/ 688971 w 885825"/>
                  <a:gd name="connsiteY5" fmla="*/ 490538 h 857855"/>
                  <a:gd name="connsiteX6" fmla="*/ 163516 w 885825"/>
                  <a:gd name="connsiteY6" fmla="*/ 338137 h 857855"/>
                  <a:gd name="connsiteX7" fmla="*/ 0 w 885825"/>
                  <a:gd name="connsiteY7" fmla="*/ 850897 h 857855"/>
                  <a:gd name="connsiteX8" fmla="*/ 0 w 885825"/>
                  <a:gd name="connsiteY8" fmla="*/ 139703 h 857855"/>
                  <a:gd name="connsiteX0" fmla="*/ 0 w 885825"/>
                  <a:gd name="connsiteY0" fmla="*/ 139703 h 859933"/>
                  <a:gd name="connsiteX1" fmla="*/ 139703 w 885825"/>
                  <a:gd name="connsiteY1" fmla="*/ 0 h 859933"/>
                  <a:gd name="connsiteX2" fmla="*/ 698497 w 885825"/>
                  <a:gd name="connsiteY2" fmla="*/ 0 h 859933"/>
                  <a:gd name="connsiteX3" fmla="*/ 838200 w 885825"/>
                  <a:gd name="connsiteY3" fmla="*/ 139703 h 859933"/>
                  <a:gd name="connsiteX4" fmla="*/ 885825 w 885825"/>
                  <a:gd name="connsiteY4" fmla="*/ 284159 h 859933"/>
                  <a:gd name="connsiteX5" fmla="*/ 688971 w 885825"/>
                  <a:gd name="connsiteY5" fmla="*/ 490538 h 859933"/>
                  <a:gd name="connsiteX6" fmla="*/ 220666 w 885825"/>
                  <a:gd name="connsiteY6" fmla="*/ 485775 h 859933"/>
                  <a:gd name="connsiteX7" fmla="*/ 0 w 885825"/>
                  <a:gd name="connsiteY7" fmla="*/ 850897 h 859933"/>
                  <a:gd name="connsiteX8" fmla="*/ 0 w 885825"/>
                  <a:gd name="connsiteY8" fmla="*/ 139703 h 859933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180975 w 885825"/>
                  <a:gd name="connsiteY7" fmla="*/ 26510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95275 w 885825"/>
                  <a:gd name="connsiteY7" fmla="*/ 169859 h 490538"/>
                  <a:gd name="connsiteX8" fmla="*/ 0 w 885825"/>
                  <a:gd name="connsiteY8" fmla="*/ 139703 h 490538"/>
                  <a:gd name="connsiteX0" fmla="*/ 0 w 885825"/>
                  <a:gd name="connsiteY0" fmla="*/ 139703 h 490538"/>
                  <a:gd name="connsiteX1" fmla="*/ 139703 w 885825"/>
                  <a:gd name="connsiteY1" fmla="*/ 0 h 490538"/>
                  <a:gd name="connsiteX2" fmla="*/ 698497 w 885825"/>
                  <a:gd name="connsiteY2" fmla="*/ 0 h 490538"/>
                  <a:gd name="connsiteX3" fmla="*/ 838200 w 885825"/>
                  <a:gd name="connsiteY3" fmla="*/ 139703 h 490538"/>
                  <a:gd name="connsiteX4" fmla="*/ 885825 w 885825"/>
                  <a:gd name="connsiteY4" fmla="*/ 284159 h 490538"/>
                  <a:gd name="connsiteX5" fmla="*/ 688971 w 885825"/>
                  <a:gd name="connsiteY5" fmla="*/ 490538 h 490538"/>
                  <a:gd name="connsiteX6" fmla="*/ 220666 w 885825"/>
                  <a:gd name="connsiteY6" fmla="*/ 485775 h 490538"/>
                  <a:gd name="connsiteX7" fmla="*/ 209550 w 885825"/>
                  <a:gd name="connsiteY7" fmla="*/ 269872 h 490538"/>
                  <a:gd name="connsiteX8" fmla="*/ 0 w 885825"/>
                  <a:gd name="connsiteY8" fmla="*/ 139703 h 490538"/>
                  <a:gd name="connsiteX0" fmla="*/ 6884 w 797459"/>
                  <a:gd name="connsiteY0" fmla="*/ 215903 h 490538"/>
                  <a:gd name="connsiteX1" fmla="*/ 51337 w 797459"/>
                  <a:gd name="connsiteY1" fmla="*/ 0 h 490538"/>
                  <a:gd name="connsiteX2" fmla="*/ 610131 w 797459"/>
                  <a:gd name="connsiteY2" fmla="*/ 0 h 490538"/>
                  <a:gd name="connsiteX3" fmla="*/ 749834 w 797459"/>
                  <a:gd name="connsiteY3" fmla="*/ 139703 h 490538"/>
                  <a:gd name="connsiteX4" fmla="*/ 797459 w 797459"/>
                  <a:gd name="connsiteY4" fmla="*/ 284159 h 490538"/>
                  <a:gd name="connsiteX5" fmla="*/ 600605 w 797459"/>
                  <a:gd name="connsiteY5" fmla="*/ 490538 h 490538"/>
                  <a:gd name="connsiteX6" fmla="*/ 132300 w 797459"/>
                  <a:gd name="connsiteY6" fmla="*/ 485775 h 490538"/>
                  <a:gd name="connsiteX7" fmla="*/ 121184 w 797459"/>
                  <a:gd name="connsiteY7" fmla="*/ 269872 h 490538"/>
                  <a:gd name="connsiteX8" fmla="*/ 6884 w 797459"/>
                  <a:gd name="connsiteY8" fmla="*/ 215903 h 490538"/>
                  <a:gd name="connsiteX0" fmla="*/ 0 w 790575"/>
                  <a:gd name="connsiteY0" fmla="*/ 215903 h 490538"/>
                  <a:gd name="connsiteX1" fmla="*/ 111128 w 790575"/>
                  <a:gd name="connsiteY1" fmla="*/ 42863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215903 h 490538"/>
                  <a:gd name="connsiteX1" fmla="*/ 254003 w 790575"/>
                  <a:gd name="connsiteY1" fmla="*/ 19051 h 490538"/>
                  <a:gd name="connsiteX2" fmla="*/ 603247 w 790575"/>
                  <a:gd name="connsiteY2" fmla="*/ 0 h 490538"/>
                  <a:gd name="connsiteX3" fmla="*/ 742950 w 790575"/>
                  <a:gd name="connsiteY3" fmla="*/ 139703 h 490538"/>
                  <a:gd name="connsiteX4" fmla="*/ 790575 w 790575"/>
                  <a:gd name="connsiteY4" fmla="*/ 284159 h 490538"/>
                  <a:gd name="connsiteX5" fmla="*/ 593721 w 790575"/>
                  <a:gd name="connsiteY5" fmla="*/ 490538 h 490538"/>
                  <a:gd name="connsiteX6" fmla="*/ 125416 w 790575"/>
                  <a:gd name="connsiteY6" fmla="*/ 485775 h 490538"/>
                  <a:gd name="connsiteX7" fmla="*/ 114300 w 790575"/>
                  <a:gd name="connsiteY7" fmla="*/ 269872 h 490538"/>
                  <a:gd name="connsiteX8" fmla="*/ 0 w 790575"/>
                  <a:gd name="connsiteY8" fmla="*/ 215903 h 490538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03222 w 790575"/>
                  <a:gd name="connsiteY2" fmla="*/ 90486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742950 w 790575"/>
                  <a:gd name="connsiteY3" fmla="*/ 120652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790575"/>
                  <a:gd name="connsiteY0" fmla="*/ 196852 h 471487"/>
                  <a:gd name="connsiteX1" fmla="*/ 254003 w 790575"/>
                  <a:gd name="connsiteY1" fmla="*/ 0 h 471487"/>
                  <a:gd name="connsiteX2" fmla="*/ 417510 w 790575"/>
                  <a:gd name="connsiteY2" fmla="*/ 4761 h 471487"/>
                  <a:gd name="connsiteX3" fmla="*/ 523875 w 790575"/>
                  <a:gd name="connsiteY3" fmla="*/ 68265 h 471487"/>
                  <a:gd name="connsiteX4" fmla="*/ 790575 w 790575"/>
                  <a:gd name="connsiteY4" fmla="*/ 265108 h 471487"/>
                  <a:gd name="connsiteX5" fmla="*/ 593721 w 790575"/>
                  <a:gd name="connsiteY5" fmla="*/ 471487 h 471487"/>
                  <a:gd name="connsiteX6" fmla="*/ 125416 w 790575"/>
                  <a:gd name="connsiteY6" fmla="*/ 466724 h 471487"/>
                  <a:gd name="connsiteX7" fmla="*/ 114300 w 790575"/>
                  <a:gd name="connsiteY7" fmla="*/ 250821 h 471487"/>
                  <a:gd name="connsiteX8" fmla="*/ 0 w 790575"/>
                  <a:gd name="connsiteY8" fmla="*/ 196852 h 471487"/>
                  <a:gd name="connsiteX0" fmla="*/ 0 w 609938"/>
                  <a:gd name="connsiteY0" fmla="*/ 196852 h 471487"/>
                  <a:gd name="connsiteX1" fmla="*/ 254003 w 609938"/>
                  <a:gd name="connsiteY1" fmla="*/ 0 h 471487"/>
                  <a:gd name="connsiteX2" fmla="*/ 417510 w 609938"/>
                  <a:gd name="connsiteY2" fmla="*/ 4761 h 471487"/>
                  <a:gd name="connsiteX3" fmla="*/ 523875 w 609938"/>
                  <a:gd name="connsiteY3" fmla="*/ 68265 h 471487"/>
                  <a:gd name="connsiteX4" fmla="*/ 447675 w 609938"/>
                  <a:gd name="connsiteY4" fmla="*/ 260345 h 471487"/>
                  <a:gd name="connsiteX5" fmla="*/ 593721 w 609938"/>
                  <a:gd name="connsiteY5" fmla="*/ 471487 h 471487"/>
                  <a:gd name="connsiteX6" fmla="*/ 125416 w 609938"/>
                  <a:gd name="connsiteY6" fmla="*/ 466724 h 471487"/>
                  <a:gd name="connsiteX7" fmla="*/ 114300 w 609938"/>
                  <a:gd name="connsiteY7" fmla="*/ 250821 h 471487"/>
                  <a:gd name="connsiteX8" fmla="*/ 0 w 609938"/>
                  <a:gd name="connsiteY8" fmla="*/ 196852 h 471487"/>
                  <a:gd name="connsiteX0" fmla="*/ 0 w 707932"/>
                  <a:gd name="connsiteY0" fmla="*/ 196852 h 471487"/>
                  <a:gd name="connsiteX1" fmla="*/ 254003 w 707932"/>
                  <a:gd name="connsiteY1" fmla="*/ 0 h 471487"/>
                  <a:gd name="connsiteX2" fmla="*/ 417510 w 707932"/>
                  <a:gd name="connsiteY2" fmla="*/ 4761 h 471487"/>
                  <a:gd name="connsiteX3" fmla="*/ 676275 w 707932"/>
                  <a:gd name="connsiteY3" fmla="*/ 192090 h 471487"/>
                  <a:gd name="connsiteX4" fmla="*/ 447675 w 707932"/>
                  <a:gd name="connsiteY4" fmla="*/ 260345 h 471487"/>
                  <a:gd name="connsiteX5" fmla="*/ 593721 w 707932"/>
                  <a:gd name="connsiteY5" fmla="*/ 471487 h 471487"/>
                  <a:gd name="connsiteX6" fmla="*/ 125416 w 707932"/>
                  <a:gd name="connsiteY6" fmla="*/ 466724 h 471487"/>
                  <a:gd name="connsiteX7" fmla="*/ 114300 w 707932"/>
                  <a:gd name="connsiteY7" fmla="*/ 250821 h 471487"/>
                  <a:gd name="connsiteX8" fmla="*/ 0 w 707932"/>
                  <a:gd name="connsiteY8" fmla="*/ 196852 h 471487"/>
                  <a:gd name="connsiteX0" fmla="*/ 0 w 715906"/>
                  <a:gd name="connsiteY0" fmla="*/ 196852 h 471487"/>
                  <a:gd name="connsiteX1" fmla="*/ 254003 w 715906"/>
                  <a:gd name="connsiteY1" fmla="*/ 0 h 471487"/>
                  <a:gd name="connsiteX2" fmla="*/ 417510 w 715906"/>
                  <a:gd name="connsiteY2" fmla="*/ 4761 h 471487"/>
                  <a:gd name="connsiteX3" fmla="*/ 676275 w 715906"/>
                  <a:gd name="connsiteY3" fmla="*/ 192090 h 471487"/>
                  <a:gd name="connsiteX4" fmla="*/ 561975 w 715906"/>
                  <a:gd name="connsiteY4" fmla="*/ 236533 h 471487"/>
                  <a:gd name="connsiteX5" fmla="*/ 593721 w 715906"/>
                  <a:gd name="connsiteY5" fmla="*/ 471487 h 471487"/>
                  <a:gd name="connsiteX6" fmla="*/ 125416 w 715906"/>
                  <a:gd name="connsiteY6" fmla="*/ 466724 h 471487"/>
                  <a:gd name="connsiteX7" fmla="*/ 114300 w 715906"/>
                  <a:gd name="connsiteY7" fmla="*/ 250821 h 471487"/>
                  <a:gd name="connsiteX8" fmla="*/ 0 w 715906"/>
                  <a:gd name="connsiteY8" fmla="*/ 196852 h 471487"/>
                  <a:gd name="connsiteX0" fmla="*/ 0 w 728346"/>
                  <a:gd name="connsiteY0" fmla="*/ 196852 h 471487"/>
                  <a:gd name="connsiteX1" fmla="*/ 254003 w 728346"/>
                  <a:gd name="connsiteY1" fmla="*/ 0 h 471487"/>
                  <a:gd name="connsiteX2" fmla="*/ 417510 w 728346"/>
                  <a:gd name="connsiteY2" fmla="*/ 4761 h 471487"/>
                  <a:gd name="connsiteX3" fmla="*/ 676275 w 728346"/>
                  <a:gd name="connsiteY3" fmla="*/ 192090 h 471487"/>
                  <a:gd name="connsiteX4" fmla="*/ 561975 w 728346"/>
                  <a:gd name="connsiteY4" fmla="*/ 236533 h 471487"/>
                  <a:gd name="connsiteX5" fmla="*/ 593721 w 728346"/>
                  <a:gd name="connsiteY5" fmla="*/ 471487 h 471487"/>
                  <a:gd name="connsiteX6" fmla="*/ 125416 w 728346"/>
                  <a:gd name="connsiteY6" fmla="*/ 466724 h 471487"/>
                  <a:gd name="connsiteX7" fmla="*/ 114300 w 728346"/>
                  <a:gd name="connsiteY7" fmla="*/ 250821 h 471487"/>
                  <a:gd name="connsiteX8" fmla="*/ 0 w 728346"/>
                  <a:gd name="connsiteY8" fmla="*/ 196852 h 471487"/>
                  <a:gd name="connsiteX0" fmla="*/ 0 w 729053"/>
                  <a:gd name="connsiteY0" fmla="*/ 196852 h 471487"/>
                  <a:gd name="connsiteX1" fmla="*/ 254003 w 729053"/>
                  <a:gd name="connsiteY1" fmla="*/ 0 h 471487"/>
                  <a:gd name="connsiteX2" fmla="*/ 417510 w 729053"/>
                  <a:gd name="connsiteY2" fmla="*/ 4761 h 471487"/>
                  <a:gd name="connsiteX3" fmla="*/ 676275 w 729053"/>
                  <a:gd name="connsiteY3" fmla="*/ 192090 h 471487"/>
                  <a:gd name="connsiteX4" fmla="*/ 566738 w 729053"/>
                  <a:gd name="connsiteY4" fmla="*/ 269871 h 471487"/>
                  <a:gd name="connsiteX5" fmla="*/ 593721 w 729053"/>
                  <a:gd name="connsiteY5" fmla="*/ 471487 h 471487"/>
                  <a:gd name="connsiteX6" fmla="*/ 125416 w 729053"/>
                  <a:gd name="connsiteY6" fmla="*/ 466724 h 471487"/>
                  <a:gd name="connsiteX7" fmla="*/ 114300 w 729053"/>
                  <a:gd name="connsiteY7" fmla="*/ 250821 h 471487"/>
                  <a:gd name="connsiteX8" fmla="*/ 0 w 729053"/>
                  <a:gd name="connsiteY8" fmla="*/ 196852 h 471487"/>
                  <a:gd name="connsiteX0" fmla="*/ 0 w 676275"/>
                  <a:gd name="connsiteY0" fmla="*/ 196852 h 471487"/>
                  <a:gd name="connsiteX1" fmla="*/ 254003 w 676275"/>
                  <a:gd name="connsiteY1" fmla="*/ 0 h 471487"/>
                  <a:gd name="connsiteX2" fmla="*/ 417510 w 676275"/>
                  <a:gd name="connsiteY2" fmla="*/ 4761 h 471487"/>
                  <a:gd name="connsiteX3" fmla="*/ 676275 w 676275"/>
                  <a:gd name="connsiteY3" fmla="*/ 192090 h 471487"/>
                  <a:gd name="connsiteX4" fmla="*/ 566738 w 676275"/>
                  <a:gd name="connsiteY4" fmla="*/ 269871 h 471487"/>
                  <a:gd name="connsiteX5" fmla="*/ 593721 w 676275"/>
                  <a:gd name="connsiteY5" fmla="*/ 471487 h 471487"/>
                  <a:gd name="connsiteX6" fmla="*/ 125416 w 676275"/>
                  <a:gd name="connsiteY6" fmla="*/ 466724 h 471487"/>
                  <a:gd name="connsiteX7" fmla="*/ 114300 w 676275"/>
                  <a:gd name="connsiteY7" fmla="*/ 250821 h 471487"/>
                  <a:gd name="connsiteX8" fmla="*/ 0 w 676275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  <a:gd name="connsiteX0" fmla="*/ 0 w 709613"/>
                  <a:gd name="connsiteY0" fmla="*/ 196852 h 471487"/>
                  <a:gd name="connsiteX1" fmla="*/ 254003 w 709613"/>
                  <a:gd name="connsiteY1" fmla="*/ 0 h 471487"/>
                  <a:gd name="connsiteX2" fmla="*/ 417510 w 709613"/>
                  <a:gd name="connsiteY2" fmla="*/ 4761 h 471487"/>
                  <a:gd name="connsiteX3" fmla="*/ 709613 w 709613"/>
                  <a:gd name="connsiteY3" fmla="*/ 187328 h 471487"/>
                  <a:gd name="connsiteX4" fmla="*/ 566738 w 709613"/>
                  <a:gd name="connsiteY4" fmla="*/ 269871 h 471487"/>
                  <a:gd name="connsiteX5" fmla="*/ 593721 w 709613"/>
                  <a:gd name="connsiteY5" fmla="*/ 471487 h 471487"/>
                  <a:gd name="connsiteX6" fmla="*/ 125416 w 709613"/>
                  <a:gd name="connsiteY6" fmla="*/ 466724 h 471487"/>
                  <a:gd name="connsiteX7" fmla="*/ 114300 w 709613"/>
                  <a:gd name="connsiteY7" fmla="*/ 250821 h 471487"/>
                  <a:gd name="connsiteX8" fmla="*/ 0 w 709613"/>
                  <a:gd name="connsiteY8" fmla="*/ 196852 h 471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13" h="471487">
                    <a:moveTo>
                      <a:pt x="0" y="196852"/>
                    </a:moveTo>
                    <a:cubicBezTo>
                      <a:pt x="0" y="119696"/>
                      <a:pt x="176847" y="0"/>
                      <a:pt x="254003" y="0"/>
                    </a:cubicBezTo>
                    <a:cubicBezTo>
                      <a:pt x="313268" y="53974"/>
                      <a:pt x="363008" y="46037"/>
                      <a:pt x="417510" y="4761"/>
                    </a:cubicBezTo>
                    <a:cubicBezTo>
                      <a:pt x="494666" y="4761"/>
                      <a:pt x="657225" y="119697"/>
                      <a:pt x="709613" y="187328"/>
                    </a:cubicBezTo>
                    <a:cubicBezTo>
                      <a:pt x="622300" y="229130"/>
                      <a:pt x="596901" y="223307"/>
                      <a:pt x="566738" y="269871"/>
                    </a:cubicBezTo>
                    <a:cubicBezTo>
                      <a:pt x="566738" y="347027"/>
                      <a:pt x="670877" y="471487"/>
                      <a:pt x="593721" y="471487"/>
                    </a:cubicBezTo>
                    <a:cubicBezTo>
                      <a:pt x="407456" y="471487"/>
                      <a:pt x="311681" y="466724"/>
                      <a:pt x="125416" y="466724"/>
                    </a:cubicBezTo>
                    <a:cubicBezTo>
                      <a:pt x="48260" y="466724"/>
                      <a:pt x="114300" y="327977"/>
                      <a:pt x="114300" y="250821"/>
                    </a:cubicBezTo>
                    <a:lnTo>
                      <a:pt x="0" y="19685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6" name="Freeform: Shape 365"/>
              <p:cNvSpPr/>
              <p:nvPr/>
            </p:nvSpPr>
            <p:spPr>
              <a:xfrm>
                <a:off x="2014504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D7466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: Shape 366"/>
              <p:cNvSpPr/>
              <p:nvPr/>
            </p:nvSpPr>
            <p:spPr>
              <a:xfrm flipH="1">
                <a:off x="2383051" y="3553915"/>
                <a:ext cx="121443" cy="334485"/>
              </a:xfrm>
              <a:custGeom>
                <a:avLst/>
                <a:gdLst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  <a:gd name="connsiteX0" fmla="*/ 42862 w 121443"/>
                  <a:gd name="connsiteY0" fmla="*/ 16668 h 400050"/>
                  <a:gd name="connsiteX1" fmla="*/ 121443 w 121443"/>
                  <a:gd name="connsiteY1" fmla="*/ 0 h 400050"/>
                  <a:gd name="connsiteX2" fmla="*/ 21431 w 121443"/>
                  <a:gd name="connsiteY2" fmla="*/ 400050 h 400050"/>
                  <a:gd name="connsiteX3" fmla="*/ 0 w 121443"/>
                  <a:gd name="connsiteY3" fmla="*/ 390525 h 400050"/>
                  <a:gd name="connsiteX4" fmla="*/ 19050 w 121443"/>
                  <a:gd name="connsiteY4" fmla="*/ 335756 h 400050"/>
                  <a:gd name="connsiteX5" fmla="*/ 42862 w 121443"/>
                  <a:gd name="connsiteY5" fmla="*/ 16668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43" h="400050">
                    <a:moveTo>
                      <a:pt x="42862" y="16668"/>
                    </a:moveTo>
                    <a:lnTo>
                      <a:pt x="121443" y="0"/>
                    </a:lnTo>
                    <a:lnTo>
                      <a:pt x="21431" y="400050"/>
                    </a:lnTo>
                    <a:lnTo>
                      <a:pt x="0" y="390525"/>
                    </a:lnTo>
                    <a:lnTo>
                      <a:pt x="19050" y="335756"/>
                    </a:lnTo>
                    <a:cubicBezTo>
                      <a:pt x="15081" y="227012"/>
                      <a:pt x="8731" y="113506"/>
                      <a:pt x="42862" y="16668"/>
                    </a:cubicBezTo>
                    <a:close/>
                  </a:path>
                </a:pathLst>
              </a:custGeom>
              <a:solidFill>
                <a:srgbClr val="D7466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5" name="Group 344"/>
            <p:cNvGrpSpPr/>
            <p:nvPr/>
          </p:nvGrpSpPr>
          <p:grpSpPr>
            <a:xfrm>
              <a:off x="4174222" y="4137137"/>
              <a:ext cx="1167175" cy="851629"/>
              <a:chOff x="8622854" y="2811790"/>
              <a:chExt cx="1167175" cy="851629"/>
            </a:xfrm>
          </p:grpSpPr>
          <p:sp>
            <p:nvSpPr>
              <p:cNvPr id="360" name="Oval 36"/>
              <p:cNvSpPr/>
              <p:nvPr/>
            </p:nvSpPr>
            <p:spPr>
              <a:xfrm>
                <a:off x="8622854" y="3255041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Oval 36"/>
              <p:cNvSpPr/>
              <p:nvPr/>
            </p:nvSpPr>
            <p:spPr>
              <a:xfrm flipH="1">
                <a:off x="9619522" y="3236202"/>
                <a:ext cx="170507" cy="224110"/>
              </a:xfrm>
              <a:custGeom>
                <a:avLst/>
                <a:gdLst>
                  <a:gd name="connsiteX0" fmla="*/ 0 w 231370"/>
                  <a:gd name="connsiteY0" fmla="*/ 101839 h 203677"/>
                  <a:gd name="connsiteX1" fmla="*/ 115685 w 231370"/>
                  <a:gd name="connsiteY1" fmla="*/ 0 h 203677"/>
                  <a:gd name="connsiteX2" fmla="*/ 231370 w 231370"/>
                  <a:gd name="connsiteY2" fmla="*/ 101839 h 203677"/>
                  <a:gd name="connsiteX3" fmla="*/ 115685 w 231370"/>
                  <a:gd name="connsiteY3" fmla="*/ 203678 h 203677"/>
                  <a:gd name="connsiteX4" fmla="*/ 0 w 231370"/>
                  <a:gd name="connsiteY4" fmla="*/ 101839 h 203677"/>
                  <a:gd name="connsiteX0" fmla="*/ 774 w 232144"/>
                  <a:gd name="connsiteY0" fmla="*/ 104220 h 206059"/>
                  <a:gd name="connsiteX1" fmla="*/ 83121 w 232144"/>
                  <a:gd name="connsiteY1" fmla="*/ 0 h 206059"/>
                  <a:gd name="connsiteX2" fmla="*/ 232144 w 232144"/>
                  <a:gd name="connsiteY2" fmla="*/ 104220 h 206059"/>
                  <a:gd name="connsiteX3" fmla="*/ 116459 w 232144"/>
                  <a:gd name="connsiteY3" fmla="*/ 206059 h 206059"/>
                  <a:gd name="connsiteX4" fmla="*/ 774 w 232144"/>
                  <a:gd name="connsiteY4" fmla="*/ 104220 h 206059"/>
                  <a:gd name="connsiteX0" fmla="*/ 2052 w 233422"/>
                  <a:gd name="connsiteY0" fmla="*/ 104220 h 217965"/>
                  <a:gd name="connsiteX1" fmla="*/ 84399 w 233422"/>
                  <a:gd name="connsiteY1" fmla="*/ 0 h 217965"/>
                  <a:gd name="connsiteX2" fmla="*/ 233422 w 233422"/>
                  <a:gd name="connsiteY2" fmla="*/ 104220 h 217965"/>
                  <a:gd name="connsiteX3" fmla="*/ 146312 w 233422"/>
                  <a:gd name="connsiteY3" fmla="*/ 217965 h 217965"/>
                  <a:gd name="connsiteX4" fmla="*/ 2052 w 233422"/>
                  <a:gd name="connsiteY4" fmla="*/ 104220 h 217965"/>
                  <a:gd name="connsiteX0" fmla="*/ 2052 w 235684"/>
                  <a:gd name="connsiteY0" fmla="*/ 104220 h 222159"/>
                  <a:gd name="connsiteX1" fmla="*/ 84399 w 235684"/>
                  <a:gd name="connsiteY1" fmla="*/ 0 h 222159"/>
                  <a:gd name="connsiteX2" fmla="*/ 233422 w 235684"/>
                  <a:gd name="connsiteY2" fmla="*/ 104220 h 222159"/>
                  <a:gd name="connsiteX3" fmla="*/ 146312 w 235684"/>
                  <a:gd name="connsiteY3" fmla="*/ 217965 h 222159"/>
                  <a:gd name="connsiteX4" fmla="*/ 2052 w 235684"/>
                  <a:gd name="connsiteY4" fmla="*/ 104220 h 222159"/>
                  <a:gd name="connsiteX0" fmla="*/ 53 w 233685"/>
                  <a:gd name="connsiteY0" fmla="*/ 104220 h 222237"/>
                  <a:gd name="connsiteX1" fmla="*/ 82400 w 233685"/>
                  <a:gd name="connsiteY1" fmla="*/ 0 h 222237"/>
                  <a:gd name="connsiteX2" fmla="*/ 231423 w 233685"/>
                  <a:gd name="connsiteY2" fmla="*/ 104220 h 222237"/>
                  <a:gd name="connsiteX3" fmla="*/ 144313 w 233685"/>
                  <a:gd name="connsiteY3" fmla="*/ 217965 h 222237"/>
                  <a:gd name="connsiteX4" fmla="*/ 53 w 233685"/>
                  <a:gd name="connsiteY4" fmla="*/ 104220 h 222237"/>
                  <a:gd name="connsiteX0" fmla="*/ 53 w 233685"/>
                  <a:gd name="connsiteY0" fmla="*/ 105451 h 223468"/>
                  <a:gd name="connsiteX1" fmla="*/ 82400 w 233685"/>
                  <a:gd name="connsiteY1" fmla="*/ 1231 h 223468"/>
                  <a:gd name="connsiteX2" fmla="*/ 231423 w 233685"/>
                  <a:gd name="connsiteY2" fmla="*/ 105451 h 223468"/>
                  <a:gd name="connsiteX3" fmla="*/ 144313 w 233685"/>
                  <a:gd name="connsiteY3" fmla="*/ 219196 h 223468"/>
                  <a:gd name="connsiteX4" fmla="*/ 53 w 233685"/>
                  <a:gd name="connsiteY4" fmla="*/ 105451 h 223468"/>
                  <a:gd name="connsiteX0" fmla="*/ 1668 w 235300"/>
                  <a:gd name="connsiteY0" fmla="*/ 105484 h 223582"/>
                  <a:gd name="connsiteX1" fmla="*/ 84015 w 235300"/>
                  <a:gd name="connsiteY1" fmla="*/ 1264 h 223582"/>
                  <a:gd name="connsiteX2" fmla="*/ 233038 w 235300"/>
                  <a:gd name="connsiteY2" fmla="*/ 105484 h 223582"/>
                  <a:gd name="connsiteX3" fmla="*/ 145928 w 235300"/>
                  <a:gd name="connsiteY3" fmla="*/ 219229 h 223582"/>
                  <a:gd name="connsiteX4" fmla="*/ 1668 w 235300"/>
                  <a:gd name="connsiteY4" fmla="*/ 105484 h 223582"/>
                  <a:gd name="connsiteX0" fmla="*/ 4973 w 238605"/>
                  <a:gd name="connsiteY0" fmla="*/ 105557 h 223827"/>
                  <a:gd name="connsiteX1" fmla="*/ 87320 w 238605"/>
                  <a:gd name="connsiteY1" fmla="*/ 1337 h 223827"/>
                  <a:gd name="connsiteX2" fmla="*/ 236343 w 238605"/>
                  <a:gd name="connsiteY2" fmla="*/ 105557 h 223827"/>
                  <a:gd name="connsiteX3" fmla="*/ 149233 w 238605"/>
                  <a:gd name="connsiteY3" fmla="*/ 219302 h 223827"/>
                  <a:gd name="connsiteX4" fmla="*/ 4973 w 238605"/>
                  <a:gd name="connsiteY4" fmla="*/ 105557 h 223827"/>
                  <a:gd name="connsiteX0" fmla="*/ 980 w 234612"/>
                  <a:gd name="connsiteY0" fmla="*/ 105682 h 224234"/>
                  <a:gd name="connsiteX1" fmla="*/ 83327 w 234612"/>
                  <a:gd name="connsiteY1" fmla="*/ 1462 h 224234"/>
                  <a:gd name="connsiteX2" fmla="*/ 232350 w 234612"/>
                  <a:gd name="connsiteY2" fmla="*/ 105682 h 224234"/>
                  <a:gd name="connsiteX3" fmla="*/ 145240 w 234612"/>
                  <a:gd name="connsiteY3" fmla="*/ 219427 h 224234"/>
                  <a:gd name="connsiteX4" fmla="*/ 980 w 234612"/>
                  <a:gd name="connsiteY4" fmla="*/ 105682 h 224234"/>
                  <a:gd name="connsiteX0" fmla="*/ 375 w 241270"/>
                  <a:gd name="connsiteY0" fmla="*/ 106604 h 217970"/>
                  <a:gd name="connsiteX1" fmla="*/ 92247 w 241270"/>
                  <a:gd name="connsiteY1" fmla="*/ 3 h 217970"/>
                  <a:gd name="connsiteX2" fmla="*/ 241270 w 241270"/>
                  <a:gd name="connsiteY2" fmla="*/ 104223 h 217970"/>
                  <a:gd name="connsiteX3" fmla="*/ 154160 w 241270"/>
                  <a:gd name="connsiteY3" fmla="*/ 217968 h 217970"/>
                  <a:gd name="connsiteX4" fmla="*/ 375 w 241270"/>
                  <a:gd name="connsiteY4" fmla="*/ 106604 h 217970"/>
                  <a:gd name="connsiteX0" fmla="*/ 1340 w 242235"/>
                  <a:gd name="connsiteY0" fmla="*/ 106604 h 217974"/>
                  <a:gd name="connsiteX1" fmla="*/ 93212 w 242235"/>
                  <a:gd name="connsiteY1" fmla="*/ 3 h 217974"/>
                  <a:gd name="connsiteX2" fmla="*/ 242235 w 242235"/>
                  <a:gd name="connsiteY2" fmla="*/ 104223 h 217974"/>
                  <a:gd name="connsiteX3" fmla="*/ 155125 w 242235"/>
                  <a:gd name="connsiteY3" fmla="*/ 217968 h 217974"/>
                  <a:gd name="connsiteX4" fmla="*/ 1340 w 242235"/>
                  <a:gd name="connsiteY4" fmla="*/ 106604 h 217974"/>
                  <a:gd name="connsiteX0" fmla="*/ 698 w 241593"/>
                  <a:gd name="connsiteY0" fmla="*/ 106604 h 217977"/>
                  <a:gd name="connsiteX1" fmla="*/ 92570 w 241593"/>
                  <a:gd name="connsiteY1" fmla="*/ 3 h 217977"/>
                  <a:gd name="connsiteX2" fmla="*/ 241593 w 241593"/>
                  <a:gd name="connsiteY2" fmla="*/ 104223 h 217977"/>
                  <a:gd name="connsiteX3" fmla="*/ 154483 w 241593"/>
                  <a:gd name="connsiteY3" fmla="*/ 217968 h 217977"/>
                  <a:gd name="connsiteX4" fmla="*/ 698 w 241593"/>
                  <a:gd name="connsiteY4" fmla="*/ 106604 h 217977"/>
                  <a:gd name="connsiteX0" fmla="*/ 674 w 241569"/>
                  <a:gd name="connsiteY0" fmla="*/ 106604 h 222658"/>
                  <a:gd name="connsiteX1" fmla="*/ 92546 w 241569"/>
                  <a:gd name="connsiteY1" fmla="*/ 3 h 222658"/>
                  <a:gd name="connsiteX2" fmla="*/ 241569 w 241569"/>
                  <a:gd name="connsiteY2" fmla="*/ 104223 h 222658"/>
                  <a:gd name="connsiteX3" fmla="*/ 154459 w 241569"/>
                  <a:gd name="connsiteY3" fmla="*/ 217968 h 222658"/>
                  <a:gd name="connsiteX4" fmla="*/ 674 w 241569"/>
                  <a:gd name="connsiteY4" fmla="*/ 106604 h 222658"/>
                  <a:gd name="connsiteX0" fmla="*/ 2825 w 243720"/>
                  <a:gd name="connsiteY0" fmla="*/ 106604 h 220761"/>
                  <a:gd name="connsiteX1" fmla="*/ 94697 w 243720"/>
                  <a:gd name="connsiteY1" fmla="*/ 3 h 220761"/>
                  <a:gd name="connsiteX2" fmla="*/ 243720 w 243720"/>
                  <a:gd name="connsiteY2" fmla="*/ 104223 h 220761"/>
                  <a:gd name="connsiteX3" fmla="*/ 156610 w 243720"/>
                  <a:gd name="connsiteY3" fmla="*/ 217968 h 220761"/>
                  <a:gd name="connsiteX4" fmla="*/ 35659 w 243720"/>
                  <a:gd name="connsiteY4" fmla="*/ 179363 h 220761"/>
                  <a:gd name="connsiteX5" fmla="*/ 2825 w 243720"/>
                  <a:gd name="connsiteY5" fmla="*/ 106604 h 220761"/>
                  <a:gd name="connsiteX0" fmla="*/ 1689 w 242584"/>
                  <a:gd name="connsiteY0" fmla="*/ 106604 h 220761"/>
                  <a:gd name="connsiteX1" fmla="*/ 93561 w 242584"/>
                  <a:gd name="connsiteY1" fmla="*/ 3 h 220761"/>
                  <a:gd name="connsiteX2" fmla="*/ 242584 w 242584"/>
                  <a:gd name="connsiteY2" fmla="*/ 104223 h 220761"/>
                  <a:gd name="connsiteX3" fmla="*/ 155474 w 242584"/>
                  <a:gd name="connsiteY3" fmla="*/ 217968 h 220761"/>
                  <a:gd name="connsiteX4" fmla="*/ 34523 w 242584"/>
                  <a:gd name="connsiteY4" fmla="*/ 179363 h 220761"/>
                  <a:gd name="connsiteX5" fmla="*/ 1689 w 242584"/>
                  <a:gd name="connsiteY5" fmla="*/ 106604 h 220761"/>
                  <a:gd name="connsiteX0" fmla="*/ 1689 w 242584"/>
                  <a:gd name="connsiteY0" fmla="*/ 108496 h 222653"/>
                  <a:gd name="connsiteX1" fmla="*/ 93561 w 242584"/>
                  <a:gd name="connsiteY1" fmla="*/ 1895 h 222653"/>
                  <a:gd name="connsiteX2" fmla="*/ 242584 w 242584"/>
                  <a:gd name="connsiteY2" fmla="*/ 106115 h 222653"/>
                  <a:gd name="connsiteX3" fmla="*/ 155474 w 242584"/>
                  <a:gd name="connsiteY3" fmla="*/ 219860 h 222653"/>
                  <a:gd name="connsiteX4" fmla="*/ 34523 w 242584"/>
                  <a:gd name="connsiteY4" fmla="*/ 181255 h 222653"/>
                  <a:gd name="connsiteX5" fmla="*/ 1689 w 242584"/>
                  <a:gd name="connsiteY5" fmla="*/ 108496 h 222653"/>
                  <a:gd name="connsiteX0" fmla="*/ 3 w 240898"/>
                  <a:gd name="connsiteY0" fmla="*/ 108583 h 222740"/>
                  <a:gd name="connsiteX1" fmla="*/ 91875 w 240898"/>
                  <a:gd name="connsiteY1" fmla="*/ 1982 h 222740"/>
                  <a:gd name="connsiteX2" fmla="*/ 240898 w 240898"/>
                  <a:gd name="connsiteY2" fmla="*/ 106202 h 222740"/>
                  <a:gd name="connsiteX3" fmla="*/ 153788 w 240898"/>
                  <a:gd name="connsiteY3" fmla="*/ 219947 h 222740"/>
                  <a:gd name="connsiteX4" fmla="*/ 32837 w 240898"/>
                  <a:gd name="connsiteY4" fmla="*/ 181342 h 222740"/>
                  <a:gd name="connsiteX5" fmla="*/ 3 w 240898"/>
                  <a:gd name="connsiteY5" fmla="*/ 108583 h 222740"/>
                  <a:gd name="connsiteX0" fmla="*/ 3 w 240898"/>
                  <a:gd name="connsiteY0" fmla="*/ 108583 h 223240"/>
                  <a:gd name="connsiteX1" fmla="*/ 91875 w 240898"/>
                  <a:gd name="connsiteY1" fmla="*/ 1982 h 223240"/>
                  <a:gd name="connsiteX2" fmla="*/ 240898 w 240898"/>
                  <a:gd name="connsiteY2" fmla="*/ 106202 h 223240"/>
                  <a:gd name="connsiteX3" fmla="*/ 153788 w 240898"/>
                  <a:gd name="connsiteY3" fmla="*/ 219947 h 223240"/>
                  <a:gd name="connsiteX4" fmla="*/ 32837 w 240898"/>
                  <a:gd name="connsiteY4" fmla="*/ 181342 h 223240"/>
                  <a:gd name="connsiteX5" fmla="*/ 3 w 240898"/>
                  <a:gd name="connsiteY5" fmla="*/ 108583 h 223240"/>
                  <a:gd name="connsiteX0" fmla="*/ 3 w 240898"/>
                  <a:gd name="connsiteY0" fmla="*/ 108583 h 226928"/>
                  <a:gd name="connsiteX1" fmla="*/ 91875 w 240898"/>
                  <a:gd name="connsiteY1" fmla="*/ 1982 h 226928"/>
                  <a:gd name="connsiteX2" fmla="*/ 240898 w 240898"/>
                  <a:gd name="connsiteY2" fmla="*/ 106202 h 226928"/>
                  <a:gd name="connsiteX3" fmla="*/ 153788 w 240898"/>
                  <a:gd name="connsiteY3" fmla="*/ 219947 h 226928"/>
                  <a:gd name="connsiteX4" fmla="*/ 32837 w 240898"/>
                  <a:gd name="connsiteY4" fmla="*/ 181342 h 226928"/>
                  <a:gd name="connsiteX5" fmla="*/ 3 w 240898"/>
                  <a:gd name="connsiteY5" fmla="*/ 108583 h 226928"/>
                  <a:gd name="connsiteX0" fmla="*/ 3 w 157835"/>
                  <a:gd name="connsiteY0" fmla="*/ 106671 h 221915"/>
                  <a:gd name="connsiteX1" fmla="*/ 91875 w 157835"/>
                  <a:gd name="connsiteY1" fmla="*/ 70 h 221915"/>
                  <a:gd name="connsiteX2" fmla="*/ 131360 w 157835"/>
                  <a:gd name="connsiteY2" fmla="*/ 94765 h 221915"/>
                  <a:gd name="connsiteX3" fmla="*/ 153788 w 157835"/>
                  <a:gd name="connsiteY3" fmla="*/ 218035 h 221915"/>
                  <a:gd name="connsiteX4" fmla="*/ 32837 w 157835"/>
                  <a:gd name="connsiteY4" fmla="*/ 179430 h 221915"/>
                  <a:gd name="connsiteX5" fmla="*/ 3 w 157835"/>
                  <a:gd name="connsiteY5" fmla="*/ 106671 h 221915"/>
                  <a:gd name="connsiteX0" fmla="*/ 3 w 170506"/>
                  <a:gd name="connsiteY0" fmla="*/ 106705 h 222098"/>
                  <a:gd name="connsiteX1" fmla="*/ 91875 w 170506"/>
                  <a:gd name="connsiteY1" fmla="*/ 104 h 222098"/>
                  <a:gd name="connsiteX2" fmla="*/ 169460 w 170506"/>
                  <a:gd name="connsiteY2" fmla="*/ 92418 h 222098"/>
                  <a:gd name="connsiteX3" fmla="*/ 153788 w 170506"/>
                  <a:gd name="connsiteY3" fmla="*/ 218069 h 222098"/>
                  <a:gd name="connsiteX4" fmla="*/ 32837 w 170506"/>
                  <a:gd name="connsiteY4" fmla="*/ 179464 h 222098"/>
                  <a:gd name="connsiteX5" fmla="*/ 3 w 170506"/>
                  <a:gd name="connsiteY5" fmla="*/ 106705 h 222098"/>
                  <a:gd name="connsiteX0" fmla="*/ 3 w 170506"/>
                  <a:gd name="connsiteY0" fmla="*/ 107369 h 222762"/>
                  <a:gd name="connsiteX1" fmla="*/ 91875 w 170506"/>
                  <a:gd name="connsiteY1" fmla="*/ 768 h 222762"/>
                  <a:gd name="connsiteX2" fmla="*/ 169460 w 170506"/>
                  <a:gd name="connsiteY2" fmla="*/ 93082 h 222762"/>
                  <a:gd name="connsiteX3" fmla="*/ 153788 w 170506"/>
                  <a:gd name="connsiteY3" fmla="*/ 218733 h 222762"/>
                  <a:gd name="connsiteX4" fmla="*/ 32837 w 170506"/>
                  <a:gd name="connsiteY4" fmla="*/ 180128 h 222762"/>
                  <a:gd name="connsiteX5" fmla="*/ 3 w 170506"/>
                  <a:gd name="connsiteY5" fmla="*/ 107369 h 222762"/>
                  <a:gd name="connsiteX0" fmla="*/ 3 w 170506"/>
                  <a:gd name="connsiteY0" fmla="*/ 107369 h 224110"/>
                  <a:gd name="connsiteX1" fmla="*/ 91875 w 170506"/>
                  <a:gd name="connsiteY1" fmla="*/ 768 h 224110"/>
                  <a:gd name="connsiteX2" fmla="*/ 169460 w 170506"/>
                  <a:gd name="connsiteY2" fmla="*/ 93082 h 224110"/>
                  <a:gd name="connsiteX3" fmla="*/ 153788 w 170506"/>
                  <a:gd name="connsiteY3" fmla="*/ 218733 h 224110"/>
                  <a:gd name="connsiteX4" fmla="*/ 32837 w 170506"/>
                  <a:gd name="connsiteY4" fmla="*/ 180128 h 224110"/>
                  <a:gd name="connsiteX5" fmla="*/ 3 w 170506"/>
                  <a:gd name="connsiteY5" fmla="*/ 107369 h 224110"/>
                  <a:gd name="connsiteX0" fmla="*/ 4 w 170507"/>
                  <a:gd name="connsiteY0" fmla="*/ 107369 h 224110"/>
                  <a:gd name="connsiteX1" fmla="*/ 91876 w 170507"/>
                  <a:gd name="connsiteY1" fmla="*/ 768 h 224110"/>
                  <a:gd name="connsiteX2" fmla="*/ 169461 w 170507"/>
                  <a:gd name="connsiteY2" fmla="*/ 93082 h 224110"/>
                  <a:gd name="connsiteX3" fmla="*/ 153789 w 170507"/>
                  <a:gd name="connsiteY3" fmla="*/ 218733 h 224110"/>
                  <a:gd name="connsiteX4" fmla="*/ 32838 w 170507"/>
                  <a:gd name="connsiteY4" fmla="*/ 180128 h 224110"/>
                  <a:gd name="connsiteX5" fmla="*/ 4 w 170507"/>
                  <a:gd name="connsiteY5" fmla="*/ 107369 h 22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07" h="224110">
                    <a:moveTo>
                      <a:pt x="4" y="107369"/>
                    </a:moveTo>
                    <a:cubicBezTo>
                      <a:pt x="319" y="72713"/>
                      <a:pt x="37439" y="-8758"/>
                      <a:pt x="91876" y="768"/>
                    </a:cubicBezTo>
                    <a:cubicBezTo>
                      <a:pt x="146313" y="10294"/>
                      <a:pt x="169461" y="36838"/>
                      <a:pt x="169461" y="93082"/>
                    </a:cubicBezTo>
                    <a:cubicBezTo>
                      <a:pt x="169461" y="149326"/>
                      <a:pt x="176559" y="204225"/>
                      <a:pt x="153789" y="218733"/>
                    </a:cubicBezTo>
                    <a:cubicBezTo>
                      <a:pt x="131019" y="233241"/>
                      <a:pt x="75137" y="217739"/>
                      <a:pt x="32838" y="180128"/>
                    </a:cubicBezTo>
                    <a:cubicBezTo>
                      <a:pt x="16732" y="152042"/>
                      <a:pt x="-311" y="142025"/>
                      <a:pt x="4" y="107369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Oval 33"/>
              <p:cNvSpPr/>
              <p:nvPr/>
            </p:nvSpPr>
            <p:spPr>
              <a:xfrm>
                <a:off x="8703886" y="2811790"/>
                <a:ext cx="990601" cy="851629"/>
              </a:xfrm>
              <a:custGeom>
                <a:avLst/>
                <a:gdLst>
                  <a:gd name="connsiteX0" fmla="*/ 0 w 990600"/>
                  <a:gd name="connsiteY0" fmla="*/ 411509 h 823018"/>
                  <a:gd name="connsiteX1" fmla="*/ 495300 w 990600"/>
                  <a:gd name="connsiteY1" fmla="*/ 0 h 823018"/>
                  <a:gd name="connsiteX2" fmla="*/ 990600 w 990600"/>
                  <a:gd name="connsiteY2" fmla="*/ 411509 h 823018"/>
                  <a:gd name="connsiteX3" fmla="*/ 495300 w 990600"/>
                  <a:gd name="connsiteY3" fmla="*/ 823018 h 823018"/>
                  <a:gd name="connsiteX4" fmla="*/ 0 w 990600"/>
                  <a:gd name="connsiteY4" fmla="*/ 411509 h 823018"/>
                  <a:gd name="connsiteX0" fmla="*/ 0 w 990600"/>
                  <a:gd name="connsiteY0" fmla="*/ 411509 h 829292"/>
                  <a:gd name="connsiteX1" fmla="*/ 495300 w 990600"/>
                  <a:gd name="connsiteY1" fmla="*/ 0 h 829292"/>
                  <a:gd name="connsiteX2" fmla="*/ 990600 w 990600"/>
                  <a:gd name="connsiteY2" fmla="*/ 411509 h 829292"/>
                  <a:gd name="connsiteX3" fmla="*/ 495300 w 990600"/>
                  <a:gd name="connsiteY3" fmla="*/ 823018 h 829292"/>
                  <a:gd name="connsiteX4" fmla="*/ 0 w 990600"/>
                  <a:gd name="connsiteY4" fmla="*/ 411509 h 829292"/>
                  <a:gd name="connsiteX0" fmla="*/ 0 w 990600"/>
                  <a:gd name="connsiteY0" fmla="*/ 411509 h 823986"/>
                  <a:gd name="connsiteX1" fmla="*/ 495300 w 990600"/>
                  <a:gd name="connsiteY1" fmla="*/ 0 h 823986"/>
                  <a:gd name="connsiteX2" fmla="*/ 990600 w 990600"/>
                  <a:gd name="connsiteY2" fmla="*/ 411509 h 823986"/>
                  <a:gd name="connsiteX3" fmla="*/ 495300 w 990600"/>
                  <a:gd name="connsiteY3" fmla="*/ 823018 h 823986"/>
                  <a:gd name="connsiteX4" fmla="*/ 0 w 990600"/>
                  <a:gd name="connsiteY4" fmla="*/ 411509 h 823986"/>
                  <a:gd name="connsiteX0" fmla="*/ 0 w 990600"/>
                  <a:gd name="connsiteY0" fmla="*/ 411509 h 845332"/>
                  <a:gd name="connsiteX1" fmla="*/ 495300 w 990600"/>
                  <a:gd name="connsiteY1" fmla="*/ 0 h 845332"/>
                  <a:gd name="connsiteX2" fmla="*/ 990600 w 990600"/>
                  <a:gd name="connsiteY2" fmla="*/ 411509 h 845332"/>
                  <a:gd name="connsiteX3" fmla="*/ 495300 w 990600"/>
                  <a:gd name="connsiteY3" fmla="*/ 844450 h 845332"/>
                  <a:gd name="connsiteX4" fmla="*/ 0 w 990600"/>
                  <a:gd name="connsiteY4" fmla="*/ 411509 h 845332"/>
                  <a:gd name="connsiteX0" fmla="*/ 0 w 990600"/>
                  <a:gd name="connsiteY0" fmla="*/ 411509 h 844470"/>
                  <a:gd name="connsiteX1" fmla="*/ 495300 w 990600"/>
                  <a:gd name="connsiteY1" fmla="*/ 0 h 844470"/>
                  <a:gd name="connsiteX2" fmla="*/ 990600 w 990600"/>
                  <a:gd name="connsiteY2" fmla="*/ 411509 h 844470"/>
                  <a:gd name="connsiteX3" fmla="*/ 495300 w 990600"/>
                  <a:gd name="connsiteY3" fmla="*/ 844450 h 844470"/>
                  <a:gd name="connsiteX4" fmla="*/ 0 w 990600"/>
                  <a:gd name="connsiteY4" fmla="*/ 411509 h 844470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53 h 851614"/>
                  <a:gd name="connsiteX1" fmla="*/ 497682 w 990601"/>
                  <a:gd name="connsiteY1" fmla="*/ 0 h 851614"/>
                  <a:gd name="connsiteX2" fmla="*/ 990601 w 990601"/>
                  <a:gd name="connsiteY2" fmla="*/ 418653 h 851614"/>
                  <a:gd name="connsiteX3" fmla="*/ 495301 w 990601"/>
                  <a:gd name="connsiteY3" fmla="*/ 851594 h 851614"/>
                  <a:gd name="connsiteX4" fmla="*/ 1 w 990601"/>
                  <a:gd name="connsiteY4" fmla="*/ 418653 h 851614"/>
                  <a:gd name="connsiteX0" fmla="*/ 1 w 990601"/>
                  <a:gd name="connsiteY0" fmla="*/ 418668 h 851629"/>
                  <a:gd name="connsiteX1" fmla="*/ 497682 w 990601"/>
                  <a:gd name="connsiteY1" fmla="*/ 15 h 851629"/>
                  <a:gd name="connsiteX2" fmla="*/ 990601 w 990601"/>
                  <a:gd name="connsiteY2" fmla="*/ 418668 h 851629"/>
                  <a:gd name="connsiteX3" fmla="*/ 495301 w 990601"/>
                  <a:gd name="connsiteY3" fmla="*/ 851609 h 851629"/>
                  <a:gd name="connsiteX4" fmla="*/ 1 w 990601"/>
                  <a:gd name="connsiteY4" fmla="*/ 418668 h 85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0601" h="851629">
                    <a:moveTo>
                      <a:pt x="1" y="418668"/>
                    </a:moveTo>
                    <a:cubicBezTo>
                      <a:pt x="398" y="276736"/>
                      <a:pt x="97929" y="-2366"/>
                      <a:pt x="497682" y="15"/>
                    </a:cubicBezTo>
                    <a:cubicBezTo>
                      <a:pt x="897435" y="2396"/>
                      <a:pt x="990601" y="191398"/>
                      <a:pt x="990601" y="418668"/>
                    </a:cubicBezTo>
                    <a:cubicBezTo>
                      <a:pt x="990601" y="645938"/>
                      <a:pt x="873623" y="853991"/>
                      <a:pt x="495301" y="851609"/>
                    </a:cubicBezTo>
                    <a:cubicBezTo>
                      <a:pt x="116979" y="849227"/>
                      <a:pt x="-396" y="560600"/>
                      <a:pt x="1" y="418668"/>
                    </a:cubicBezTo>
                    <a:close/>
                  </a:path>
                </a:pathLst>
              </a:custGeom>
              <a:solidFill>
                <a:srgbClr val="E0AB79"/>
              </a:solidFill>
              <a:ln>
                <a:noFill/>
              </a:ln>
              <a:effectLst>
                <a:outerShdw blurRad="25400" dist="25400" dir="5400000" algn="t" rotWithShape="0">
                  <a:srgbClr val="DA9E6F">
                    <a:alpha val="56000"/>
                  </a:srgb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46" name="Teardrop 345"/>
            <p:cNvSpPr/>
            <p:nvPr/>
          </p:nvSpPr>
          <p:spPr>
            <a:xfrm rot="16200000">
              <a:off x="4733694" y="4649215"/>
              <a:ext cx="58597" cy="45719"/>
            </a:xfrm>
            <a:prstGeom prst="teardrop">
              <a:avLst/>
            </a:prstGeom>
            <a:solidFill>
              <a:srgbClr val="F5AE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Moon 346"/>
            <p:cNvSpPr/>
            <p:nvPr/>
          </p:nvSpPr>
          <p:spPr>
            <a:xfrm rot="16200000">
              <a:off x="4699504" y="4732271"/>
              <a:ext cx="85297" cy="117302"/>
            </a:xfrm>
            <a:prstGeom prst="moon">
              <a:avLst>
                <a:gd name="adj" fmla="val 47096"/>
              </a:avLst>
            </a:prstGeom>
            <a:solidFill>
              <a:srgbClr val="824E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8" name="Group 347"/>
            <p:cNvGrpSpPr/>
            <p:nvPr/>
          </p:nvGrpSpPr>
          <p:grpSpPr>
            <a:xfrm>
              <a:off x="4544513" y="4415799"/>
              <a:ext cx="455745" cy="187081"/>
              <a:chOff x="7261929" y="1088663"/>
              <a:chExt cx="455745" cy="187081"/>
            </a:xfrm>
          </p:grpSpPr>
          <p:sp>
            <p:nvSpPr>
              <p:cNvPr id="350" name="Oval 349"/>
              <p:cNvSpPr/>
              <p:nvPr/>
            </p:nvSpPr>
            <p:spPr>
              <a:xfrm>
                <a:off x="7282873" y="1122431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1" name="Oval 350"/>
              <p:cNvSpPr/>
              <p:nvPr/>
            </p:nvSpPr>
            <p:spPr>
              <a:xfrm>
                <a:off x="7323144" y="1159286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2" name="Oval 351"/>
              <p:cNvSpPr/>
              <p:nvPr/>
            </p:nvSpPr>
            <p:spPr>
              <a:xfrm>
                <a:off x="7330250" y="1169280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Oval 352"/>
              <p:cNvSpPr/>
              <p:nvPr/>
            </p:nvSpPr>
            <p:spPr>
              <a:xfrm>
                <a:off x="7357198" y="1194529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54" name="Picture 35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0463960">
                <a:off x="7261929" y="1088663"/>
                <a:ext cx="77928" cy="47623"/>
              </a:xfrm>
              <a:prstGeom prst="rect">
                <a:avLst/>
              </a:prstGeom>
            </p:spPr>
          </p:pic>
          <p:sp>
            <p:nvSpPr>
              <p:cNvPr id="355" name="Oval 354"/>
              <p:cNvSpPr/>
              <p:nvPr/>
            </p:nvSpPr>
            <p:spPr>
              <a:xfrm flipH="1">
                <a:off x="7548079" y="1125528"/>
                <a:ext cx="148651" cy="1502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6" name="Oval 355"/>
              <p:cNvSpPr/>
              <p:nvPr/>
            </p:nvSpPr>
            <p:spPr>
              <a:xfrm flipH="1">
                <a:off x="7594343" y="1162383"/>
                <a:ext cx="62116" cy="62769"/>
              </a:xfrm>
              <a:prstGeom prst="ellipse">
                <a:avLst/>
              </a:prstGeom>
              <a:solidFill>
                <a:srgbClr val="4B14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Oval 356"/>
              <p:cNvSpPr/>
              <p:nvPr/>
            </p:nvSpPr>
            <p:spPr>
              <a:xfrm flipH="1">
                <a:off x="7622405" y="1172377"/>
                <a:ext cx="26948" cy="272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8" name="Oval 357"/>
              <p:cNvSpPr/>
              <p:nvPr/>
            </p:nvSpPr>
            <p:spPr>
              <a:xfrm flipH="1">
                <a:off x="7603717" y="1197626"/>
                <a:ext cx="18688" cy="188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59" name="Picture 35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1136040" flipH="1">
                <a:off x="7639746" y="1091760"/>
                <a:ext cx="77928" cy="47623"/>
              </a:xfrm>
              <a:prstGeom prst="rect">
                <a:avLst/>
              </a:prstGeom>
            </p:spPr>
          </p:pic>
        </p:grpSp>
        <p:sp>
          <p:nvSpPr>
            <p:cNvPr id="349" name="Oval 1"/>
            <p:cNvSpPr/>
            <p:nvPr/>
          </p:nvSpPr>
          <p:spPr>
            <a:xfrm>
              <a:off x="4219919" y="3935068"/>
              <a:ext cx="1051620" cy="613369"/>
            </a:xfrm>
            <a:custGeom>
              <a:avLst/>
              <a:gdLst>
                <a:gd name="connsiteX0" fmla="*/ 0 w 966374"/>
                <a:gd name="connsiteY0" fmla="*/ 266700 h 533400"/>
                <a:gd name="connsiteX1" fmla="*/ 483187 w 966374"/>
                <a:gd name="connsiteY1" fmla="*/ 0 h 533400"/>
                <a:gd name="connsiteX2" fmla="*/ 966374 w 966374"/>
                <a:gd name="connsiteY2" fmla="*/ 266700 h 533400"/>
                <a:gd name="connsiteX3" fmla="*/ 483187 w 966374"/>
                <a:gd name="connsiteY3" fmla="*/ 533400 h 533400"/>
                <a:gd name="connsiteX4" fmla="*/ 0 w 966374"/>
                <a:gd name="connsiteY4" fmla="*/ 266700 h 533400"/>
                <a:gd name="connsiteX0" fmla="*/ 119 w 966493"/>
                <a:gd name="connsiteY0" fmla="*/ 309562 h 576262"/>
                <a:gd name="connsiteX1" fmla="*/ 449968 w 966493"/>
                <a:gd name="connsiteY1" fmla="*/ 0 h 576262"/>
                <a:gd name="connsiteX2" fmla="*/ 966493 w 966493"/>
                <a:gd name="connsiteY2" fmla="*/ 309562 h 576262"/>
                <a:gd name="connsiteX3" fmla="*/ 483306 w 966493"/>
                <a:gd name="connsiteY3" fmla="*/ 576262 h 576262"/>
                <a:gd name="connsiteX4" fmla="*/ 119 w 966493"/>
                <a:gd name="connsiteY4" fmla="*/ 309562 h 576262"/>
                <a:gd name="connsiteX0" fmla="*/ 11 w 966385"/>
                <a:gd name="connsiteY0" fmla="*/ 309562 h 384946"/>
                <a:gd name="connsiteX1" fmla="*/ 449860 w 966385"/>
                <a:gd name="connsiteY1" fmla="*/ 0 h 384946"/>
                <a:gd name="connsiteX2" fmla="*/ 966385 w 966385"/>
                <a:gd name="connsiteY2" fmla="*/ 309562 h 384946"/>
                <a:gd name="connsiteX3" fmla="*/ 459385 w 966385"/>
                <a:gd name="connsiteY3" fmla="*/ 342899 h 384946"/>
                <a:gd name="connsiteX4" fmla="*/ 11 w 966385"/>
                <a:gd name="connsiteY4" fmla="*/ 309562 h 384946"/>
                <a:gd name="connsiteX0" fmla="*/ 22 w 966396"/>
                <a:gd name="connsiteY0" fmla="*/ 309562 h 390148"/>
                <a:gd name="connsiteX1" fmla="*/ 449871 w 966396"/>
                <a:gd name="connsiteY1" fmla="*/ 0 h 390148"/>
                <a:gd name="connsiteX2" fmla="*/ 966396 w 966396"/>
                <a:gd name="connsiteY2" fmla="*/ 309562 h 390148"/>
                <a:gd name="connsiteX3" fmla="*/ 464158 w 966396"/>
                <a:gd name="connsiteY3" fmla="*/ 357187 h 390148"/>
                <a:gd name="connsiteX4" fmla="*/ 22 w 966396"/>
                <a:gd name="connsiteY4" fmla="*/ 309562 h 390148"/>
                <a:gd name="connsiteX0" fmla="*/ 22 w 1007037"/>
                <a:gd name="connsiteY0" fmla="*/ 309562 h 389630"/>
                <a:gd name="connsiteX1" fmla="*/ 449871 w 1007037"/>
                <a:gd name="connsiteY1" fmla="*/ 0 h 389630"/>
                <a:gd name="connsiteX2" fmla="*/ 966396 w 1007037"/>
                <a:gd name="connsiteY2" fmla="*/ 309562 h 389630"/>
                <a:gd name="connsiteX3" fmla="*/ 940203 w 1007037"/>
                <a:gd name="connsiteY3" fmla="*/ 388143 h 389630"/>
                <a:gd name="connsiteX4" fmla="*/ 464158 w 1007037"/>
                <a:gd name="connsiteY4" fmla="*/ 357187 h 389630"/>
                <a:gd name="connsiteX5" fmla="*/ 22 w 1007037"/>
                <a:gd name="connsiteY5" fmla="*/ 309562 h 389630"/>
                <a:gd name="connsiteX0" fmla="*/ 14 w 968149"/>
                <a:gd name="connsiteY0" fmla="*/ 315583 h 395651"/>
                <a:gd name="connsiteX1" fmla="*/ 449863 w 968149"/>
                <a:gd name="connsiteY1" fmla="*/ 6021 h 395651"/>
                <a:gd name="connsiteX2" fmla="*/ 840182 w 968149"/>
                <a:gd name="connsiteY2" fmla="*/ 132227 h 395651"/>
                <a:gd name="connsiteX3" fmla="*/ 940195 w 968149"/>
                <a:gd name="connsiteY3" fmla="*/ 394164 h 395651"/>
                <a:gd name="connsiteX4" fmla="*/ 464150 w 968149"/>
                <a:gd name="connsiteY4" fmla="*/ 363208 h 395651"/>
                <a:gd name="connsiteX5" fmla="*/ 14 w 968149"/>
                <a:gd name="connsiteY5" fmla="*/ 315583 h 395651"/>
                <a:gd name="connsiteX0" fmla="*/ 8897 w 977032"/>
                <a:gd name="connsiteY0" fmla="*/ 311701 h 391769"/>
                <a:gd name="connsiteX1" fmla="*/ 189460 w 977032"/>
                <a:gd name="connsiteY1" fmla="*/ 68815 h 391769"/>
                <a:gd name="connsiteX2" fmla="*/ 458746 w 977032"/>
                <a:gd name="connsiteY2" fmla="*/ 2139 h 391769"/>
                <a:gd name="connsiteX3" fmla="*/ 849065 w 977032"/>
                <a:gd name="connsiteY3" fmla="*/ 128345 h 391769"/>
                <a:gd name="connsiteX4" fmla="*/ 949078 w 977032"/>
                <a:gd name="connsiteY4" fmla="*/ 390282 h 391769"/>
                <a:gd name="connsiteX5" fmla="*/ 473033 w 977032"/>
                <a:gd name="connsiteY5" fmla="*/ 359326 h 391769"/>
                <a:gd name="connsiteX6" fmla="*/ 8897 w 977032"/>
                <a:gd name="connsiteY6" fmla="*/ 311701 h 391769"/>
                <a:gd name="connsiteX0" fmla="*/ 8579 w 983857"/>
                <a:gd name="connsiteY0" fmla="*/ 399807 h 414416"/>
                <a:gd name="connsiteX1" fmla="*/ 196285 w 983857"/>
                <a:gd name="connsiteY1" fmla="*/ 68815 h 414416"/>
                <a:gd name="connsiteX2" fmla="*/ 465571 w 983857"/>
                <a:gd name="connsiteY2" fmla="*/ 2139 h 414416"/>
                <a:gd name="connsiteX3" fmla="*/ 855890 w 983857"/>
                <a:gd name="connsiteY3" fmla="*/ 128345 h 414416"/>
                <a:gd name="connsiteX4" fmla="*/ 955903 w 983857"/>
                <a:gd name="connsiteY4" fmla="*/ 390282 h 414416"/>
                <a:gd name="connsiteX5" fmla="*/ 479858 w 983857"/>
                <a:gd name="connsiteY5" fmla="*/ 359326 h 414416"/>
                <a:gd name="connsiteX6" fmla="*/ 8579 w 983857"/>
                <a:gd name="connsiteY6" fmla="*/ 399807 h 414416"/>
                <a:gd name="connsiteX0" fmla="*/ 9609 w 963455"/>
                <a:gd name="connsiteY0" fmla="*/ 380757 h 397615"/>
                <a:gd name="connsiteX1" fmla="*/ 175883 w 963455"/>
                <a:gd name="connsiteY1" fmla="*/ 68815 h 397615"/>
                <a:gd name="connsiteX2" fmla="*/ 445169 w 963455"/>
                <a:gd name="connsiteY2" fmla="*/ 2139 h 397615"/>
                <a:gd name="connsiteX3" fmla="*/ 835488 w 963455"/>
                <a:gd name="connsiteY3" fmla="*/ 128345 h 397615"/>
                <a:gd name="connsiteX4" fmla="*/ 935501 w 963455"/>
                <a:gd name="connsiteY4" fmla="*/ 390282 h 397615"/>
                <a:gd name="connsiteX5" fmla="*/ 459456 w 963455"/>
                <a:gd name="connsiteY5" fmla="*/ 359326 h 397615"/>
                <a:gd name="connsiteX6" fmla="*/ 9609 w 963455"/>
                <a:gd name="connsiteY6" fmla="*/ 380757 h 397615"/>
                <a:gd name="connsiteX0" fmla="*/ 629 w 954475"/>
                <a:gd name="connsiteY0" fmla="*/ 380757 h 392126"/>
                <a:gd name="connsiteX1" fmla="*/ 166903 w 954475"/>
                <a:gd name="connsiteY1" fmla="*/ 68815 h 392126"/>
                <a:gd name="connsiteX2" fmla="*/ 436189 w 954475"/>
                <a:gd name="connsiteY2" fmla="*/ 2139 h 392126"/>
                <a:gd name="connsiteX3" fmla="*/ 826508 w 954475"/>
                <a:gd name="connsiteY3" fmla="*/ 128345 h 392126"/>
                <a:gd name="connsiteX4" fmla="*/ 926521 w 954475"/>
                <a:gd name="connsiteY4" fmla="*/ 390282 h 392126"/>
                <a:gd name="connsiteX5" fmla="*/ 450476 w 954475"/>
                <a:gd name="connsiteY5" fmla="*/ 359326 h 392126"/>
                <a:gd name="connsiteX6" fmla="*/ 224054 w 954475"/>
                <a:gd name="connsiteY6" fmla="*/ 271221 h 392126"/>
                <a:gd name="connsiteX7" fmla="*/ 629 w 954475"/>
                <a:gd name="connsiteY7" fmla="*/ 380757 h 392126"/>
                <a:gd name="connsiteX0" fmla="*/ 1989 w 955835"/>
                <a:gd name="connsiteY0" fmla="*/ 380757 h 392053"/>
                <a:gd name="connsiteX1" fmla="*/ 168263 w 955835"/>
                <a:gd name="connsiteY1" fmla="*/ 68815 h 392053"/>
                <a:gd name="connsiteX2" fmla="*/ 437549 w 955835"/>
                <a:gd name="connsiteY2" fmla="*/ 2139 h 392053"/>
                <a:gd name="connsiteX3" fmla="*/ 827868 w 955835"/>
                <a:gd name="connsiteY3" fmla="*/ 128345 h 392053"/>
                <a:gd name="connsiteX4" fmla="*/ 927881 w 955835"/>
                <a:gd name="connsiteY4" fmla="*/ 390282 h 392053"/>
                <a:gd name="connsiteX5" fmla="*/ 451836 w 955835"/>
                <a:gd name="connsiteY5" fmla="*/ 359326 h 392053"/>
                <a:gd name="connsiteX6" fmla="*/ 101589 w 955835"/>
                <a:gd name="connsiteY6" fmla="*/ 278365 h 392053"/>
                <a:gd name="connsiteX7" fmla="*/ 1989 w 955835"/>
                <a:gd name="connsiteY7" fmla="*/ 380757 h 392053"/>
                <a:gd name="connsiteX0" fmla="*/ 340 w 954186"/>
                <a:gd name="connsiteY0" fmla="*/ 380757 h 392481"/>
                <a:gd name="connsiteX1" fmla="*/ 166614 w 954186"/>
                <a:gd name="connsiteY1" fmla="*/ 68815 h 392481"/>
                <a:gd name="connsiteX2" fmla="*/ 435900 w 954186"/>
                <a:gd name="connsiteY2" fmla="*/ 2139 h 392481"/>
                <a:gd name="connsiteX3" fmla="*/ 826219 w 954186"/>
                <a:gd name="connsiteY3" fmla="*/ 128345 h 392481"/>
                <a:gd name="connsiteX4" fmla="*/ 926232 w 954186"/>
                <a:gd name="connsiteY4" fmla="*/ 390282 h 392481"/>
                <a:gd name="connsiteX5" fmla="*/ 450187 w 954186"/>
                <a:gd name="connsiteY5" fmla="*/ 359326 h 392481"/>
                <a:gd name="connsiteX6" fmla="*/ 133278 w 954186"/>
                <a:gd name="connsiteY6" fmla="*/ 242646 h 392481"/>
                <a:gd name="connsiteX7" fmla="*/ 340 w 954186"/>
                <a:gd name="connsiteY7" fmla="*/ 380757 h 392481"/>
                <a:gd name="connsiteX0" fmla="*/ 8999 w 962845"/>
                <a:gd name="connsiteY0" fmla="*/ 380410 h 392134"/>
                <a:gd name="connsiteX1" fmla="*/ 30016 w 962845"/>
                <a:gd name="connsiteY1" fmla="*/ 228012 h 392134"/>
                <a:gd name="connsiteX2" fmla="*/ 175273 w 962845"/>
                <a:gd name="connsiteY2" fmla="*/ 68468 h 392134"/>
                <a:gd name="connsiteX3" fmla="*/ 444559 w 962845"/>
                <a:gd name="connsiteY3" fmla="*/ 1792 h 392134"/>
                <a:gd name="connsiteX4" fmla="*/ 834878 w 962845"/>
                <a:gd name="connsiteY4" fmla="*/ 127998 h 392134"/>
                <a:gd name="connsiteX5" fmla="*/ 934891 w 962845"/>
                <a:gd name="connsiteY5" fmla="*/ 389935 h 392134"/>
                <a:gd name="connsiteX6" fmla="*/ 458846 w 962845"/>
                <a:gd name="connsiteY6" fmla="*/ 358979 h 392134"/>
                <a:gd name="connsiteX7" fmla="*/ 141937 w 962845"/>
                <a:gd name="connsiteY7" fmla="*/ 242299 h 392134"/>
                <a:gd name="connsiteX8" fmla="*/ 8999 w 962845"/>
                <a:gd name="connsiteY8" fmla="*/ 380410 h 392134"/>
                <a:gd name="connsiteX0" fmla="*/ 6178 w 960024"/>
                <a:gd name="connsiteY0" fmla="*/ 380410 h 392437"/>
                <a:gd name="connsiteX1" fmla="*/ 27195 w 960024"/>
                <a:gd name="connsiteY1" fmla="*/ 228012 h 392437"/>
                <a:gd name="connsiteX2" fmla="*/ 172452 w 960024"/>
                <a:gd name="connsiteY2" fmla="*/ 68468 h 392437"/>
                <a:gd name="connsiteX3" fmla="*/ 441738 w 960024"/>
                <a:gd name="connsiteY3" fmla="*/ 1792 h 392437"/>
                <a:gd name="connsiteX4" fmla="*/ 832057 w 960024"/>
                <a:gd name="connsiteY4" fmla="*/ 127998 h 392437"/>
                <a:gd name="connsiteX5" fmla="*/ 932070 w 960024"/>
                <a:gd name="connsiteY5" fmla="*/ 389935 h 392437"/>
                <a:gd name="connsiteX6" fmla="*/ 456025 w 960024"/>
                <a:gd name="connsiteY6" fmla="*/ 358979 h 392437"/>
                <a:gd name="connsiteX7" fmla="*/ 101016 w 960024"/>
                <a:gd name="connsiteY7" fmla="*/ 223249 h 392437"/>
                <a:gd name="connsiteX8" fmla="*/ 6178 w 960024"/>
                <a:gd name="connsiteY8" fmla="*/ 380410 h 392437"/>
                <a:gd name="connsiteX0" fmla="*/ 6002 w 959848"/>
                <a:gd name="connsiteY0" fmla="*/ 380410 h 393080"/>
                <a:gd name="connsiteX1" fmla="*/ 27019 w 959848"/>
                <a:gd name="connsiteY1" fmla="*/ 228012 h 393080"/>
                <a:gd name="connsiteX2" fmla="*/ 172276 w 959848"/>
                <a:gd name="connsiteY2" fmla="*/ 68468 h 393080"/>
                <a:gd name="connsiteX3" fmla="*/ 441562 w 959848"/>
                <a:gd name="connsiteY3" fmla="*/ 1792 h 393080"/>
                <a:gd name="connsiteX4" fmla="*/ 831881 w 959848"/>
                <a:gd name="connsiteY4" fmla="*/ 127998 h 393080"/>
                <a:gd name="connsiteX5" fmla="*/ 931894 w 959848"/>
                <a:gd name="connsiteY5" fmla="*/ 389935 h 393080"/>
                <a:gd name="connsiteX6" fmla="*/ 455849 w 959848"/>
                <a:gd name="connsiteY6" fmla="*/ 358979 h 393080"/>
                <a:gd name="connsiteX7" fmla="*/ 98459 w 959848"/>
                <a:gd name="connsiteY7" fmla="*/ 192293 h 393080"/>
                <a:gd name="connsiteX8" fmla="*/ 6002 w 959848"/>
                <a:gd name="connsiteY8" fmla="*/ 380410 h 393080"/>
                <a:gd name="connsiteX0" fmla="*/ 5473 w 959319"/>
                <a:gd name="connsiteY0" fmla="*/ 380410 h 392568"/>
                <a:gd name="connsiteX1" fmla="*/ 26490 w 959319"/>
                <a:gd name="connsiteY1" fmla="*/ 228012 h 392568"/>
                <a:gd name="connsiteX2" fmla="*/ 171747 w 959319"/>
                <a:gd name="connsiteY2" fmla="*/ 68468 h 392568"/>
                <a:gd name="connsiteX3" fmla="*/ 441033 w 959319"/>
                <a:gd name="connsiteY3" fmla="*/ 1792 h 392568"/>
                <a:gd name="connsiteX4" fmla="*/ 831352 w 959319"/>
                <a:gd name="connsiteY4" fmla="*/ 127998 h 392568"/>
                <a:gd name="connsiteX5" fmla="*/ 931365 w 959319"/>
                <a:gd name="connsiteY5" fmla="*/ 389935 h 392568"/>
                <a:gd name="connsiteX6" fmla="*/ 455320 w 959319"/>
                <a:gd name="connsiteY6" fmla="*/ 358979 h 392568"/>
                <a:gd name="connsiteX7" fmla="*/ 90786 w 959319"/>
                <a:gd name="connsiteY7" fmla="*/ 216105 h 392568"/>
                <a:gd name="connsiteX8" fmla="*/ 5473 w 959319"/>
                <a:gd name="connsiteY8" fmla="*/ 380410 h 392568"/>
                <a:gd name="connsiteX0" fmla="*/ 5473 w 959319"/>
                <a:gd name="connsiteY0" fmla="*/ 380410 h 391325"/>
                <a:gd name="connsiteX1" fmla="*/ 26490 w 959319"/>
                <a:gd name="connsiteY1" fmla="*/ 228012 h 391325"/>
                <a:gd name="connsiteX2" fmla="*/ 171747 w 959319"/>
                <a:gd name="connsiteY2" fmla="*/ 68468 h 391325"/>
                <a:gd name="connsiteX3" fmla="*/ 441033 w 959319"/>
                <a:gd name="connsiteY3" fmla="*/ 1792 h 391325"/>
                <a:gd name="connsiteX4" fmla="*/ 831352 w 959319"/>
                <a:gd name="connsiteY4" fmla="*/ 127998 h 391325"/>
                <a:gd name="connsiteX5" fmla="*/ 931365 w 959319"/>
                <a:gd name="connsiteY5" fmla="*/ 389935 h 391325"/>
                <a:gd name="connsiteX6" fmla="*/ 455320 w 959319"/>
                <a:gd name="connsiteY6" fmla="*/ 358979 h 391325"/>
                <a:gd name="connsiteX7" fmla="*/ 240803 w 959319"/>
                <a:gd name="connsiteY7" fmla="*/ 325642 h 391325"/>
                <a:gd name="connsiteX8" fmla="*/ 90786 w 959319"/>
                <a:gd name="connsiteY8" fmla="*/ 216105 h 391325"/>
                <a:gd name="connsiteX9" fmla="*/ 5473 w 959319"/>
                <a:gd name="connsiteY9" fmla="*/ 380410 h 391325"/>
                <a:gd name="connsiteX0" fmla="*/ 5473 w 931868"/>
                <a:gd name="connsiteY0" fmla="*/ 380410 h 401695"/>
                <a:gd name="connsiteX1" fmla="*/ 26490 w 931868"/>
                <a:gd name="connsiteY1" fmla="*/ 228012 h 401695"/>
                <a:gd name="connsiteX2" fmla="*/ 171747 w 931868"/>
                <a:gd name="connsiteY2" fmla="*/ 68468 h 401695"/>
                <a:gd name="connsiteX3" fmla="*/ 441033 w 931868"/>
                <a:gd name="connsiteY3" fmla="*/ 1792 h 401695"/>
                <a:gd name="connsiteX4" fmla="*/ 831352 w 931868"/>
                <a:gd name="connsiteY4" fmla="*/ 127998 h 401695"/>
                <a:gd name="connsiteX5" fmla="*/ 931365 w 931868"/>
                <a:gd name="connsiteY5" fmla="*/ 389935 h 401695"/>
                <a:gd name="connsiteX6" fmla="*/ 786109 w 931868"/>
                <a:gd name="connsiteY6" fmla="*/ 339930 h 401695"/>
                <a:gd name="connsiteX7" fmla="*/ 455320 w 931868"/>
                <a:gd name="connsiteY7" fmla="*/ 358979 h 401695"/>
                <a:gd name="connsiteX8" fmla="*/ 240803 w 931868"/>
                <a:gd name="connsiteY8" fmla="*/ 325642 h 401695"/>
                <a:gd name="connsiteX9" fmla="*/ 90786 w 931868"/>
                <a:gd name="connsiteY9" fmla="*/ 216105 h 401695"/>
                <a:gd name="connsiteX10" fmla="*/ 5473 w 931868"/>
                <a:gd name="connsiteY10" fmla="*/ 380410 h 401695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5473 w 931868"/>
                <a:gd name="connsiteY0" fmla="*/ 380410 h 404291"/>
                <a:gd name="connsiteX1" fmla="*/ 26490 w 931868"/>
                <a:gd name="connsiteY1" fmla="*/ 228012 h 404291"/>
                <a:gd name="connsiteX2" fmla="*/ 171747 w 931868"/>
                <a:gd name="connsiteY2" fmla="*/ 68468 h 404291"/>
                <a:gd name="connsiteX3" fmla="*/ 441033 w 931868"/>
                <a:gd name="connsiteY3" fmla="*/ 1792 h 404291"/>
                <a:gd name="connsiteX4" fmla="*/ 831352 w 931868"/>
                <a:gd name="connsiteY4" fmla="*/ 127998 h 404291"/>
                <a:gd name="connsiteX5" fmla="*/ 931365 w 931868"/>
                <a:gd name="connsiteY5" fmla="*/ 389935 h 404291"/>
                <a:gd name="connsiteX6" fmla="*/ 800396 w 931868"/>
                <a:gd name="connsiteY6" fmla="*/ 361361 h 404291"/>
                <a:gd name="connsiteX7" fmla="*/ 455320 w 931868"/>
                <a:gd name="connsiteY7" fmla="*/ 358979 h 404291"/>
                <a:gd name="connsiteX8" fmla="*/ 240803 w 931868"/>
                <a:gd name="connsiteY8" fmla="*/ 325642 h 404291"/>
                <a:gd name="connsiteX9" fmla="*/ 90786 w 931868"/>
                <a:gd name="connsiteY9" fmla="*/ 216105 h 404291"/>
                <a:gd name="connsiteX10" fmla="*/ 5473 w 931868"/>
                <a:gd name="connsiteY10" fmla="*/ 380410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223 h 404291"/>
                <a:gd name="connsiteX1" fmla="*/ 42746 w 948124"/>
                <a:gd name="connsiteY1" fmla="*/ 228012 h 404291"/>
                <a:gd name="connsiteX2" fmla="*/ 188003 w 948124"/>
                <a:gd name="connsiteY2" fmla="*/ 68468 h 404291"/>
                <a:gd name="connsiteX3" fmla="*/ 457289 w 948124"/>
                <a:gd name="connsiteY3" fmla="*/ 1792 h 404291"/>
                <a:gd name="connsiteX4" fmla="*/ 847608 w 948124"/>
                <a:gd name="connsiteY4" fmla="*/ 127998 h 404291"/>
                <a:gd name="connsiteX5" fmla="*/ 947621 w 948124"/>
                <a:gd name="connsiteY5" fmla="*/ 389935 h 404291"/>
                <a:gd name="connsiteX6" fmla="*/ 816652 w 948124"/>
                <a:gd name="connsiteY6" fmla="*/ 361361 h 404291"/>
                <a:gd name="connsiteX7" fmla="*/ 471576 w 948124"/>
                <a:gd name="connsiteY7" fmla="*/ 358979 h 404291"/>
                <a:gd name="connsiteX8" fmla="*/ 257059 w 948124"/>
                <a:gd name="connsiteY8" fmla="*/ 325642 h 404291"/>
                <a:gd name="connsiteX9" fmla="*/ 107042 w 948124"/>
                <a:gd name="connsiteY9" fmla="*/ 216105 h 404291"/>
                <a:gd name="connsiteX10" fmla="*/ 2679 w 948124"/>
                <a:gd name="connsiteY10" fmla="*/ 404223 h 404291"/>
                <a:gd name="connsiteX0" fmla="*/ 2679 w 948124"/>
                <a:gd name="connsiteY0" fmla="*/ 404095 h 404163"/>
                <a:gd name="connsiteX1" fmla="*/ 42746 w 948124"/>
                <a:gd name="connsiteY1" fmla="*/ 227884 h 404163"/>
                <a:gd name="connsiteX2" fmla="*/ 188003 w 948124"/>
                <a:gd name="connsiteY2" fmla="*/ 68340 h 404163"/>
                <a:gd name="connsiteX3" fmla="*/ 457289 w 948124"/>
                <a:gd name="connsiteY3" fmla="*/ 1664 h 404163"/>
                <a:gd name="connsiteX4" fmla="*/ 847608 w 948124"/>
                <a:gd name="connsiteY4" fmla="*/ 127870 h 404163"/>
                <a:gd name="connsiteX5" fmla="*/ 947621 w 948124"/>
                <a:gd name="connsiteY5" fmla="*/ 389807 h 404163"/>
                <a:gd name="connsiteX6" fmla="*/ 816652 w 948124"/>
                <a:gd name="connsiteY6" fmla="*/ 361233 h 404163"/>
                <a:gd name="connsiteX7" fmla="*/ 471576 w 948124"/>
                <a:gd name="connsiteY7" fmla="*/ 358851 h 404163"/>
                <a:gd name="connsiteX8" fmla="*/ 257059 w 948124"/>
                <a:gd name="connsiteY8" fmla="*/ 325514 h 404163"/>
                <a:gd name="connsiteX9" fmla="*/ 107042 w 948124"/>
                <a:gd name="connsiteY9" fmla="*/ 215977 h 404163"/>
                <a:gd name="connsiteX10" fmla="*/ 2679 w 948124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58851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51537"/>
                <a:gd name="connsiteY0" fmla="*/ 404095 h 404163"/>
                <a:gd name="connsiteX1" fmla="*/ 42746 w 951537"/>
                <a:gd name="connsiteY1" fmla="*/ 227884 h 404163"/>
                <a:gd name="connsiteX2" fmla="*/ 188003 w 951537"/>
                <a:gd name="connsiteY2" fmla="*/ 68340 h 404163"/>
                <a:gd name="connsiteX3" fmla="*/ 457289 w 951537"/>
                <a:gd name="connsiteY3" fmla="*/ 1664 h 404163"/>
                <a:gd name="connsiteX4" fmla="*/ 847608 w 951537"/>
                <a:gd name="connsiteY4" fmla="*/ 127870 h 404163"/>
                <a:gd name="connsiteX5" fmla="*/ 947621 w 951537"/>
                <a:gd name="connsiteY5" fmla="*/ 389807 h 404163"/>
                <a:gd name="connsiteX6" fmla="*/ 816652 w 951537"/>
                <a:gd name="connsiteY6" fmla="*/ 361233 h 404163"/>
                <a:gd name="connsiteX7" fmla="*/ 471576 w 951537"/>
                <a:gd name="connsiteY7" fmla="*/ 368376 h 404163"/>
                <a:gd name="connsiteX8" fmla="*/ 257059 w 951537"/>
                <a:gd name="connsiteY8" fmla="*/ 325514 h 404163"/>
                <a:gd name="connsiteX9" fmla="*/ 107042 w 951537"/>
                <a:gd name="connsiteY9" fmla="*/ 215977 h 404163"/>
                <a:gd name="connsiteX10" fmla="*/ 2679 w 951537"/>
                <a:gd name="connsiteY10" fmla="*/ 404095 h 404163"/>
                <a:gd name="connsiteX0" fmla="*/ 2679 w 949272"/>
                <a:gd name="connsiteY0" fmla="*/ 404095 h 404118"/>
                <a:gd name="connsiteX1" fmla="*/ 42746 w 949272"/>
                <a:gd name="connsiteY1" fmla="*/ 227884 h 404118"/>
                <a:gd name="connsiteX2" fmla="*/ 188003 w 949272"/>
                <a:gd name="connsiteY2" fmla="*/ 68340 h 404118"/>
                <a:gd name="connsiteX3" fmla="*/ 457289 w 949272"/>
                <a:gd name="connsiteY3" fmla="*/ 1664 h 404118"/>
                <a:gd name="connsiteX4" fmla="*/ 847608 w 949272"/>
                <a:gd name="connsiteY4" fmla="*/ 127870 h 404118"/>
                <a:gd name="connsiteX5" fmla="*/ 945239 w 949272"/>
                <a:gd name="connsiteY5" fmla="*/ 349326 h 404118"/>
                <a:gd name="connsiteX6" fmla="*/ 816652 w 949272"/>
                <a:gd name="connsiteY6" fmla="*/ 361233 h 404118"/>
                <a:gd name="connsiteX7" fmla="*/ 471576 w 949272"/>
                <a:gd name="connsiteY7" fmla="*/ 368376 h 404118"/>
                <a:gd name="connsiteX8" fmla="*/ 257059 w 949272"/>
                <a:gd name="connsiteY8" fmla="*/ 325514 h 404118"/>
                <a:gd name="connsiteX9" fmla="*/ 107042 w 949272"/>
                <a:gd name="connsiteY9" fmla="*/ 215977 h 404118"/>
                <a:gd name="connsiteX10" fmla="*/ 2679 w 94927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04095 h 404118"/>
                <a:gd name="connsiteX1" fmla="*/ 42746 w 960652"/>
                <a:gd name="connsiteY1" fmla="*/ 227884 h 404118"/>
                <a:gd name="connsiteX2" fmla="*/ 188003 w 960652"/>
                <a:gd name="connsiteY2" fmla="*/ 68340 h 404118"/>
                <a:gd name="connsiteX3" fmla="*/ 457289 w 960652"/>
                <a:gd name="connsiteY3" fmla="*/ 1664 h 404118"/>
                <a:gd name="connsiteX4" fmla="*/ 847608 w 960652"/>
                <a:gd name="connsiteY4" fmla="*/ 127870 h 404118"/>
                <a:gd name="connsiteX5" fmla="*/ 957146 w 960652"/>
                <a:gd name="connsiteY5" fmla="*/ 385045 h 404118"/>
                <a:gd name="connsiteX6" fmla="*/ 816652 w 960652"/>
                <a:gd name="connsiteY6" fmla="*/ 361233 h 404118"/>
                <a:gd name="connsiteX7" fmla="*/ 471576 w 960652"/>
                <a:gd name="connsiteY7" fmla="*/ 368376 h 404118"/>
                <a:gd name="connsiteX8" fmla="*/ 257059 w 960652"/>
                <a:gd name="connsiteY8" fmla="*/ 325514 h 404118"/>
                <a:gd name="connsiteX9" fmla="*/ 107042 w 960652"/>
                <a:gd name="connsiteY9" fmla="*/ 215977 h 404118"/>
                <a:gd name="connsiteX10" fmla="*/ 2679 w 960652"/>
                <a:gd name="connsiteY10" fmla="*/ 404095 h 404118"/>
                <a:gd name="connsiteX0" fmla="*/ 2679 w 960652"/>
                <a:gd name="connsiteY0" fmla="*/ 495318 h 495341"/>
                <a:gd name="connsiteX1" fmla="*/ 42746 w 960652"/>
                <a:gd name="connsiteY1" fmla="*/ 319107 h 495341"/>
                <a:gd name="connsiteX2" fmla="*/ 188003 w 960652"/>
                <a:gd name="connsiteY2" fmla="*/ 159563 h 495341"/>
                <a:gd name="connsiteX3" fmla="*/ 504914 w 960652"/>
                <a:gd name="connsiteY3" fmla="*/ 812 h 495341"/>
                <a:gd name="connsiteX4" fmla="*/ 847608 w 960652"/>
                <a:gd name="connsiteY4" fmla="*/ 219093 h 495341"/>
                <a:gd name="connsiteX5" fmla="*/ 957146 w 960652"/>
                <a:gd name="connsiteY5" fmla="*/ 476268 h 495341"/>
                <a:gd name="connsiteX6" fmla="*/ 816652 w 960652"/>
                <a:gd name="connsiteY6" fmla="*/ 452456 h 495341"/>
                <a:gd name="connsiteX7" fmla="*/ 471576 w 960652"/>
                <a:gd name="connsiteY7" fmla="*/ 459599 h 495341"/>
                <a:gd name="connsiteX8" fmla="*/ 257059 w 960652"/>
                <a:gd name="connsiteY8" fmla="*/ 416737 h 495341"/>
                <a:gd name="connsiteX9" fmla="*/ 107042 w 960652"/>
                <a:gd name="connsiteY9" fmla="*/ 307200 h 495341"/>
                <a:gd name="connsiteX10" fmla="*/ 2679 w 960652"/>
                <a:gd name="connsiteY10" fmla="*/ 495318 h 495341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88003 w 960652"/>
                <a:gd name="connsiteY2" fmla="*/ 164719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38778 w 960652"/>
                <a:gd name="connsiteY2" fmla="*/ 28194 h 500497"/>
                <a:gd name="connsiteX3" fmla="*/ 504825 w 960652"/>
                <a:gd name="connsiteY3" fmla="*/ 70425 h 500497"/>
                <a:gd name="connsiteX4" fmla="*/ 504914 w 960652"/>
                <a:gd name="connsiteY4" fmla="*/ 5968 h 500497"/>
                <a:gd name="connsiteX5" fmla="*/ 847608 w 960652"/>
                <a:gd name="connsiteY5" fmla="*/ 224249 h 500497"/>
                <a:gd name="connsiteX6" fmla="*/ 957146 w 960652"/>
                <a:gd name="connsiteY6" fmla="*/ 481424 h 500497"/>
                <a:gd name="connsiteX7" fmla="*/ 816652 w 960652"/>
                <a:gd name="connsiteY7" fmla="*/ 457612 h 500497"/>
                <a:gd name="connsiteX8" fmla="*/ 471576 w 960652"/>
                <a:gd name="connsiteY8" fmla="*/ 464755 h 500497"/>
                <a:gd name="connsiteX9" fmla="*/ 257059 w 960652"/>
                <a:gd name="connsiteY9" fmla="*/ 421893 h 500497"/>
                <a:gd name="connsiteX10" fmla="*/ 107042 w 960652"/>
                <a:gd name="connsiteY10" fmla="*/ 312356 h 500497"/>
                <a:gd name="connsiteX11" fmla="*/ 2679 w 960652"/>
                <a:gd name="connsiteY11" fmla="*/ 500474 h 500497"/>
                <a:gd name="connsiteX0" fmla="*/ 2679 w 960652"/>
                <a:gd name="connsiteY0" fmla="*/ 500474 h 500497"/>
                <a:gd name="connsiteX1" fmla="*/ 42746 w 960652"/>
                <a:gd name="connsiteY1" fmla="*/ 324263 h 500497"/>
                <a:gd name="connsiteX2" fmla="*/ 114300 w 960652"/>
                <a:gd name="connsiteY2" fmla="*/ 140275 h 500497"/>
                <a:gd name="connsiteX3" fmla="*/ 38778 w 960652"/>
                <a:gd name="connsiteY3" fmla="*/ 28194 h 500497"/>
                <a:gd name="connsiteX4" fmla="*/ 504825 w 960652"/>
                <a:gd name="connsiteY4" fmla="*/ 70425 h 500497"/>
                <a:gd name="connsiteX5" fmla="*/ 504914 w 960652"/>
                <a:gd name="connsiteY5" fmla="*/ 5968 h 500497"/>
                <a:gd name="connsiteX6" fmla="*/ 847608 w 960652"/>
                <a:gd name="connsiteY6" fmla="*/ 224249 h 500497"/>
                <a:gd name="connsiteX7" fmla="*/ 957146 w 960652"/>
                <a:gd name="connsiteY7" fmla="*/ 481424 h 500497"/>
                <a:gd name="connsiteX8" fmla="*/ 816652 w 960652"/>
                <a:gd name="connsiteY8" fmla="*/ 457612 h 500497"/>
                <a:gd name="connsiteX9" fmla="*/ 471576 w 960652"/>
                <a:gd name="connsiteY9" fmla="*/ 464755 h 500497"/>
                <a:gd name="connsiteX10" fmla="*/ 257059 w 960652"/>
                <a:gd name="connsiteY10" fmla="*/ 421893 h 500497"/>
                <a:gd name="connsiteX11" fmla="*/ 107042 w 960652"/>
                <a:gd name="connsiteY11" fmla="*/ 312356 h 500497"/>
                <a:gd name="connsiteX12" fmla="*/ 2679 w 960652"/>
                <a:gd name="connsiteY12" fmla="*/ 500474 h 500497"/>
                <a:gd name="connsiteX0" fmla="*/ 17909 w 975882"/>
                <a:gd name="connsiteY0" fmla="*/ 500474 h 504534"/>
                <a:gd name="connsiteX1" fmla="*/ 16701 w 975882"/>
                <a:gd name="connsiteY1" fmla="*/ 140113 h 504534"/>
                <a:gd name="connsiteX2" fmla="*/ 129530 w 975882"/>
                <a:gd name="connsiteY2" fmla="*/ 140275 h 504534"/>
                <a:gd name="connsiteX3" fmla="*/ 54008 w 975882"/>
                <a:gd name="connsiteY3" fmla="*/ 28194 h 504534"/>
                <a:gd name="connsiteX4" fmla="*/ 520055 w 975882"/>
                <a:gd name="connsiteY4" fmla="*/ 70425 h 504534"/>
                <a:gd name="connsiteX5" fmla="*/ 520144 w 975882"/>
                <a:gd name="connsiteY5" fmla="*/ 5968 h 504534"/>
                <a:gd name="connsiteX6" fmla="*/ 862838 w 975882"/>
                <a:gd name="connsiteY6" fmla="*/ 224249 h 504534"/>
                <a:gd name="connsiteX7" fmla="*/ 972376 w 975882"/>
                <a:gd name="connsiteY7" fmla="*/ 481424 h 504534"/>
                <a:gd name="connsiteX8" fmla="*/ 831882 w 975882"/>
                <a:gd name="connsiteY8" fmla="*/ 457612 h 504534"/>
                <a:gd name="connsiteX9" fmla="*/ 486806 w 975882"/>
                <a:gd name="connsiteY9" fmla="*/ 464755 h 504534"/>
                <a:gd name="connsiteX10" fmla="*/ 272289 w 975882"/>
                <a:gd name="connsiteY10" fmla="*/ 421893 h 504534"/>
                <a:gd name="connsiteX11" fmla="*/ 122272 w 975882"/>
                <a:gd name="connsiteY11" fmla="*/ 312356 h 504534"/>
                <a:gd name="connsiteX12" fmla="*/ 17909 w 975882"/>
                <a:gd name="connsiteY12" fmla="*/ 500474 h 504534"/>
                <a:gd name="connsiteX0" fmla="*/ 17909 w 988647"/>
                <a:gd name="connsiteY0" fmla="*/ 499069 h 503129"/>
                <a:gd name="connsiteX1" fmla="*/ 16701 w 988647"/>
                <a:gd name="connsiteY1" fmla="*/ 138708 h 503129"/>
                <a:gd name="connsiteX2" fmla="*/ 129530 w 988647"/>
                <a:gd name="connsiteY2" fmla="*/ 138870 h 503129"/>
                <a:gd name="connsiteX3" fmla="*/ 54008 w 988647"/>
                <a:gd name="connsiteY3" fmla="*/ 26789 h 503129"/>
                <a:gd name="connsiteX4" fmla="*/ 520055 w 988647"/>
                <a:gd name="connsiteY4" fmla="*/ 69020 h 503129"/>
                <a:gd name="connsiteX5" fmla="*/ 520144 w 988647"/>
                <a:gd name="connsiteY5" fmla="*/ 4563 h 503129"/>
                <a:gd name="connsiteX6" fmla="*/ 945388 w 988647"/>
                <a:gd name="connsiteY6" fmla="*/ 197444 h 503129"/>
                <a:gd name="connsiteX7" fmla="*/ 972376 w 988647"/>
                <a:gd name="connsiteY7" fmla="*/ 480019 h 503129"/>
                <a:gd name="connsiteX8" fmla="*/ 831882 w 988647"/>
                <a:gd name="connsiteY8" fmla="*/ 456207 h 503129"/>
                <a:gd name="connsiteX9" fmla="*/ 486806 w 988647"/>
                <a:gd name="connsiteY9" fmla="*/ 463350 h 503129"/>
                <a:gd name="connsiteX10" fmla="*/ 272289 w 988647"/>
                <a:gd name="connsiteY10" fmla="*/ 420488 h 503129"/>
                <a:gd name="connsiteX11" fmla="*/ 122272 w 988647"/>
                <a:gd name="connsiteY11" fmla="*/ 310951 h 503129"/>
                <a:gd name="connsiteX12" fmla="*/ 17909 w 988647"/>
                <a:gd name="connsiteY12" fmla="*/ 499069 h 50312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17142"/>
                <a:gd name="connsiteY0" fmla="*/ 499069 h 594319"/>
                <a:gd name="connsiteX1" fmla="*/ 16701 w 1017142"/>
                <a:gd name="connsiteY1" fmla="*/ 138708 h 594319"/>
                <a:gd name="connsiteX2" fmla="*/ 129530 w 1017142"/>
                <a:gd name="connsiteY2" fmla="*/ 138870 h 594319"/>
                <a:gd name="connsiteX3" fmla="*/ 54008 w 1017142"/>
                <a:gd name="connsiteY3" fmla="*/ 26789 h 594319"/>
                <a:gd name="connsiteX4" fmla="*/ 520055 w 1017142"/>
                <a:gd name="connsiteY4" fmla="*/ 69020 h 594319"/>
                <a:gd name="connsiteX5" fmla="*/ 520144 w 1017142"/>
                <a:gd name="connsiteY5" fmla="*/ 4563 h 594319"/>
                <a:gd name="connsiteX6" fmla="*/ 945388 w 1017142"/>
                <a:gd name="connsiteY6" fmla="*/ 197444 h 594319"/>
                <a:gd name="connsiteX7" fmla="*/ 1010476 w 1017142"/>
                <a:gd name="connsiteY7" fmla="*/ 594319 h 594319"/>
                <a:gd name="connsiteX8" fmla="*/ 831882 w 1017142"/>
                <a:gd name="connsiteY8" fmla="*/ 456207 h 594319"/>
                <a:gd name="connsiteX9" fmla="*/ 486806 w 1017142"/>
                <a:gd name="connsiteY9" fmla="*/ 463350 h 594319"/>
                <a:gd name="connsiteX10" fmla="*/ 272289 w 1017142"/>
                <a:gd name="connsiteY10" fmla="*/ 420488 h 594319"/>
                <a:gd name="connsiteX11" fmla="*/ 122272 w 1017142"/>
                <a:gd name="connsiteY11" fmla="*/ 310951 h 594319"/>
                <a:gd name="connsiteX12" fmla="*/ 17909 w 1017142"/>
                <a:gd name="connsiteY12" fmla="*/ 499069 h 594319"/>
                <a:gd name="connsiteX0" fmla="*/ 17909 w 1006442"/>
                <a:gd name="connsiteY0" fmla="*/ 499069 h 613369"/>
                <a:gd name="connsiteX1" fmla="*/ 16701 w 1006442"/>
                <a:gd name="connsiteY1" fmla="*/ 138708 h 613369"/>
                <a:gd name="connsiteX2" fmla="*/ 129530 w 1006442"/>
                <a:gd name="connsiteY2" fmla="*/ 138870 h 613369"/>
                <a:gd name="connsiteX3" fmla="*/ 54008 w 1006442"/>
                <a:gd name="connsiteY3" fmla="*/ 26789 h 613369"/>
                <a:gd name="connsiteX4" fmla="*/ 520055 w 1006442"/>
                <a:gd name="connsiteY4" fmla="*/ 69020 h 613369"/>
                <a:gd name="connsiteX5" fmla="*/ 520144 w 1006442"/>
                <a:gd name="connsiteY5" fmla="*/ 4563 h 613369"/>
                <a:gd name="connsiteX6" fmla="*/ 945388 w 1006442"/>
                <a:gd name="connsiteY6" fmla="*/ 197444 h 613369"/>
                <a:gd name="connsiteX7" fmla="*/ 997776 w 1006442"/>
                <a:gd name="connsiteY7" fmla="*/ 613369 h 613369"/>
                <a:gd name="connsiteX8" fmla="*/ 831882 w 1006442"/>
                <a:gd name="connsiteY8" fmla="*/ 456207 h 613369"/>
                <a:gd name="connsiteX9" fmla="*/ 486806 w 1006442"/>
                <a:gd name="connsiteY9" fmla="*/ 463350 h 613369"/>
                <a:gd name="connsiteX10" fmla="*/ 272289 w 1006442"/>
                <a:gd name="connsiteY10" fmla="*/ 420488 h 613369"/>
                <a:gd name="connsiteX11" fmla="*/ 122272 w 1006442"/>
                <a:gd name="connsiteY11" fmla="*/ 310951 h 613369"/>
                <a:gd name="connsiteX12" fmla="*/ 17909 w 1006442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56207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86806 w 1016207"/>
                <a:gd name="connsiteY9" fmla="*/ 46335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31882 w 1016207"/>
                <a:gd name="connsiteY8" fmla="*/ 44033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3156 w 1016207"/>
                <a:gd name="connsiteY9" fmla="*/ 441125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5532 w 1016207"/>
                <a:gd name="connsiteY8" fmla="*/ 4085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3673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12832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28707 w 1016207"/>
                <a:gd name="connsiteY8" fmla="*/ 227607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946182 w 1016207"/>
                <a:gd name="connsiteY8" fmla="*/ 17363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499506 w 1016207"/>
                <a:gd name="connsiteY9" fmla="*/ 3935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524906 w 1016207"/>
                <a:gd name="connsiteY9" fmla="*/ 291900 h 613369"/>
                <a:gd name="connsiteX10" fmla="*/ 272289 w 1016207"/>
                <a:gd name="connsiteY10" fmla="*/ 420488 h 613369"/>
                <a:gd name="connsiteX11" fmla="*/ 122272 w 1016207"/>
                <a:gd name="connsiteY11" fmla="*/ 310951 h 613369"/>
                <a:gd name="connsiteX12" fmla="*/ 17909 w 1016207"/>
                <a:gd name="connsiteY12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524906 w 1016207"/>
                <a:gd name="connsiteY10" fmla="*/ 2919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72289 w 1016207"/>
                <a:gd name="connsiteY11" fmla="*/ 4204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307214 w 1016207"/>
                <a:gd name="connsiteY11" fmla="*/ 331588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17909 w 1016207"/>
                <a:gd name="connsiteY0" fmla="*/ 499069 h 613369"/>
                <a:gd name="connsiteX1" fmla="*/ 16701 w 1016207"/>
                <a:gd name="connsiteY1" fmla="*/ 138708 h 613369"/>
                <a:gd name="connsiteX2" fmla="*/ 129530 w 1016207"/>
                <a:gd name="connsiteY2" fmla="*/ 138870 h 613369"/>
                <a:gd name="connsiteX3" fmla="*/ 54008 w 1016207"/>
                <a:gd name="connsiteY3" fmla="*/ 26789 h 613369"/>
                <a:gd name="connsiteX4" fmla="*/ 520055 w 1016207"/>
                <a:gd name="connsiteY4" fmla="*/ 69020 h 613369"/>
                <a:gd name="connsiteX5" fmla="*/ 520144 w 1016207"/>
                <a:gd name="connsiteY5" fmla="*/ 4563 h 613369"/>
                <a:gd name="connsiteX6" fmla="*/ 945388 w 1016207"/>
                <a:gd name="connsiteY6" fmla="*/ 197444 h 613369"/>
                <a:gd name="connsiteX7" fmla="*/ 997776 w 1016207"/>
                <a:gd name="connsiteY7" fmla="*/ 613369 h 613369"/>
                <a:gd name="connsiteX8" fmla="*/ 873157 w 1016207"/>
                <a:gd name="connsiteY8" fmla="*/ 332382 h 613369"/>
                <a:gd name="connsiteX9" fmla="*/ 634354 w 1016207"/>
                <a:gd name="connsiteY9" fmla="*/ 399219 h 613369"/>
                <a:gd name="connsiteX10" fmla="*/ 642381 w 1016207"/>
                <a:gd name="connsiteY10" fmla="*/ 342700 h 613369"/>
                <a:gd name="connsiteX11" fmla="*/ 281814 w 1016207"/>
                <a:gd name="connsiteY11" fmla="*/ 404613 h 613369"/>
                <a:gd name="connsiteX12" fmla="*/ 122272 w 1016207"/>
                <a:gd name="connsiteY12" fmla="*/ 310951 h 613369"/>
                <a:gd name="connsiteX13" fmla="*/ 17909 w 1016207"/>
                <a:gd name="connsiteY13" fmla="*/ 499069 h 613369"/>
                <a:gd name="connsiteX0" fmla="*/ 53249 w 1007097"/>
                <a:gd name="connsiteY0" fmla="*/ 594319 h 613369"/>
                <a:gd name="connsiteX1" fmla="*/ 7591 w 1007097"/>
                <a:gd name="connsiteY1" fmla="*/ 138708 h 613369"/>
                <a:gd name="connsiteX2" fmla="*/ 120420 w 1007097"/>
                <a:gd name="connsiteY2" fmla="*/ 138870 h 613369"/>
                <a:gd name="connsiteX3" fmla="*/ 44898 w 1007097"/>
                <a:gd name="connsiteY3" fmla="*/ 26789 h 613369"/>
                <a:gd name="connsiteX4" fmla="*/ 510945 w 1007097"/>
                <a:gd name="connsiteY4" fmla="*/ 69020 h 613369"/>
                <a:gd name="connsiteX5" fmla="*/ 511034 w 1007097"/>
                <a:gd name="connsiteY5" fmla="*/ 4563 h 613369"/>
                <a:gd name="connsiteX6" fmla="*/ 936278 w 1007097"/>
                <a:gd name="connsiteY6" fmla="*/ 197444 h 613369"/>
                <a:gd name="connsiteX7" fmla="*/ 988666 w 1007097"/>
                <a:gd name="connsiteY7" fmla="*/ 613369 h 613369"/>
                <a:gd name="connsiteX8" fmla="*/ 864047 w 1007097"/>
                <a:gd name="connsiteY8" fmla="*/ 332382 h 613369"/>
                <a:gd name="connsiteX9" fmla="*/ 625244 w 1007097"/>
                <a:gd name="connsiteY9" fmla="*/ 399219 h 613369"/>
                <a:gd name="connsiteX10" fmla="*/ 633271 w 1007097"/>
                <a:gd name="connsiteY10" fmla="*/ 342700 h 613369"/>
                <a:gd name="connsiteX11" fmla="*/ 272704 w 1007097"/>
                <a:gd name="connsiteY11" fmla="*/ 404613 h 613369"/>
                <a:gd name="connsiteX12" fmla="*/ 113162 w 1007097"/>
                <a:gd name="connsiteY12" fmla="*/ 310951 h 613369"/>
                <a:gd name="connsiteX13" fmla="*/ 53249 w 1007097"/>
                <a:gd name="connsiteY13" fmla="*/ 594319 h 613369"/>
                <a:gd name="connsiteX0" fmla="*/ 53596 w 1007444"/>
                <a:gd name="connsiteY0" fmla="*/ 594319 h 613369"/>
                <a:gd name="connsiteX1" fmla="*/ 7938 w 1007444"/>
                <a:gd name="connsiteY1" fmla="*/ 138708 h 613369"/>
                <a:gd name="connsiteX2" fmla="*/ 120767 w 1007444"/>
                <a:gd name="connsiteY2" fmla="*/ 138870 h 613369"/>
                <a:gd name="connsiteX3" fmla="*/ 45245 w 1007444"/>
                <a:gd name="connsiteY3" fmla="*/ 26789 h 613369"/>
                <a:gd name="connsiteX4" fmla="*/ 511292 w 1007444"/>
                <a:gd name="connsiteY4" fmla="*/ 69020 h 613369"/>
                <a:gd name="connsiteX5" fmla="*/ 511381 w 1007444"/>
                <a:gd name="connsiteY5" fmla="*/ 4563 h 613369"/>
                <a:gd name="connsiteX6" fmla="*/ 936625 w 1007444"/>
                <a:gd name="connsiteY6" fmla="*/ 197444 h 613369"/>
                <a:gd name="connsiteX7" fmla="*/ 989013 w 1007444"/>
                <a:gd name="connsiteY7" fmla="*/ 613369 h 613369"/>
                <a:gd name="connsiteX8" fmla="*/ 864394 w 1007444"/>
                <a:gd name="connsiteY8" fmla="*/ 332382 h 613369"/>
                <a:gd name="connsiteX9" fmla="*/ 625591 w 1007444"/>
                <a:gd name="connsiteY9" fmla="*/ 399219 h 613369"/>
                <a:gd name="connsiteX10" fmla="*/ 633618 w 1007444"/>
                <a:gd name="connsiteY10" fmla="*/ 342700 h 613369"/>
                <a:gd name="connsiteX11" fmla="*/ 273051 w 1007444"/>
                <a:gd name="connsiteY11" fmla="*/ 404613 h 613369"/>
                <a:gd name="connsiteX12" fmla="*/ 135734 w 1007444"/>
                <a:gd name="connsiteY12" fmla="*/ 361751 h 613369"/>
                <a:gd name="connsiteX13" fmla="*/ 53596 w 1007444"/>
                <a:gd name="connsiteY13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49343 w 1003191"/>
                <a:gd name="connsiteY0" fmla="*/ 594319 h 613369"/>
                <a:gd name="connsiteX1" fmla="*/ 56188 w 1003191"/>
                <a:gd name="connsiteY1" fmla="*/ 291269 h 613369"/>
                <a:gd name="connsiteX2" fmla="*/ 3685 w 1003191"/>
                <a:gd name="connsiteY2" fmla="*/ 138708 h 613369"/>
                <a:gd name="connsiteX3" fmla="*/ 116514 w 1003191"/>
                <a:gd name="connsiteY3" fmla="*/ 138870 h 613369"/>
                <a:gd name="connsiteX4" fmla="*/ 40992 w 1003191"/>
                <a:gd name="connsiteY4" fmla="*/ 26789 h 613369"/>
                <a:gd name="connsiteX5" fmla="*/ 507039 w 1003191"/>
                <a:gd name="connsiteY5" fmla="*/ 69020 h 613369"/>
                <a:gd name="connsiteX6" fmla="*/ 507128 w 1003191"/>
                <a:gd name="connsiteY6" fmla="*/ 4563 h 613369"/>
                <a:gd name="connsiteX7" fmla="*/ 932372 w 1003191"/>
                <a:gd name="connsiteY7" fmla="*/ 197444 h 613369"/>
                <a:gd name="connsiteX8" fmla="*/ 984760 w 1003191"/>
                <a:gd name="connsiteY8" fmla="*/ 613369 h 613369"/>
                <a:gd name="connsiteX9" fmla="*/ 860141 w 1003191"/>
                <a:gd name="connsiteY9" fmla="*/ 332382 h 613369"/>
                <a:gd name="connsiteX10" fmla="*/ 621338 w 1003191"/>
                <a:gd name="connsiteY10" fmla="*/ 399219 h 613369"/>
                <a:gd name="connsiteX11" fmla="*/ 629365 w 1003191"/>
                <a:gd name="connsiteY11" fmla="*/ 342700 h 613369"/>
                <a:gd name="connsiteX12" fmla="*/ 268798 w 1003191"/>
                <a:gd name="connsiteY12" fmla="*/ 404613 h 613369"/>
                <a:gd name="connsiteX13" fmla="*/ 131481 w 1003191"/>
                <a:gd name="connsiteY13" fmla="*/ 361751 h 613369"/>
                <a:gd name="connsiteX14" fmla="*/ 49343 w 1003191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267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42841 w 1005040"/>
                <a:gd name="connsiteY4" fmla="*/ 521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55541 w 1005040"/>
                <a:gd name="connsiteY4" fmla="*/ 3948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  <a:gd name="connsiteX0" fmla="*/ 51192 w 1005040"/>
                <a:gd name="connsiteY0" fmla="*/ 594319 h 613369"/>
                <a:gd name="connsiteX1" fmla="*/ 58037 w 1005040"/>
                <a:gd name="connsiteY1" fmla="*/ 291269 h 613369"/>
                <a:gd name="connsiteX2" fmla="*/ 5534 w 1005040"/>
                <a:gd name="connsiteY2" fmla="*/ 138708 h 613369"/>
                <a:gd name="connsiteX3" fmla="*/ 118363 w 1005040"/>
                <a:gd name="connsiteY3" fmla="*/ 138870 h 613369"/>
                <a:gd name="connsiteX4" fmla="*/ 65066 w 1005040"/>
                <a:gd name="connsiteY4" fmla="*/ 33139 h 613369"/>
                <a:gd name="connsiteX5" fmla="*/ 508888 w 1005040"/>
                <a:gd name="connsiteY5" fmla="*/ 69020 h 613369"/>
                <a:gd name="connsiteX6" fmla="*/ 508977 w 1005040"/>
                <a:gd name="connsiteY6" fmla="*/ 4563 h 613369"/>
                <a:gd name="connsiteX7" fmla="*/ 934221 w 1005040"/>
                <a:gd name="connsiteY7" fmla="*/ 197444 h 613369"/>
                <a:gd name="connsiteX8" fmla="*/ 986609 w 1005040"/>
                <a:gd name="connsiteY8" fmla="*/ 613369 h 613369"/>
                <a:gd name="connsiteX9" fmla="*/ 861990 w 1005040"/>
                <a:gd name="connsiteY9" fmla="*/ 332382 h 613369"/>
                <a:gd name="connsiteX10" fmla="*/ 623187 w 1005040"/>
                <a:gd name="connsiteY10" fmla="*/ 399219 h 613369"/>
                <a:gd name="connsiteX11" fmla="*/ 631214 w 1005040"/>
                <a:gd name="connsiteY11" fmla="*/ 342700 h 613369"/>
                <a:gd name="connsiteX12" fmla="*/ 270647 w 1005040"/>
                <a:gd name="connsiteY12" fmla="*/ 404613 h 613369"/>
                <a:gd name="connsiteX13" fmla="*/ 133330 w 1005040"/>
                <a:gd name="connsiteY13" fmla="*/ 361751 h 613369"/>
                <a:gd name="connsiteX14" fmla="*/ 51192 w 1005040"/>
                <a:gd name="connsiteY14" fmla="*/ 594319 h 6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5040" h="613369">
                  <a:moveTo>
                    <a:pt x="51192" y="594319"/>
                  </a:moveTo>
                  <a:cubicBezTo>
                    <a:pt x="38643" y="582572"/>
                    <a:pt x="33897" y="364029"/>
                    <a:pt x="58037" y="291269"/>
                  </a:cubicBezTo>
                  <a:cubicBezTo>
                    <a:pt x="21852" y="231209"/>
                    <a:pt x="-14045" y="169400"/>
                    <a:pt x="5534" y="138708"/>
                  </a:cubicBezTo>
                  <a:cubicBezTo>
                    <a:pt x="7733" y="79204"/>
                    <a:pt x="119024" y="188215"/>
                    <a:pt x="118363" y="138870"/>
                  </a:cubicBezTo>
                  <a:cubicBezTo>
                    <a:pt x="117702" y="89525"/>
                    <a:pt x="-16426" y="45310"/>
                    <a:pt x="65066" y="33139"/>
                  </a:cubicBezTo>
                  <a:cubicBezTo>
                    <a:pt x="146558" y="20968"/>
                    <a:pt x="443370" y="38329"/>
                    <a:pt x="508888" y="69020"/>
                  </a:cubicBezTo>
                  <a:cubicBezTo>
                    <a:pt x="561707" y="42561"/>
                    <a:pt x="438088" y="-16841"/>
                    <a:pt x="508977" y="4563"/>
                  </a:cubicBezTo>
                  <a:cubicBezTo>
                    <a:pt x="579866" y="25967"/>
                    <a:pt x="875915" y="133150"/>
                    <a:pt x="934221" y="197444"/>
                  </a:cubicBezTo>
                  <a:cubicBezTo>
                    <a:pt x="992527" y="261738"/>
                    <a:pt x="1029074" y="480813"/>
                    <a:pt x="986609" y="613369"/>
                  </a:cubicBezTo>
                  <a:cubicBezTo>
                    <a:pt x="960019" y="516532"/>
                    <a:pt x="943713" y="339922"/>
                    <a:pt x="861990" y="332382"/>
                  </a:cubicBezTo>
                  <a:cubicBezTo>
                    <a:pt x="813591" y="282403"/>
                    <a:pt x="681229" y="405966"/>
                    <a:pt x="623187" y="399219"/>
                  </a:cubicBezTo>
                  <a:cubicBezTo>
                    <a:pt x="565145" y="392472"/>
                    <a:pt x="689971" y="341801"/>
                    <a:pt x="631214" y="342700"/>
                  </a:cubicBezTo>
                  <a:cubicBezTo>
                    <a:pt x="572457" y="343599"/>
                    <a:pt x="356803" y="403025"/>
                    <a:pt x="270647" y="404613"/>
                  </a:cubicBezTo>
                  <a:cubicBezTo>
                    <a:pt x="209891" y="380801"/>
                    <a:pt x="185648" y="405407"/>
                    <a:pt x="133330" y="361751"/>
                  </a:cubicBezTo>
                  <a:cubicBezTo>
                    <a:pt x="98838" y="448667"/>
                    <a:pt x="63741" y="606066"/>
                    <a:pt x="51192" y="594319"/>
                  </a:cubicBezTo>
                  <a:close/>
                </a:path>
              </a:pathLst>
            </a:custGeom>
            <a:solidFill>
              <a:srgbClr val="FFFFC1"/>
            </a:solidFill>
            <a:ln>
              <a:noFill/>
            </a:ln>
            <a:effectLst>
              <a:outerShdw dist="38100" dir="4200000" sx="96000" sy="96000" algn="t" rotWithShape="0">
                <a:srgbClr val="DA9E6F"/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97" name="Group 896">
            <a:extLst>
              <a:ext uri="{FF2B5EF4-FFF2-40B4-BE49-F238E27FC236}">
                <a16:creationId xmlns:a16="http://schemas.microsoft.com/office/drawing/2014/main" id="{BF965D33-5738-4525-BC11-A848DC0FB694}"/>
              </a:ext>
            </a:extLst>
          </p:cNvPr>
          <p:cNvGrpSpPr/>
          <p:nvPr/>
        </p:nvGrpSpPr>
        <p:grpSpPr>
          <a:xfrm>
            <a:off x="6759325" y="3591052"/>
            <a:ext cx="685136" cy="399911"/>
            <a:chOff x="4553043" y="5319504"/>
            <a:chExt cx="973021" cy="602727"/>
          </a:xfrm>
        </p:grpSpPr>
        <p:pic>
          <p:nvPicPr>
            <p:cNvPr id="375" name="Picture 374">
              <a:extLst>
                <a:ext uri="{FF2B5EF4-FFF2-40B4-BE49-F238E27FC236}">
                  <a16:creationId xmlns:a16="http://schemas.microsoft.com/office/drawing/2014/main" id="{4F48F957-3479-404C-8862-E1496E54037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380" name="Picture 379">
              <a:extLst>
                <a:ext uri="{FF2B5EF4-FFF2-40B4-BE49-F238E27FC236}">
                  <a16:creationId xmlns:a16="http://schemas.microsoft.com/office/drawing/2014/main" id="{7C95E9B8-3A73-4373-A2B1-BAD78DB34284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383" name="Picture 382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3E868884-1A80-4E6B-9D98-AC92EF77C71B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384" name="Picture 383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66AF2E00-9138-445F-B3FA-4B5E7185722D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385" name="Picture 384">
              <a:extLst>
                <a:ext uri="{FF2B5EF4-FFF2-40B4-BE49-F238E27FC236}">
                  <a16:creationId xmlns:a16="http://schemas.microsoft.com/office/drawing/2014/main" id="{12A66237-8980-4ACE-8160-AEB01C89DF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89A56CCB-2895-44D0-9748-ADFCB3D48AFD}"/>
              </a:ext>
            </a:extLst>
          </p:cNvPr>
          <p:cNvGrpSpPr/>
          <p:nvPr/>
        </p:nvGrpSpPr>
        <p:grpSpPr>
          <a:xfrm>
            <a:off x="4805181" y="2000198"/>
            <a:ext cx="685136" cy="399912"/>
            <a:chOff x="4553043" y="5319504"/>
            <a:chExt cx="973021" cy="602727"/>
          </a:xfrm>
        </p:grpSpPr>
        <p:pic>
          <p:nvPicPr>
            <p:cNvPr id="389" name="Picture 388">
              <a:extLst>
                <a:ext uri="{FF2B5EF4-FFF2-40B4-BE49-F238E27FC236}">
                  <a16:creationId xmlns:a16="http://schemas.microsoft.com/office/drawing/2014/main" id="{2B399206-5157-43E9-962D-A2956571548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391" name="Picture 390">
              <a:extLst>
                <a:ext uri="{FF2B5EF4-FFF2-40B4-BE49-F238E27FC236}">
                  <a16:creationId xmlns:a16="http://schemas.microsoft.com/office/drawing/2014/main" id="{0AF12D87-C90E-478C-BD8F-2F1EC901EB8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393" name="Picture 392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BDCDDB73-41B3-4693-B2D7-2769F65518E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394" name="Picture 393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789CF874-D823-4D45-B6B1-7E1A66F5073F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395" name="Picture 394">
              <a:extLst>
                <a:ext uri="{FF2B5EF4-FFF2-40B4-BE49-F238E27FC236}">
                  <a16:creationId xmlns:a16="http://schemas.microsoft.com/office/drawing/2014/main" id="{6D1AA717-2656-4242-B629-B82F1865E69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4F02992D-F1C9-4CCC-A4F1-A75FFA8636BC}"/>
              </a:ext>
            </a:extLst>
          </p:cNvPr>
          <p:cNvGrpSpPr/>
          <p:nvPr/>
        </p:nvGrpSpPr>
        <p:grpSpPr>
          <a:xfrm>
            <a:off x="5322467" y="2085152"/>
            <a:ext cx="685136" cy="399912"/>
            <a:chOff x="4553043" y="5319504"/>
            <a:chExt cx="973021" cy="602727"/>
          </a:xfrm>
        </p:grpSpPr>
        <p:pic>
          <p:nvPicPr>
            <p:cNvPr id="397" name="Picture 396">
              <a:extLst>
                <a:ext uri="{FF2B5EF4-FFF2-40B4-BE49-F238E27FC236}">
                  <a16:creationId xmlns:a16="http://schemas.microsoft.com/office/drawing/2014/main" id="{E81FE3D3-FF85-4E4C-857D-E9FADB0EAEA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399" name="Picture 398">
              <a:extLst>
                <a:ext uri="{FF2B5EF4-FFF2-40B4-BE49-F238E27FC236}">
                  <a16:creationId xmlns:a16="http://schemas.microsoft.com/office/drawing/2014/main" id="{D3FE83D1-BD6D-48C0-92CC-A52546D2F45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401" name="Picture 400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44B717F3-5325-4C2D-BA34-1880AE84F6F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402" name="Picture 401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681B4E9E-090F-4A20-A175-1753E4A05E1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403" name="Picture 402">
              <a:extLst>
                <a:ext uri="{FF2B5EF4-FFF2-40B4-BE49-F238E27FC236}">
                  <a16:creationId xmlns:a16="http://schemas.microsoft.com/office/drawing/2014/main" id="{89208057-4D5B-4965-8734-0511AB670931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02ED1FFC-6EAF-4B65-AEFE-E7487EA39DDA}"/>
              </a:ext>
            </a:extLst>
          </p:cNvPr>
          <p:cNvGrpSpPr/>
          <p:nvPr/>
        </p:nvGrpSpPr>
        <p:grpSpPr>
          <a:xfrm>
            <a:off x="5938711" y="2197592"/>
            <a:ext cx="685136" cy="399912"/>
            <a:chOff x="4553043" y="5319504"/>
            <a:chExt cx="973021" cy="602727"/>
          </a:xfrm>
        </p:grpSpPr>
        <p:pic>
          <p:nvPicPr>
            <p:cNvPr id="405" name="Picture 404">
              <a:extLst>
                <a:ext uri="{FF2B5EF4-FFF2-40B4-BE49-F238E27FC236}">
                  <a16:creationId xmlns:a16="http://schemas.microsoft.com/office/drawing/2014/main" id="{F1C46008-0D09-4DB5-921A-0AD2F006FB6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57668" y="5504851"/>
              <a:ext cx="968396" cy="417380"/>
            </a:xfrm>
            <a:prstGeom prst="rect">
              <a:avLst/>
            </a:prstGeom>
          </p:spPr>
        </p:pic>
        <p:pic>
          <p:nvPicPr>
            <p:cNvPr id="407" name="Picture 406">
              <a:extLst>
                <a:ext uri="{FF2B5EF4-FFF2-40B4-BE49-F238E27FC236}">
                  <a16:creationId xmlns:a16="http://schemas.microsoft.com/office/drawing/2014/main" id="{65344C96-0B1C-4EC9-87D9-234B45E78D4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1170" b="98830" l="9816" r="93252">
                          <a14:foregroundMark x1="13497" y1="14035" x2="71779" y2="20468"/>
                          <a14:foregroundMark x1="82822" y1="11696" x2="93252" y2="49123"/>
                          <a14:foregroundMark x1="93252" y1="49123" x2="87117" y2="95906"/>
                          <a14:foregroundMark x1="14110" y1="8187" x2="25767" y2="89474"/>
                          <a14:foregroundMark x1="31902" y1="10526" x2="90184" y2="19883"/>
                          <a14:foregroundMark x1="88344" y1="7602" x2="55215" y2="1754"/>
                          <a14:foregroundMark x1="8589" y1="3509" x2="11656" y2="44444"/>
                          <a14:foregroundMark x1="11656" y1="44444" x2="34356" y2="9883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53696" y="5458115"/>
              <a:ext cx="312132" cy="272820"/>
            </a:xfrm>
            <a:prstGeom prst="rect">
              <a:avLst/>
            </a:prstGeom>
          </p:spPr>
        </p:pic>
        <p:pic>
          <p:nvPicPr>
            <p:cNvPr id="409" name="Picture 408" descr="A picture containing fruit, apple, red, sitting&#10;&#10;Description automatically generated">
              <a:extLst>
                <a:ext uri="{FF2B5EF4-FFF2-40B4-BE49-F238E27FC236}">
                  <a16:creationId xmlns:a16="http://schemas.microsoft.com/office/drawing/2014/main" id="{BF2D8EF3-3540-41FF-BA25-5A34C03766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7724" y="5428436"/>
              <a:ext cx="341379" cy="364292"/>
            </a:xfrm>
            <a:prstGeom prst="rect">
              <a:avLst/>
            </a:prstGeom>
          </p:spPr>
        </p:pic>
        <p:pic>
          <p:nvPicPr>
            <p:cNvPr id="410" name="Picture 409" descr="A picture containing electronics&#10;&#10;Description automatically generated">
              <a:extLst>
                <a:ext uri="{FF2B5EF4-FFF2-40B4-BE49-F238E27FC236}">
                  <a16:creationId xmlns:a16="http://schemas.microsoft.com/office/drawing/2014/main" id="{193A60D2-EC08-401B-A8ED-3B49B6806B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9013" b="93133" l="7429" r="92571">
                          <a14:foregroundMark x1="7429" y1="39485" x2="13143" y2="41631"/>
                          <a14:foregroundMark x1="32571" y1="74249" x2="48000" y2="80258"/>
                          <a14:foregroundMark x1="48000" y1="80258" x2="62857" y2="70386"/>
                          <a14:foregroundMark x1="62857" y1="70386" x2="64857" y2="66524"/>
                          <a14:foregroundMark x1="92857" y1="42918" x2="92857" y2="42918"/>
                          <a14:foregroundMark x1="52857" y1="93133" x2="52857" y2="931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56465" y="5319504"/>
              <a:ext cx="535182" cy="387951"/>
            </a:xfrm>
            <a:prstGeom prst="rect">
              <a:avLst/>
            </a:prstGeom>
          </p:spPr>
        </p:pic>
        <p:pic>
          <p:nvPicPr>
            <p:cNvPr id="411" name="Picture 410">
              <a:extLst>
                <a:ext uri="{FF2B5EF4-FFF2-40B4-BE49-F238E27FC236}">
                  <a16:creationId xmlns:a16="http://schemas.microsoft.com/office/drawing/2014/main" id="{1046071C-5D03-45C0-9547-08DEF32334A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9043" b="98936" l="2285" r="95255">
                          <a14:foregroundMark x1="2636" y1="11702" x2="16520" y2="36170"/>
                          <a14:foregroundMark x1="24253" y1="83511" x2="56591" y2="99468"/>
                          <a14:foregroundMark x1="95255" y1="10638" x2="87170" y2="29787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53043" y="5502901"/>
              <a:ext cx="968396" cy="417380"/>
            </a:xfrm>
            <a:prstGeom prst="rect">
              <a:avLst/>
            </a:prstGeom>
          </p:spPr>
        </p:pic>
      </p:grpSp>
      <p:sp>
        <p:nvSpPr>
          <p:cNvPr id="412" name="Rectangle: Rounded Corners 411">
            <a:extLst>
              <a:ext uri="{FF2B5EF4-FFF2-40B4-BE49-F238E27FC236}">
                <a16:creationId xmlns:a16="http://schemas.microsoft.com/office/drawing/2014/main" id="{7DC0F618-1AEC-47D6-A02B-A325BA0E5CCA}"/>
              </a:ext>
            </a:extLst>
          </p:cNvPr>
          <p:cNvSpPr/>
          <p:nvPr/>
        </p:nvSpPr>
        <p:spPr>
          <a:xfrm>
            <a:off x="357424" y="4040565"/>
            <a:ext cx="8197463" cy="2689512"/>
          </a:xfrm>
          <a:prstGeom prst="round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Hub Receiver Lunch Meal Service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Prepare meals according to the menu at the Hub site; all items must be packed in insulated bags for transport and ready-to-eat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Follow offer versus serve guidelines for lunch service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Mark each student as they receive a reimbursable meal on the SSO Lunch Daily Meal Count Form</a:t>
            </a:r>
            <a:endParaRPr kumimoji="0" lang="en-US" altLang="en-US" sz="2000" b="1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2535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Lunch Meal Count Form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9C0B3B-7968-520B-DEAC-89B13A3CFACE}"/>
              </a:ext>
            </a:extLst>
          </p:cNvPr>
          <p:cNvSpPr txBox="1"/>
          <p:nvPr/>
        </p:nvSpPr>
        <p:spPr>
          <a:xfrm>
            <a:off x="4714999" y="2718036"/>
            <a:ext cx="4322373" cy="14219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SSO Lunch Meal Count Form is used to account for all lunch meals served to students on campus.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0557845-5FC7-FABB-A98E-C4A8B96825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650" y="1585914"/>
            <a:ext cx="3732694" cy="490696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4204282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Lunch Meal Count Form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5532A83-8211-38E8-FBF1-39EB567DE03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737360"/>
            <a:ext cx="7710007" cy="4351338"/>
          </a:xfrm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Food Services Manager or designee will complete the header section of the form.</a:t>
            </a:r>
          </a:p>
          <a:p>
            <a:pPr marL="628650" lvl="1" indent="-342900" defTabSz="457200">
              <a:lnSpc>
                <a:spcPct val="100000"/>
              </a:lnSpc>
              <a:spcBef>
                <a:spcPct val="20000"/>
              </a:spcBef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Site Name, Location Code, Name of Food Services Manager or Designee, and Date</a:t>
            </a:r>
          </a:p>
          <a:p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892C8E1-676B-9918-E580-2B29AFD0859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5727"/>
          <a:stretch/>
        </p:blipFill>
        <p:spPr>
          <a:xfrm>
            <a:off x="1223246" y="3913029"/>
            <a:ext cx="6520814" cy="197772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947015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Lunch Meal Count Form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7392A5DA-4098-40A0-8FC7-0F42F0B14812}"/>
              </a:ext>
            </a:extLst>
          </p:cNvPr>
          <p:cNvSpPr txBox="1">
            <a:spLocks/>
          </p:cNvSpPr>
          <p:nvPr/>
        </p:nvSpPr>
        <p:spPr>
          <a:xfrm>
            <a:off x="430242" y="1821626"/>
            <a:ext cx="3876238" cy="435133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8575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During meal service a staff member will immediately mark off the lunch meals as they are served. </a:t>
            </a:r>
          </a:p>
          <a:p>
            <a:pPr marL="434340" marR="0" lvl="1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 off each number on the form after a child receives a complete reimbursable meal</a:t>
            </a:r>
          </a:p>
          <a:p>
            <a:pPr marL="434340" marR="0" lvl="1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 end of service manually total the lunch meals served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1E8D764-A741-9BE4-2A54-621EF239CFD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44596" y="2495551"/>
            <a:ext cx="4369162" cy="2676638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893722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Lunch Meal Count Form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B56F62AE-F910-BC00-B8AD-133709D52C8B}"/>
              </a:ext>
            </a:extLst>
          </p:cNvPr>
          <p:cNvSpPr txBox="1">
            <a:spLocks/>
          </p:cNvSpPr>
          <p:nvPr/>
        </p:nvSpPr>
        <p:spPr>
          <a:xfrm>
            <a:off x="628650" y="1892950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 Food Service Manager/Designee will verify all the information on the form, sign, and date in the designated area.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B39A802-1116-86FF-EFEF-76626EA116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75432"/>
          <a:stretch/>
        </p:blipFill>
        <p:spPr>
          <a:xfrm>
            <a:off x="1244065" y="3873500"/>
            <a:ext cx="6655870" cy="214961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395571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Mandatory Cafeteria Postings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F92E56-0076-4974-8A46-09945CB45C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A087377-7D46-455D-8558-751C5C6CD3D9}"/>
              </a:ext>
            </a:extLst>
          </p:cNvPr>
          <p:cNvSpPr/>
          <p:nvPr/>
        </p:nvSpPr>
        <p:spPr>
          <a:xfrm>
            <a:off x="2815117" y="5698234"/>
            <a:ext cx="365760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Health Inspection Report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830A4A1-AC79-45D1-AFD9-F6CA805D231A}"/>
              </a:ext>
            </a:extLst>
          </p:cNvPr>
          <p:cNvSpPr/>
          <p:nvPr/>
        </p:nvSpPr>
        <p:spPr>
          <a:xfrm>
            <a:off x="-295120" y="4838235"/>
            <a:ext cx="390824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Health Department Certification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C8BCC7F-C6AB-4082-B2B7-159B895820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87673" y="2423639"/>
            <a:ext cx="2486313" cy="3196688"/>
          </a:xfrm>
          <a:prstGeom prst="rect">
            <a:avLst/>
          </a:prstGeom>
          <a:ln w="12700">
            <a:solidFill>
              <a:srgbClr val="000000"/>
            </a:solidFill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B12073D-FBA2-4D60-AA07-325CD559BB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7447" y="2423639"/>
            <a:ext cx="3028014" cy="2370426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8BB2E6F2-EAEE-48DF-B2FF-F29B51BC8918}"/>
              </a:ext>
            </a:extLst>
          </p:cNvPr>
          <p:cNvSpPr/>
          <p:nvPr/>
        </p:nvSpPr>
        <p:spPr>
          <a:xfrm>
            <a:off x="6366198" y="4794065"/>
            <a:ext cx="226776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SSO Training Certificate 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8BC2BA80-0338-44E8-CB57-0F089A693D0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61533" y="3033864"/>
            <a:ext cx="2315020" cy="15658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582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ECC07320-C2CA-4E29-8481-9D9E143C77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5923B482-AEE3-EBB6-CF19-0A3894C85C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178FB36B-5BFE-42CA-BC60-1115E0D95E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B102F2-29F8-C216-3409-564E1D5BC3A0}"/>
              </a:ext>
            </a:extLst>
          </p:cNvPr>
          <p:cNvSpPr/>
          <p:nvPr/>
        </p:nvSpPr>
        <p:spPr>
          <a:xfrm>
            <a:off x="2425700" y="1675874"/>
            <a:ext cx="6150042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BTB/LAB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Non-Reimbursable</a:t>
            </a:r>
          </a:p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Supper</a:t>
            </a: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49943D8B-1A05-F120-A244-B5BAB1D430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16705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l="-1000" r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9660" y="286749"/>
            <a:ext cx="1025025" cy="1328059"/>
          </a:xfrm>
          <a:prstGeom prst="rect">
            <a:avLst/>
          </a:prstGeom>
        </p:spPr>
      </p:pic>
      <p:grpSp>
        <p:nvGrpSpPr>
          <p:cNvPr id="109" name="Railing"/>
          <p:cNvGrpSpPr/>
          <p:nvPr/>
        </p:nvGrpSpPr>
        <p:grpSpPr>
          <a:xfrm>
            <a:off x="2868739" y="2930877"/>
            <a:ext cx="3872884" cy="917630"/>
            <a:chOff x="1745600" y="3775529"/>
            <a:chExt cx="5163845" cy="1223506"/>
          </a:xfrm>
          <a:scene3d>
            <a:camera prst="isometricOffAxis2Left"/>
            <a:lightRig rig="threePt" dir="t"/>
          </a:scene3d>
        </p:grpSpPr>
        <p:cxnSp>
          <p:nvCxnSpPr>
            <p:cNvPr id="110" name="Straight Connector 109"/>
            <p:cNvCxnSpPr/>
            <p:nvPr/>
          </p:nvCxnSpPr>
          <p:spPr>
            <a:xfrm>
              <a:off x="6111873" y="4419600"/>
              <a:ext cx="0" cy="4572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>
              <a:off x="2438400" y="4419600"/>
              <a:ext cx="0" cy="4572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4168773" y="3810000"/>
              <a:ext cx="0" cy="533400"/>
            </a:xfrm>
            <a:prstGeom prst="line">
              <a:avLst/>
            </a:prstGeom>
            <a:ln w="136525" cap="sq">
              <a:solidFill>
                <a:srgbClr val="C6C6C6"/>
              </a:solidFill>
            </a:ln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Rectangle: Rounded Corners 112"/>
            <p:cNvSpPr/>
            <p:nvPr/>
          </p:nvSpPr>
          <p:spPr>
            <a:xfrm>
              <a:off x="1745600" y="3775529"/>
              <a:ext cx="5163845" cy="636136"/>
            </a:xfrm>
            <a:prstGeom prst="roundRect">
              <a:avLst/>
            </a:prstGeom>
            <a:noFill/>
            <a:ln w="76200">
              <a:solidFill>
                <a:srgbClr val="C6C6C6"/>
              </a:solidFill>
            </a:ln>
            <a:effectLst/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Isosceles Triangle 80"/>
            <p:cNvSpPr/>
            <p:nvPr/>
          </p:nvSpPr>
          <p:spPr>
            <a:xfrm>
              <a:off x="2286000" y="4884735"/>
              <a:ext cx="304800" cy="114300"/>
            </a:xfrm>
            <a:custGeom>
              <a:avLst/>
              <a:gdLst>
                <a:gd name="connsiteX0" fmla="*/ 0 w 304800"/>
                <a:gd name="connsiteY0" fmla="*/ 152400 h 152400"/>
                <a:gd name="connsiteX1" fmla="*/ 152400 w 304800"/>
                <a:gd name="connsiteY1" fmla="*/ 0 h 152400"/>
                <a:gd name="connsiteX2" fmla="*/ 304800 w 304800"/>
                <a:gd name="connsiteY2" fmla="*/ 152400 h 152400"/>
                <a:gd name="connsiteX3" fmla="*/ 0 w 304800"/>
                <a:gd name="connsiteY3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304800 w 304800"/>
                <a:gd name="connsiteY3" fmla="*/ 152400 h 152400"/>
                <a:gd name="connsiteX4" fmla="*/ 0 w 304800"/>
                <a:gd name="connsiteY4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269081 w 304800"/>
                <a:gd name="connsiteY3" fmla="*/ 61121 h 152400"/>
                <a:gd name="connsiteX4" fmla="*/ 304800 w 304800"/>
                <a:gd name="connsiteY4" fmla="*/ 152400 h 152400"/>
                <a:gd name="connsiteX5" fmla="*/ 0 w 304800"/>
                <a:gd name="connsiteY5" fmla="*/ 152400 h 1524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114300">
                  <a:moveTo>
                    <a:pt x="0" y="114300"/>
                  </a:moveTo>
                  <a:cubicBezTo>
                    <a:pt x="25400" y="87843"/>
                    <a:pt x="12700" y="54241"/>
                    <a:pt x="38100" y="27784"/>
                  </a:cubicBezTo>
                  <a:cubicBezTo>
                    <a:pt x="72231" y="18523"/>
                    <a:pt x="101600" y="2117"/>
                    <a:pt x="140494" y="0"/>
                  </a:cubicBezTo>
                  <a:cubicBezTo>
                    <a:pt x="180975" y="8468"/>
                    <a:pt x="240506" y="-4497"/>
                    <a:pt x="269081" y="23021"/>
                  </a:cubicBezTo>
                  <a:lnTo>
                    <a:pt x="304800" y="114300"/>
                  </a:lnTo>
                  <a:lnTo>
                    <a:pt x="0" y="114300"/>
                  </a:ln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>
              <a:solidFill>
                <a:srgbClr val="C6C6C6"/>
              </a:solidFill>
            </a:ln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Isosceles Triangle 80"/>
            <p:cNvSpPr/>
            <p:nvPr/>
          </p:nvSpPr>
          <p:spPr>
            <a:xfrm>
              <a:off x="5959473" y="4884735"/>
              <a:ext cx="304800" cy="114300"/>
            </a:xfrm>
            <a:custGeom>
              <a:avLst/>
              <a:gdLst>
                <a:gd name="connsiteX0" fmla="*/ 0 w 304800"/>
                <a:gd name="connsiteY0" fmla="*/ 152400 h 152400"/>
                <a:gd name="connsiteX1" fmla="*/ 152400 w 304800"/>
                <a:gd name="connsiteY1" fmla="*/ 0 h 152400"/>
                <a:gd name="connsiteX2" fmla="*/ 304800 w 304800"/>
                <a:gd name="connsiteY2" fmla="*/ 152400 h 152400"/>
                <a:gd name="connsiteX3" fmla="*/ 0 w 304800"/>
                <a:gd name="connsiteY3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304800 w 304800"/>
                <a:gd name="connsiteY3" fmla="*/ 152400 h 152400"/>
                <a:gd name="connsiteX4" fmla="*/ 0 w 304800"/>
                <a:gd name="connsiteY4" fmla="*/ 152400 h 152400"/>
                <a:gd name="connsiteX0" fmla="*/ 0 w 304800"/>
                <a:gd name="connsiteY0" fmla="*/ 152400 h 152400"/>
                <a:gd name="connsiteX1" fmla="*/ 38100 w 304800"/>
                <a:gd name="connsiteY1" fmla="*/ 65884 h 152400"/>
                <a:gd name="connsiteX2" fmla="*/ 152400 w 304800"/>
                <a:gd name="connsiteY2" fmla="*/ 0 h 152400"/>
                <a:gd name="connsiteX3" fmla="*/ 269081 w 304800"/>
                <a:gd name="connsiteY3" fmla="*/ 61121 h 152400"/>
                <a:gd name="connsiteX4" fmla="*/ 304800 w 304800"/>
                <a:gd name="connsiteY4" fmla="*/ 152400 h 152400"/>
                <a:gd name="connsiteX5" fmla="*/ 0 w 304800"/>
                <a:gd name="connsiteY5" fmla="*/ 152400 h 1524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  <a:gd name="connsiteX0" fmla="*/ 0 w 304800"/>
                <a:gd name="connsiteY0" fmla="*/ 114300 h 114300"/>
                <a:gd name="connsiteX1" fmla="*/ 38100 w 304800"/>
                <a:gd name="connsiteY1" fmla="*/ 27784 h 114300"/>
                <a:gd name="connsiteX2" fmla="*/ 140494 w 304800"/>
                <a:gd name="connsiteY2" fmla="*/ 0 h 114300"/>
                <a:gd name="connsiteX3" fmla="*/ 269081 w 304800"/>
                <a:gd name="connsiteY3" fmla="*/ 23021 h 114300"/>
                <a:gd name="connsiteX4" fmla="*/ 304800 w 304800"/>
                <a:gd name="connsiteY4" fmla="*/ 114300 h 114300"/>
                <a:gd name="connsiteX5" fmla="*/ 0 w 304800"/>
                <a:gd name="connsiteY5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114300">
                  <a:moveTo>
                    <a:pt x="0" y="114300"/>
                  </a:moveTo>
                  <a:cubicBezTo>
                    <a:pt x="25400" y="87843"/>
                    <a:pt x="12700" y="54241"/>
                    <a:pt x="38100" y="27784"/>
                  </a:cubicBezTo>
                  <a:cubicBezTo>
                    <a:pt x="72231" y="18523"/>
                    <a:pt x="101600" y="2117"/>
                    <a:pt x="140494" y="0"/>
                  </a:cubicBezTo>
                  <a:cubicBezTo>
                    <a:pt x="180975" y="8468"/>
                    <a:pt x="240506" y="-4497"/>
                    <a:pt x="269081" y="23021"/>
                  </a:cubicBezTo>
                  <a:lnTo>
                    <a:pt x="304800" y="114300"/>
                  </a:lnTo>
                  <a:lnTo>
                    <a:pt x="0" y="114300"/>
                  </a:ln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>
              <a:solidFill>
                <a:srgbClr val="C6C6C6"/>
              </a:solidFill>
            </a:ln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12" name="Rectangle: Rounded Corners 411">
            <a:extLst>
              <a:ext uri="{FF2B5EF4-FFF2-40B4-BE49-F238E27FC236}">
                <a16:creationId xmlns:a16="http://schemas.microsoft.com/office/drawing/2014/main" id="{7DC0F618-1AEC-47D6-A02B-A325BA0E5CCA}"/>
              </a:ext>
            </a:extLst>
          </p:cNvPr>
          <p:cNvSpPr/>
          <p:nvPr/>
        </p:nvSpPr>
        <p:spPr>
          <a:xfrm>
            <a:off x="754584" y="4707972"/>
            <a:ext cx="7641399" cy="1979523"/>
          </a:xfrm>
          <a:prstGeom prst="round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BTB/LAB Non-Reimbursable Supper Service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Food service staff will stock the designated cooler with suppers for participating students that stay in the BTB/LAB program.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 the </a:t>
            </a:r>
            <a:r>
              <a:rPr kumimoji="0" lang="en-US" altLang="en-US" sz="2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Summer Daily Meal Transport Record 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verify meals provided</a:t>
            </a:r>
            <a:r>
              <a:rPr kumimoji="0" lang="en-US" altLang="en-US" sz="20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8" name="Rectangle 897">
            <a:extLst>
              <a:ext uri="{FF2B5EF4-FFF2-40B4-BE49-F238E27FC236}">
                <a16:creationId xmlns:a16="http://schemas.microsoft.com/office/drawing/2014/main" id="{AB2EC9B8-9EB9-4A71-85C0-5AB9578B5921}"/>
              </a:ext>
            </a:extLst>
          </p:cNvPr>
          <p:cNvSpPr/>
          <p:nvPr/>
        </p:nvSpPr>
        <p:spPr>
          <a:xfrm rot="540830">
            <a:off x="3000925" y="412344"/>
            <a:ext cx="1840143" cy="1489558"/>
          </a:xfrm>
          <a:prstGeom prst="rect">
            <a:avLst/>
          </a:prstGeom>
          <a:solidFill>
            <a:srgbClr val="FBE5D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B90AC9FD-D718-4A01-8B50-875E7DA346EA}"/>
              </a:ext>
            </a:extLst>
          </p:cNvPr>
          <p:cNvSpPr/>
          <p:nvPr/>
        </p:nvSpPr>
        <p:spPr>
          <a:xfrm rot="540830">
            <a:off x="6141820" y="850032"/>
            <a:ext cx="811821" cy="1489558"/>
          </a:xfrm>
          <a:prstGeom prst="rect">
            <a:avLst/>
          </a:prstGeom>
          <a:solidFill>
            <a:srgbClr val="FBE5D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69" name="Picture 368" descr="A picture containing table, handcart, worktable, stand&#10;&#10;Description automatically generated">
            <a:extLst>
              <a:ext uri="{FF2B5EF4-FFF2-40B4-BE49-F238E27FC236}">
                <a16:creationId xmlns:a16="http://schemas.microsoft.com/office/drawing/2014/main" id="{CA2E3C8D-1097-48E2-96E3-B9AD4E2C3E9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319" b="89606" l="2509" r="94982">
                        <a14:foregroundMark x1="44803" y1="21147" x2="20789" y2="24373"/>
                        <a14:foregroundMark x1="12903" y1="21864" x2="6810" y2="52330"/>
                        <a14:foregroundMark x1="3226" y1="21147" x2="2867" y2="26882"/>
                        <a14:foregroundMark x1="51971" y1="17204" x2="56272" y2="34767"/>
                        <a14:foregroundMark x1="56272" y1="34767" x2="54480" y2="39427"/>
                        <a14:foregroundMark x1="40502" y1="52688" x2="52330" y2="45878"/>
                        <a14:foregroundMark x1="94982" y1="49821" x2="86738" y2="38710"/>
                        <a14:foregroundMark x1="89964" y1="37993" x2="55914" y2="483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96084">
            <a:off x="83703" y="1376436"/>
            <a:ext cx="1992189" cy="1992189"/>
          </a:xfrm>
          <a:prstGeom prst="rect">
            <a:avLst/>
          </a:prstGeom>
        </p:spPr>
      </p:pic>
      <p:sp>
        <p:nvSpPr>
          <p:cNvPr id="896" name="Rectangle 895">
            <a:extLst>
              <a:ext uri="{FF2B5EF4-FFF2-40B4-BE49-F238E27FC236}">
                <a16:creationId xmlns:a16="http://schemas.microsoft.com/office/drawing/2014/main" id="{ABA5FD9E-D3BB-47EF-B0E6-01DB0E37BCE0}"/>
              </a:ext>
            </a:extLst>
          </p:cNvPr>
          <p:cNvSpPr/>
          <p:nvPr/>
        </p:nvSpPr>
        <p:spPr>
          <a:xfrm rot="567700">
            <a:off x="2863000" y="1886198"/>
            <a:ext cx="1897333" cy="315034"/>
          </a:xfrm>
          <a:prstGeom prst="rect">
            <a:avLst/>
          </a:prstGeom>
          <a:solidFill>
            <a:srgbClr val="96969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02" name="Group 901">
            <a:extLst>
              <a:ext uri="{FF2B5EF4-FFF2-40B4-BE49-F238E27FC236}">
                <a16:creationId xmlns:a16="http://schemas.microsoft.com/office/drawing/2014/main" id="{4F95D6AA-8E4B-4204-A5BE-C983CAFFCE28}"/>
              </a:ext>
            </a:extLst>
          </p:cNvPr>
          <p:cNvGrpSpPr/>
          <p:nvPr/>
        </p:nvGrpSpPr>
        <p:grpSpPr>
          <a:xfrm>
            <a:off x="1067874" y="1385519"/>
            <a:ext cx="2237647" cy="2394149"/>
            <a:chOff x="1067874" y="1385519"/>
            <a:chExt cx="2237647" cy="2394149"/>
          </a:xfrm>
        </p:grpSpPr>
        <p:sp>
          <p:nvSpPr>
            <p:cNvPr id="3" name="Cross 2">
              <a:extLst>
                <a:ext uri="{FF2B5EF4-FFF2-40B4-BE49-F238E27FC236}">
                  <a16:creationId xmlns:a16="http://schemas.microsoft.com/office/drawing/2014/main" id="{F169E401-3354-49A3-91BA-4211CF5A55B2}"/>
                </a:ext>
              </a:extLst>
            </p:cNvPr>
            <p:cNvSpPr/>
            <p:nvPr/>
          </p:nvSpPr>
          <p:spPr>
            <a:xfrm>
              <a:off x="2052572" y="2185815"/>
              <a:ext cx="406139" cy="400051"/>
            </a:xfrm>
            <a:prstGeom prst="plus">
              <a:avLst>
                <a:gd name="adj" fmla="val 43873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32A1D5D9-35FA-43F7-A702-38681B6A85F4}"/>
                </a:ext>
              </a:extLst>
            </p:cNvPr>
            <p:cNvGrpSpPr/>
            <p:nvPr/>
          </p:nvGrpSpPr>
          <p:grpSpPr>
            <a:xfrm flipH="1">
              <a:off x="1093534" y="1385519"/>
              <a:ext cx="2211987" cy="2394149"/>
              <a:chOff x="2904539" y="2046984"/>
              <a:chExt cx="4387160" cy="4597339"/>
            </a:xfrm>
          </p:grpSpPr>
          <p:sp>
            <p:nvSpPr>
              <p:cNvPr id="371" name="Flowchart: Manual Operation 26">
                <a:extLst>
                  <a:ext uri="{FF2B5EF4-FFF2-40B4-BE49-F238E27FC236}">
                    <a16:creationId xmlns:a16="http://schemas.microsoft.com/office/drawing/2014/main" id="{C55AF854-26ED-4D06-BB3D-8EB8C104100E}"/>
                  </a:ext>
                </a:extLst>
              </p:cNvPr>
              <p:cNvSpPr/>
              <p:nvPr/>
            </p:nvSpPr>
            <p:spPr>
              <a:xfrm rot="11865990" flipV="1">
                <a:off x="3326082" y="4885335"/>
                <a:ext cx="513429" cy="89764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2" name="Rectangle 371">
                <a:extLst>
                  <a:ext uri="{FF2B5EF4-FFF2-40B4-BE49-F238E27FC236}">
                    <a16:creationId xmlns:a16="http://schemas.microsoft.com/office/drawing/2014/main" id="{B2F80066-48E1-4001-9AF3-2E076A2FC7A6}"/>
                  </a:ext>
                </a:extLst>
              </p:cNvPr>
              <p:cNvSpPr/>
              <p:nvPr/>
            </p:nvSpPr>
            <p:spPr>
              <a:xfrm>
                <a:off x="3394625" y="3971806"/>
                <a:ext cx="402149" cy="1004552"/>
              </a:xfrm>
              <a:prstGeom prst="rect">
                <a:avLst/>
              </a:prstGeom>
              <a:solidFill>
                <a:srgbClr val="ED7D31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3" name="Flowchart: Manual Operation 26">
                <a:extLst>
                  <a:ext uri="{FF2B5EF4-FFF2-40B4-BE49-F238E27FC236}">
                    <a16:creationId xmlns:a16="http://schemas.microsoft.com/office/drawing/2014/main" id="{DD74E91B-7A61-48B9-8C7E-84E8E53E941D}"/>
                  </a:ext>
                </a:extLst>
              </p:cNvPr>
              <p:cNvSpPr/>
              <p:nvPr/>
            </p:nvSpPr>
            <p:spPr>
              <a:xfrm rot="10269378" flipV="1">
                <a:off x="3880732" y="4917470"/>
                <a:ext cx="502215" cy="1251487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" name="Freeform: Shape 574">
                <a:extLst>
                  <a:ext uri="{FF2B5EF4-FFF2-40B4-BE49-F238E27FC236}">
                    <a16:creationId xmlns:a16="http://schemas.microsoft.com/office/drawing/2014/main" id="{8CD47731-3DE6-4791-86DF-8E1078F940C8}"/>
                  </a:ext>
                </a:extLst>
              </p:cNvPr>
              <p:cNvSpPr/>
              <p:nvPr/>
            </p:nvSpPr>
            <p:spPr>
              <a:xfrm rot="6473430" flipV="1">
                <a:off x="4247085" y="3565051"/>
                <a:ext cx="625562" cy="1085850"/>
              </a:xfrm>
              <a:custGeom>
                <a:avLst/>
                <a:gdLst>
                  <a:gd name="connsiteX0" fmla="*/ 171922 w 569639"/>
                  <a:gd name="connsiteY0" fmla="*/ 65602 h 1573519"/>
                  <a:gd name="connsiteX1" fmla="*/ 230906 w 569639"/>
                  <a:gd name="connsiteY1" fmla="*/ 392986 h 1573519"/>
                  <a:gd name="connsiteX2" fmla="*/ 347057 w 569639"/>
                  <a:gd name="connsiteY2" fmla="*/ 682786 h 1573519"/>
                  <a:gd name="connsiteX3" fmla="*/ 352109 w 569639"/>
                  <a:gd name="connsiteY3" fmla="*/ 688687 h 1573519"/>
                  <a:gd name="connsiteX4" fmla="*/ 331259 w 569639"/>
                  <a:gd name="connsiteY4" fmla="*/ 734240 h 1573519"/>
                  <a:gd name="connsiteX5" fmla="*/ 239443 w 569639"/>
                  <a:gd name="connsiteY5" fmla="*/ 961968 h 1573519"/>
                  <a:gd name="connsiteX6" fmla="*/ 224174 w 569639"/>
                  <a:gd name="connsiteY6" fmla="*/ 1004527 h 1573519"/>
                  <a:gd name="connsiteX7" fmla="*/ 148369 w 569639"/>
                  <a:gd name="connsiteY7" fmla="*/ 1325392 h 1573519"/>
                  <a:gd name="connsiteX8" fmla="*/ 13120 w 569639"/>
                  <a:gd name="connsiteY8" fmla="*/ 1380780 h 1573519"/>
                  <a:gd name="connsiteX9" fmla="*/ 3698 w 569639"/>
                  <a:gd name="connsiteY9" fmla="*/ 1399905 h 1573519"/>
                  <a:gd name="connsiteX10" fmla="*/ 0 w 569639"/>
                  <a:gd name="connsiteY10" fmla="*/ 1415144 h 1573519"/>
                  <a:gd name="connsiteX11" fmla="*/ 51911 w 569639"/>
                  <a:gd name="connsiteY11" fmla="*/ 1544543 h 1573519"/>
                  <a:gd name="connsiteX12" fmla="*/ 63564 w 569639"/>
                  <a:gd name="connsiteY12" fmla="*/ 1551814 h 1573519"/>
                  <a:gd name="connsiteX13" fmla="*/ 114084 w 569639"/>
                  <a:gd name="connsiteY13" fmla="*/ 1565448 h 1573519"/>
                  <a:gd name="connsiteX14" fmla="*/ 129597 w 569639"/>
                  <a:gd name="connsiteY14" fmla="*/ 1565280 h 1573519"/>
                  <a:gd name="connsiteX15" fmla="*/ 136142 w 569639"/>
                  <a:gd name="connsiteY15" fmla="*/ 1556227 h 1573519"/>
                  <a:gd name="connsiteX16" fmla="*/ 161350 w 569639"/>
                  <a:gd name="connsiteY16" fmla="*/ 1572574 h 1573519"/>
                  <a:gd name="connsiteX17" fmla="*/ 169176 w 569639"/>
                  <a:gd name="connsiteY17" fmla="*/ 1573519 h 1573519"/>
                  <a:gd name="connsiteX18" fmla="*/ 204234 w 569639"/>
                  <a:gd name="connsiteY18" fmla="*/ 1566111 h 1573519"/>
                  <a:gd name="connsiteX19" fmla="*/ 218075 w 569639"/>
                  <a:gd name="connsiteY19" fmla="*/ 1556604 h 1573519"/>
                  <a:gd name="connsiteX20" fmla="*/ 274087 w 569639"/>
                  <a:gd name="connsiteY20" fmla="*/ 1430197 h 1573519"/>
                  <a:gd name="connsiteX21" fmla="*/ 274312 w 569639"/>
                  <a:gd name="connsiteY21" fmla="*/ 1408949 h 1573519"/>
                  <a:gd name="connsiteX22" fmla="*/ 262893 w 569639"/>
                  <a:gd name="connsiteY22" fmla="*/ 1373085 h 1573519"/>
                  <a:gd name="connsiteX23" fmla="*/ 260946 w 569639"/>
                  <a:gd name="connsiteY23" fmla="*/ 1370135 h 1573519"/>
                  <a:gd name="connsiteX24" fmla="*/ 424265 w 569639"/>
                  <a:gd name="connsiteY24" fmla="*/ 1061804 h 1573519"/>
                  <a:gd name="connsiteX25" fmla="*/ 434659 w 569639"/>
                  <a:gd name="connsiteY25" fmla="*/ 1035424 h 1573519"/>
                  <a:gd name="connsiteX26" fmla="*/ 557944 w 569639"/>
                  <a:gd name="connsiteY26" fmla="*/ 649592 h 1573519"/>
                  <a:gd name="connsiteX27" fmla="*/ 558203 w 569639"/>
                  <a:gd name="connsiteY27" fmla="*/ 647426 h 1573519"/>
                  <a:gd name="connsiteX28" fmla="*/ 559826 w 569639"/>
                  <a:gd name="connsiteY28" fmla="*/ 646941 h 1573519"/>
                  <a:gd name="connsiteX29" fmla="*/ 507860 w 569639"/>
                  <a:gd name="connsiteY29" fmla="*/ 310308 h 1573519"/>
                  <a:gd name="connsiteX30" fmla="*/ 366782 w 569639"/>
                  <a:gd name="connsiteY30" fmla="*/ 278 h 1573519"/>
                  <a:gd name="connsiteX31" fmla="*/ 178940 w 569639"/>
                  <a:gd name="connsiteY31" fmla="*/ 56353 h 1573519"/>
                  <a:gd name="connsiteX32" fmla="*/ 171922 w 569639"/>
                  <a:gd name="connsiteY32" fmla="*/ 65602 h 157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69639" h="1573519">
                    <a:moveTo>
                      <a:pt x="171922" y="65602"/>
                    </a:moveTo>
                    <a:cubicBezTo>
                      <a:pt x="160619" y="101811"/>
                      <a:pt x="184259" y="236728"/>
                      <a:pt x="230906" y="392986"/>
                    </a:cubicBezTo>
                    <a:cubicBezTo>
                      <a:pt x="270889" y="526921"/>
                      <a:pt x="316413" y="638478"/>
                      <a:pt x="347057" y="682786"/>
                    </a:cubicBezTo>
                    <a:lnTo>
                      <a:pt x="352109" y="688687"/>
                    </a:lnTo>
                    <a:lnTo>
                      <a:pt x="331259" y="734240"/>
                    </a:lnTo>
                    <a:cubicBezTo>
                      <a:pt x="303195" y="798546"/>
                      <a:pt x="271468" y="876862"/>
                      <a:pt x="239443" y="961968"/>
                    </a:cubicBezTo>
                    <a:lnTo>
                      <a:pt x="224174" y="1004527"/>
                    </a:lnTo>
                    <a:lnTo>
                      <a:pt x="148369" y="1325392"/>
                    </a:lnTo>
                    <a:lnTo>
                      <a:pt x="13120" y="1380780"/>
                    </a:lnTo>
                    <a:lnTo>
                      <a:pt x="3698" y="1399905"/>
                    </a:lnTo>
                    <a:lnTo>
                      <a:pt x="0" y="1415144"/>
                    </a:lnTo>
                    <a:lnTo>
                      <a:pt x="51911" y="1544543"/>
                    </a:lnTo>
                    <a:lnTo>
                      <a:pt x="63564" y="1551814"/>
                    </a:lnTo>
                    <a:cubicBezTo>
                      <a:pt x="79182" y="1559476"/>
                      <a:pt x="96372" y="1564048"/>
                      <a:pt x="114084" y="1565448"/>
                    </a:cubicBezTo>
                    <a:lnTo>
                      <a:pt x="129597" y="1565280"/>
                    </a:lnTo>
                    <a:lnTo>
                      <a:pt x="136142" y="1556227"/>
                    </a:lnTo>
                    <a:lnTo>
                      <a:pt x="161350" y="1572574"/>
                    </a:lnTo>
                    <a:lnTo>
                      <a:pt x="169176" y="1573519"/>
                    </a:lnTo>
                    <a:cubicBezTo>
                      <a:pt x="181495" y="1573519"/>
                      <a:pt x="193303" y="1570904"/>
                      <a:pt x="204234" y="1566111"/>
                    </a:cubicBezTo>
                    <a:lnTo>
                      <a:pt x="218075" y="1556604"/>
                    </a:lnTo>
                    <a:lnTo>
                      <a:pt x="274087" y="1430197"/>
                    </a:lnTo>
                    <a:lnTo>
                      <a:pt x="274312" y="1408949"/>
                    </a:lnTo>
                    <a:cubicBezTo>
                      <a:pt x="272498" y="1396590"/>
                      <a:pt x="268714" y="1384496"/>
                      <a:pt x="262893" y="1373085"/>
                    </a:cubicBezTo>
                    <a:lnTo>
                      <a:pt x="260946" y="1370135"/>
                    </a:lnTo>
                    <a:lnTo>
                      <a:pt x="424265" y="1061804"/>
                    </a:lnTo>
                    <a:lnTo>
                      <a:pt x="434659" y="1035424"/>
                    </a:lnTo>
                    <a:cubicBezTo>
                      <a:pt x="498707" y="865213"/>
                      <a:pt x="545745" y="716210"/>
                      <a:pt x="557944" y="649592"/>
                    </a:cubicBezTo>
                    <a:lnTo>
                      <a:pt x="558203" y="647426"/>
                    </a:lnTo>
                    <a:lnTo>
                      <a:pt x="559826" y="646941"/>
                    </a:lnTo>
                    <a:cubicBezTo>
                      <a:pt x="584432" y="639595"/>
                      <a:pt x="561171" y="488889"/>
                      <a:pt x="507860" y="310308"/>
                    </a:cubicBezTo>
                    <a:cubicBezTo>
                      <a:pt x="454550" y="131728"/>
                      <a:pt x="391387" y="-7068"/>
                      <a:pt x="366782" y="278"/>
                    </a:cubicBezTo>
                    <a:lnTo>
                      <a:pt x="178940" y="56353"/>
                    </a:lnTo>
                    <a:cubicBezTo>
                      <a:pt x="175864" y="57271"/>
                      <a:pt x="173536" y="60430"/>
                      <a:pt x="171922" y="65602"/>
                    </a:cubicBezTo>
                    <a:close/>
                  </a:path>
                </a:pathLst>
              </a:custGeom>
              <a:solidFill>
                <a:srgbClr val="B0753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7" name="Freeform: Shape 560">
                <a:extLst>
                  <a:ext uri="{FF2B5EF4-FFF2-40B4-BE49-F238E27FC236}">
                    <a16:creationId xmlns:a16="http://schemas.microsoft.com/office/drawing/2014/main" id="{413799F6-F8DA-4A89-B1AD-A61597ECA220}"/>
                  </a:ext>
                </a:extLst>
              </p:cNvPr>
              <p:cNvSpPr/>
              <p:nvPr/>
            </p:nvSpPr>
            <p:spPr>
              <a:xfrm rot="20148131">
                <a:off x="4043497" y="3674256"/>
                <a:ext cx="366747" cy="628908"/>
              </a:xfrm>
              <a:custGeom>
                <a:avLst/>
                <a:gdLst>
                  <a:gd name="connsiteX0" fmla="*/ 103335 w 284733"/>
                  <a:gd name="connsiteY0" fmla="*/ 0 h 363782"/>
                  <a:gd name="connsiteX1" fmla="*/ 181398 w 284733"/>
                  <a:gd name="connsiteY1" fmla="*/ 0 h 363782"/>
                  <a:gd name="connsiteX2" fmla="*/ 284733 w 284733"/>
                  <a:gd name="connsiteY2" fmla="*/ 103335 h 363782"/>
                  <a:gd name="connsiteX3" fmla="*/ 284733 w 284733"/>
                  <a:gd name="connsiteY3" fmla="*/ 363782 h 363782"/>
                  <a:gd name="connsiteX4" fmla="*/ 260134 w 284733"/>
                  <a:gd name="connsiteY4" fmla="*/ 347197 h 363782"/>
                  <a:gd name="connsiteX5" fmla="*/ 209872 w 284733"/>
                  <a:gd name="connsiteY5" fmla="*/ 337049 h 363782"/>
                  <a:gd name="connsiteX6" fmla="*/ 66262 w 284733"/>
                  <a:gd name="connsiteY6" fmla="*/ 337049 h 363782"/>
                  <a:gd name="connsiteX7" fmla="*/ 16000 w 284733"/>
                  <a:gd name="connsiteY7" fmla="*/ 347197 h 363782"/>
                  <a:gd name="connsiteX8" fmla="*/ 0 w 284733"/>
                  <a:gd name="connsiteY8" fmla="*/ 357985 h 363782"/>
                  <a:gd name="connsiteX9" fmla="*/ 0 w 284733"/>
                  <a:gd name="connsiteY9" fmla="*/ 103335 h 363782"/>
                  <a:gd name="connsiteX10" fmla="*/ 103335 w 284733"/>
                  <a:gd name="connsiteY10" fmla="*/ 0 h 363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4733" h="363782">
                    <a:moveTo>
                      <a:pt x="103335" y="0"/>
                    </a:moveTo>
                    <a:lnTo>
                      <a:pt x="181398" y="0"/>
                    </a:lnTo>
                    <a:cubicBezTo>
                      <a:pt x="238468" y="0"/>
                      <a:pt x="284733" y="46265"/>
                      <a:pt x="284733" y="103335"/>
                    </a:cubicBezTo>
                    <a:lnTo>
                      <a:pt x="284733" y="363782"/>
                    </a:lnTo>
                    <a:lnTo>
                      <a:pt x="260134" y="347197"/>
                    </a:lnTo>
                    <a:cubicBezTo>
                      <a:pt x="244685" y="340663"/>
                      <a:pt x="227701" y="337049"/>
                      <a:pt x="209872" y="337049"/>
                    </a:cubicBezTo>
                    <a:lnTo>
                      <a:pt x="66262" y="337049"/>
                    </a:lnTo>
                    <a:cubicBezTo>
                      <a:pt x="48434" y="337049"/>
                      <a:pt x="31449" y="340663"/>
                      <a:pt x="16000" y="347197"/>
                    </a:cubicBezTo>
                    <a:lnTo>
                      <a:pt x="0" y="357985"/>
                    </a:lnTo>
                    <a:lnTo>
                      <a:pt x="0" y="103335"/>
                    </a:lnTo>
                    <a:cubicBezTo>
                      <a:pt x="0" y="46265"/>
                      <a:pt x="46265" y="0"/>
                      <a:pt x="103335" y="0"/>
                    </a:cubicBezTo>
                    <a:close/>
                  </a:path>
                </a:pathLst>
              </a:custGeom>
              <a:solidFill>
                <a:srgbClr val="ED7D31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378" name="Picture 11">
                <a:extLst>
                  <a:ext uri="{FF2B5EF4-FFF2-40B4-BE49-F238E27FC236}">
                    <a16:creationId xmlns:a16="http://schemas.microsoft.com/office/drawing/2014/main" id="{4B02750D-598F-4D50-AAFC-B75558C039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65367"/>
              <a:stretch/>
            </p:blipFill>
            <p:spPr bwMode="auto">
              <a:xfrm>
                <a:off x="3081596" y="2046984"/>
                <a:ext cx="1606514" cy="15807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7BB62E2E-D51C-455C-A454-DA13A7BC5B30}"/>
                  </a:ext>
                </a:extLst>
              </p:cNvPr>
              <p:cNvSpPr/>
              <p:nvPr/>
            </p:nvSpPr>
            <p:spPr>
              <a:xfrm>
                <a:off x="3757412" y="3509013"/>
                <a:ext cx="368545" cy="371528"/>
              </a:xfrm>
              <a:prstGeom prst="rect">
                <a:avLst/>
              </a:prstGeom>
              <a:solidFill>
                <a:srgbClr val="B6793C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6" name="Freeform: Shape 551">
                <a:extLst>
                  <a:ext uri="{FF2B5EF4-FFF2-40B4-BE49-F238E27FC236}">
                    <a16:creationId xmlns:a16="http://schemas.microsoft.com/office/drawing/2014/main" id="{787E65B4-8A12-4F61-9E23-FF854C6370AD}"/>
                  </a:ext>
                </a:extLst>
              </p:cNvPr>
              <p:cNvSpPr/>
              <p:nvPr/>
            </p:nvSpPr>
            <p:spPr>
              <a:xfrm rot="21305718">
                <a:off x="3448644" y="3654779"/>
                <a:ext cx="952561" cy="1304402"/>
              </a:xfrm>
              <a:custGeom>
                <a:avLst/>
                <a:gdLst>
                  <a:gd name="connsiteX0" fmla="*/ 151169 w 580979"/>
                  <a:gd name="connsiteY0" fmla="*/ 0 h 1216667"/>
                  <a:gd name="connsiteX1" fmla="*/ 331426 w 580979"/>
                  <a:gd name="connsiteY1" fmla="*/ 0 h 1216667"/>
                  <a:gd name="connsiteX2" fmla="*/ 432481 w 580979"/>
                  <a:gd name="connsiteY2" fmla="*/ 201519 h 1216667"/>
                  <a:gd name="connsiteX3" fmla="*/ 432481 w 580979"/>
                  <a:gd name="connsiteY3" fmla="*/ 0 h 1216667"/>
                  <a:gd name="connsiteX4" fmla="*/ 487656 w 580979"/>
                  <a:gd name="connsiteY4" fmla="*/ 0 h 1216667"/>
                  <a:gd name="connsiteX5" fmla="*/ 580979 w 580979"/>
                  <a:gd name="connsiteY5" fmla="*/ 274197 h 1216667"/>
                  <a:gd name="connsiteX6" fmla="*/ 477532 w 580979"/>
                  <a:gd name="connsiteY6" fmla="*/ 1216667 h 1216667"/>
                  <a:gd name="connsiteX7" fmla="*/ 76902 w 580979"/>
                  <a:gd name="connsiteY7" fmla="*/ 1216667 h 1216667"/>
                  <a:gd name="connsiteX8" fmla="*/ 0 w 580979"/>
                  <a:gd name="connsiteY8" fmla="*/ 516042 h 121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0979" h="1216667">
                    <a:moveTo>
                      <a:pt x="151169" y="0"/>
                    </a:moveTo>
                    <a:lnTo>
                      <a:pt x="331426" y="0"/>
                    </a:lnTo>
                    <a:lnTo>
                      <a:pt x="432481" y="201519"/>
                    </a:lnTo>
                    <a:lnTo>
                      <a:pt x="432481" y="0"/>
                    </a:lnTo>
                    <a:lnTo>
                      <a:pt x="487656" y="0"/>
                    </a:lnTo>
                    <a:lnTo>
                      <a:pt x="580979" y="274197"/>
                    </a:lnTo>
                    <a:lnTo>
                      <a:pt x="477532" y="1216667"/>
                    </a:lnTo>
                    <a:lnTo>
                      <a:pt x="76902" y="1216667"/>
                    </a:lnTo>
                    <a:lnTo>
                      <a:pt x="0" y="516042"/>
                    </a:lnTo>
                    <a:close/>
                  </a:path>
                </a:pathLst>
              </a:custGeom>
              <a:solidFill>
                <a:srgbClr val="ED7D31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387" name="Group 386">
                <a:extLst>
                  <a:ext uri="{FF2B5EF4-FFF2-40B4-BE49-F238E27FC236}">
                    <a16:creationId xmlns:a16="http://schemas.microsoft.com/office/drawing/2014/main" id="{ACFF3034-C097-403B-9B09-559B034B8F32}"/>
                  </a:ext>
                </a:extLst>
              </p:cNvPr>
              <p:cNvGrpSpPr/>
              <p:nvPr/>
            </p:nvGrpSpPr>
            <p:grpSpPr>
              <a:xfrm rot="1783149">
                <a:off x="2904539" y="6091558"/>
                <a:ext cx="360176" cy="250849"/>
                <a:chOff x="-5661041" y="4254367"/>
                <a:chExt cx="481278" cy="307838"/>
              </a:xfrm>
            </p:grpSpPr>
            <p:sp>
              <p:nvSpPr>
                <p:cNvPr id="460" name="Freeform: Shape 373">
                  <a:extLst>
                    <a:ext uri="{FF2B5EF4-FFF2-40B4-BE49-F238E27FC236}">
                      <a16:creationId xmlns:a16="http://schemas.microsoft.com/office/drawing/2014/main" id="{65238A2B-6B34-4046-8CB1-A55CC657AF19}"/>
                    </a:ext>
                  </a:extLst>
                </p:cNvPr>
                <p:cNvSpPr/>
                <p:nvPr/>
              </p:nvSpPr>
              <p:spPr>
                <a:xfrm rot="221676">
                  <a:off x="-5661041" y="4266351"/>
                  <a:ext cx="481278" cy="295854"/>
                </a:xfrm>
                <a:custGeom>
                  <a:avLst/>
                  <a:gdLst>
                    <a:gd name="connsiteX0" fmla="*/ 4296 w 481276"/>
                    <a:gd name="connsiteY0" fmla="*/ 0 h 295855"/>
                    <a:gd name="connsiteX1" fmla="*/ 476980 w 481276"/>
                    <a:gd name="connsiteY1" fmla="*/ 0 h 295855"/>
                    <a:gd name="connsiteX2" fmla="*/ 481276 w 481276"/>
                    <a:gd name="connsiteY2" fmla="*/ 44511 h 295855"/>
                    <a:gd name="connsiteX3" fmla="*/ 240638 w 481276"/>
                    <a:gd name="connsiteY3" fmla="*/ 295855 h 295855"/>
                    <a:gd name="connsiteX4" fmla="*/ 0 w 481276"/>
                    <a:gd name="connsiteY4" fmla="*/ 44511 h 295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1276" h="295855">
                      <a:moveTo>
                        <a:pt x="4296" y="0"/>
                      </a:moveTo>
                      <a:lnTo>
                        <a:pt x="476980" y="0"/>
                      </a:lnTo>
                      <a:lnTo>
                        <a:pt x="481276" y="44511"/>
                      </a:lnTo>
                      <a:cubicBezTo>
                        <a:pt x="481276" y="183324"/>
                        <a:pt x="373539" y="295855"/>
                        <a:pt x="240638" y="295855"/>
                      </a:cubicBezTo>
                      <a:cubicBezTo>
                        <a:pt x="107737" y="295855"/>
                        <a:pt x="0" y="183324"/>
                        <a:pt x="0" y="4451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 w="952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: Shape 376">
                  <a:extLst>
                    <a:ext uri="{FF2B5EF4-FFF2-40B4-BE49-F238E27FC236}">
                      <a16:creationId xmlns:a16="http://schemas.microsoft.com/office/drawing/2014/main" id="{5A9ABE1F-077D-4C05-8FE0-82175B470028}"/>
                    </a:ext>
                  </a:extLst>
                </p:cNvPr>
                <p:cNvSpPr/>
                <p:nvPr/>
              </p:nvSpPr>
              <p:spPr>
                <a:xfrm rot="237616">
                  <a:off x="-5640988" y="4254367"/>
                  <a:ext cx="441656" cy="285595"/>
                </a:xfrm>
                <a:custGeom>
                  <a:avLst/>
                  <a:gdLst>
                    <a:gd name="connsiteX0" fmla="*/ 4296 w 481276"/>
                    <a:gd name="connsiteY0" fmla="*/ 0 h 295855"/>
                    <a:gd name="connsiteX1" fmla="*/ 21769 w 481276"/>
                    <a:gd name="connsiteY1" fmla="*/ 0 h 295855"/>
                    <a:gd name="connsiteX2" fmla="*/ 19602 w 481276"/>
                    <a:gd name="connsiteY2" fmla="*/ 24603 h 295855"/>
                    <a:gd name="connsiteX3" fmla="*/ 239158 w 481276"/>
                    <a:gd name="connsiteY3" fmla="*/ 275947 h 295855"/>
                    <a:gd name="connsiteX4" fmla="*/ 458714 w 481276"/>
                    <a:gd name="connsiteY4" fmla="*/ 24603 h 295855"/>
                    <a:gd name="connsiteX5" fmla="*/ 456548 w 481276"/>
                    <a:gd name="connsiteY5" fmla="*/ 0 h 295855"/>
                    <a:gd name="connsiteX6" fmla="*/ 476980 w 481276"/>
                    <a:gd name="connsiteY6" fmla="*/ 0 h 295855"/>
                    <a:gd name="connsiteX7" fmla="*/ 481276 w 481276"/>
                    <a:gd name="connsiteY7" fmla="*/ 44511 h 295855"/>
                    <a:gd name="connsiteX8" fmla="*/ 240638 w 481276"/>
                    <a:gd name="connsiteY8" fmla="*/ 295855 h 295855"/>
                    <a:gd name="connsiteX9" fmla="*/ 0 w 481276"/>
                    <a:gd name="connsiteY9" fmla="*/ 44511 h 295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1276" h="295855">
                      <a:moveTo>
                        <a:pt x="4296" y="0"/>
                      </a:moveTo>
                      <a:lnTo>
                        <a:pt x="21769" y="0"/>
                      </a:lnTo>
                      <a:lnTo>
                        <a:pt x="19602" y="24603"/>
                      </a:lnTo>
                      <a:cubicBezTo>
                        <a:pt x="19602" y="163416"/>
                        <a:pt x="117901" y="275947"/>
                        <a:pt x="239158" y="275947"/>
                      </a:cubicBezTo>
                      <a:cubicBezTo>
                        <a:pt x="360416" y="275947"/>
                        <a:pt x="458714" y="163416"/>
                        <a:pt x="458714" y="24603"/>
                      </a:cubicBezTo>
                      <a:lnTo>
                        <a:pt x="456548" y="0"/>
                      </a:lnTo>
                      <a:lnTo>
                        <a:pt x="476980" y="0"/>
                      </a:lnTo>
                      <a:lnTo>
                        <a:pt x="481276" y="44511"/>
                      </a:lnTo>
                      <a:cubicBezTo>
                        <a:pt x="481276" y="183324"/>
                        <a:pt x="373539" y="295855"/>
                        <a:pt x="240638" y="295855"/>
                      </a:cubicBezTo>
                      <a:cubicBezTo>
                        <a:pt x="107737" y="295855"/>
                        <a:pt x="0" y="183324"/>
                        <a:pt x="0" y="44511"/>
                      </a:cubicBezTo>
                      <a:close/>
                    </a:path>
                  </a:pathLst>
                </a:custGeom>
                <a:solidFill>
                  <a:srgbClr val="547EA4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3" name="Freeform: Shape 383">
                <a:extLst>
                  <a:ext uri="{FF2B5EF4-FFF2-40B4-BE49-F238E27FC236}">
                    <a16:creationId xmlns:a16="http://schemas.microsoft.com/office/drawing/2014/main" id="{79A79D9B-5033-490E-B201-81124B339F4F}"/>
                  </a:ext>
                </a:extLst>
              </p:cNvPr>
              <p:cNvSpPr/>
              <p:nvPr/>
            </p:nvSpPr>
            <p:spPr>
              <a:xfrm rot="12954194" flipV="1">
                <a:off x="3088214" y="5646613"/>
                <a:ext cx="448897" cy="564246"/>
              </a:xfrm>
              <a:custGeom>
                <a:avLst/>
                <a:gdLst>
                  <a:gd name="connsiteX0" fmla="*/ 448897 w 448897"/>
                  <a:gd name="connsiteY0" fmla="*/ 96979 h 703567"/>
                  <a:gd name="connsiteX1" fmla="*/ 0 w 448897"/>
                  <a:gd name="connsiteY1" fmla="*/ 0 h 703567"/>
                  <a:gd name="connsiteX2" fmla="*/ 22974 w 448897"/>
                  <a:gd name="connsiteY2" fmla="*/ 703567 h 703567"/>
                  <a:gd name="connsiteX3" fmla="*/ 425876 w 448897"/>
                  <a:gd name="connsiteY3" fmla="*/ 703567 h 70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8897" h="703567">
                    <a:moveTo>
                      <a:pt x="448897" y="96979"/>
                    </a:moveTo>
                    <a:lnTo>
                      <a:pt x="0" y="0"/>
                    </a:lnTo>
                    <a:lnTo>
                      <a:pt x="22974" y="703567"/>
                    </a:lnTo>
                    <a:lnTo>
                      <a:pt x="425876" y="703567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AD19D506-6A15-4AAE-A393-A7802C432A09}"/>
                  </a:ext>
                </a:extLst>
              </p:cNvPr>
              <p:cNvGrpSpPr/>
              <p:nvPr/>
            </p:nvGrpSpPr>
            <p:grpSpPr>
              <a:xfrm rot="20840070">
                <a:off x="4079021" y="6152569"/>
                <a:ext cx="360175" cy="248651"/>
                <a:chOff x="-5686277" y="4216466"/>
                <a:chExt cx="481276" cy="305137"/>
              </a:xfrm>
            </p:grpSpPr>
            <p:sp>
              <p:nvSpPr>
                <p:cNvPr id="458" name="Freeform: Shape 385">
                  <a:extLst>
                    <a:ext uri="{FF2B5EF4-FFF2-40B4-BE49-F238E27FC236}">
                      <a16:creationId xmlns:a16="http://schemas.microsoft.com/office/drawing/2014/main" id="{2161E51B-D0AD-44C1-9EB6-8A19EB37E483}"/>
                    </a:ext>
                  </a:extLst>
                </p:cNvPr>
                <p:cNvSpPr/>
                <p:nvPr/>
              </p:nvSpPr>
              <p:spPr>
                <a:xfrm rot="221676">
                  <a:off x="-5686277" y="4225748"/>
                  <a:ext cx="481276" cy="295855"/>
                </a:xfrm>
                <a:custGeom>
                  <a:avLst/>
                  <a:gdLst>
                    <a:gd name="connsiteX0" fmla="*/ 4296 w 481276"/>
                    <a:gd name="connsiteY0" fmla="*/ 0 h 295855"/>
                    <a:gd name="connsiteX1" fmla="*/ 476980 w 481276"/>
                    <a:gd name="connsiteY1" fmla="*/ 0 h 295855"/>
                    <a:gd name="connsiteX2" fmla="*/ 481276 w 481276"/>
                    <a:gd name="connsiteY2" fmla="*/ 44511 h 295855"/>
                    <a:gd name="connsiteX3" fmla="*/ 240638 w 481276"/>
                    <a:gd name="connsiteY3" fmla="*/ 295855 h 295855"/>
                    <a:gd name="connsiteX4" fmla="*/ 0 w 481276"/>
                    <a:gd name="connsiteY4" fmla="*/ 44511 h 295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1276" h="295855">
                      <a:moveTo>
                        <a:pt x="4296" y="0"/>
                      </a:moveTo>
                      <a:lnTo>
                        <a:pt x="476980" y="0"/>
                      </a:lnTo>
                      <a:lnTo>
                        <a:pt x="481276" y="44511"/>
                      </a:lnTo>
                      <a:cubicBezTo>
                        <a:pt x="481276" y="183324"/>
                        <a:pt x="373539" y="295855"/>
                        <a:pt x="240638" y="295855"/>
                      </a:cubicBezTo>
                      <a:cubicBezTo>
                        <a:pt x="107737" y="295855"/>
                        <a:pt x="0" y="183324"/>
                        <a:pt x="0" y="4451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 w="952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: Shape 386">
                  <a:extLst>
                    <a:ext uri="{FF2B5EF4-FFF2-40B4-BE49-F238E27FC236}">
                      <a16:creationId xmlns:a16="http://schemas.microsoft.com/office/drawing/2014/main" id="{A468B838-4F42-4477-8C3D-C5CD4423E23F}"/>
                    </a:ext>
                  </a:extLst>
                </p:cNvPr>
                <p:cNvSpPr/>
                <p:nvPr/>
              </p:nvSpPr>
              <p:spPr>
                <a:xfrm rot="237616">
                  <a:off x="-5664543" y="4216466"/>
                  <a:ext cx="441656" cy="285594"/>
                </a:xfrm>
                <a:custGeom>
                  <a:avLst/>
                  <a:gdLst>
                    <a:gd name="connsiteX0" fmla="*/ 4296 w 481276"/>
                    <a:gd name="connsiteY0" fmla="*/ 0 h 295855"/>
                    <a:gd name="connsiteX1" fmla="*/ 21769 w 481276"/>
                    <a:gd name="connsiteY1" fmla="*/ 0 h 295855"/>
                    <a:gd name="connsiteX2" fmla="*/ 19602 w 481276"/>
                    <a:gd name="connsiteY2" fmla="*/ 24603 h 295855"/>
                    <a:gd name="connsiteX3" fmla="*/ 239158 w 481276"/>
                    <a:gd name="connsiteY3" fmla="*/ 275947 h 295855"/>
                    <a:gd name="connsiteX4" fmla="*/ 458714 w 481276"/>
                    <a:gd name="connsiteY4" fmla="*/ 24603 h 295855"/>
                    <a:gd name="connsiteX5" fmla="*/ 456548 w 481276"/>
                    <a:gd name="connsiteY5" fmla="*/ 0 h 295855"/>
                    <a:gd name="connsiteX6" fmla="*/ 476980 w 481276"/>
                    <a:gd name="connsiteY6" fmla="*/ 0 h 295855"/>
                    <a:gd name="connsiteX7" fmla="*/ 481276 w 481276"/>
                    <a:gd name="connsiteY7" fmla="*/ 44511 h 295855"/>
                    <a:gd name="connsiteX8" fmla="*/ 240638 w 481276"/>
                    <a:gd name="connsiteY8" fmla="*/ 295855 h 295855"/>
                    <a:gd name="connsiteX9" fmla="*/ 0 w 481276"/>
                    <a:gd name="connsiteY9" fmla="*/ 44511 h 295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1276" h="295855">
                      <a:moveTo>
                        <a:pt x="4296" y="0"/>
                      </a:moveTo>
                      <a:lnTo>
                        <a:pt x="21769" y="0"/>
                      </a:lnTo>
                      <a:lnTo>
                        <a:pt x="19602" y="24603"/>
                      </a:lnTo>
                      <a:cubicBezTo>
                        <a:pt x="19602" y="163416"/>
                        <a:pt x="117901" y="275947"/>
                        <a:pt x="239158" y="275947"/>
                      </a:cubicBezTo>
                      <a:cubicBezTo>
                        <a:pt x="360416" y="275947"/>
                        <a:pt x="458714" y="163416"/>
                        <a:pt x="458714" y="24603"/>
                      </a:cubicBezTo>
                      <a:lnTo>
                        <a:pt x="456548" y="0"/>
                      </a:lnTo>
                      <a:lnTo>
                        <a:pt x="476980" y="0"/>
                      </a:lnTo>
                      <a:lnTo>
                        <a:pt x="481276" y="44511"/>
                      </a:lnTo>
                      <a:cubicBezTo>
                        <a:pt x="481276" y="183324"/>
                        <a:pt x="373539" y="295855"/>
                        <a:pt x="240638" y="295855"/>
                      </a:cubicBezTo>
                      <a:cubicBezTo>
                        <a:pt x="107737" y="295855"/>
                        <a:pt x="0" y="183324"/>
                        <a:pt x="0" y="44511"/>
                      </a:cubicBezTo>
                      <a:close/>
                    </a:path>
                  </a:pathLst>
                </a:custGeom>
                <a:solidFill>
                  <a:srgbClr val="547EA4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5" name="Oval 414">
                <a:extLst>
                  <a:ext uri="{FF2B5EF4-FFF2-40B4-BE49-F238E27FC236}">
                    <a16:creationId xmlns:a16="http://schemas.microsoft.com/office/drawing/2014/main" id="{9412FD29-DCF9-4F2E-B545-65AFF2387B50}"/>
                  </a:ext>
                </a:extLst>
              </p:cNvPr>
              <p:cNvSpPr/>
              <p:nvPr/>
            </p:nvSpPr>
            <p:spPr>
              <a:xfrm>
                <a:off x="4071632" y="3889876"/>
                <a:ext cx="73152" cy="9144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992EB5AE-CE07-413C-A3FB-8CC057329629}"/>
                  </a:ext>
                </a:extLst>
              </p:cNvPr>
              <p:cNvSpPr/>
              <p:nvPr/>
            </p:nvSpPr>
            <p:spPr>
              <a:xfrm>
                <a:off x="4084332" y="4004176"/>
                <a:ext cx="73152" cy="9144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17" name="Picture 416">
                <a:extLst>
                  <a:ext uri="{FF2B5EF4-FFF2-40B4-BE49-F238E27FC236}">
                    <a16:creationId xmlns:a16="http://schemas.microsoft.com/office/drawing/2014/main" id="{A372D373-FA81-466E-8BF5-55E280B0FE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21100584">
                <a:off x="4136347" y="3847760"/>
                <a:ext cx="184798" cy="287906"/>
              </a:xfrm>
              <a:prstGeom prst="rect">
                <a:avLst/>
              </a:prstGeom>
              <a:ln>
                <a:noFill/>
              </a:ln>
            </p:spPr>
          </p:pic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701334D5-1EA6-42D3-ABC4-24A1103BB57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608777" y="3940737"/>
                <a:ext cx="2682922" cy="2703586"/>
                <a:chOff x="12739744" y="-1510427"/>
                <a:chExt cx="3261811" cy="3237138"/>
              </a:xfrm>
            </p:grpSpPr>
            <p:sp>
              <p:nvSpPr>
                <p:cNvPr id="421" name="Flowchart: Manual Operation 1078">
                  <a:extLst>
                    <a:ext uri="{FF2B5EF4-FFF2-40B4-BE49-F238E27FC236}">
                      <a16:creationId xmlns:a16="http://schemas.microsoft.com/office/drawing/2014/main" id="{0A6F6025-7D70-48AD-BBF6-5EE4B5D1B18D}"/>
                    </a:ext>
                  </a:extLst>
                </p:cNvPr>
                <p:cNvSpPr/>
                <p:nvPr/>
              </p:nvSpPr>
              <p:spPr>
                <a:xfrm flipH="1" flipV="1">
                  <a:off x="13136230" y="-500658"/>
                  <a:ext cx="2696529" cy="524070"/>
                </a:xfrm>
                <a:custGeom>
                  <a:avLst/>
                  <a:gdLst>
                    <a:gd name="connsiteX0" fmla="*/ 0 w 10000"/>
                    <a:gd name="connsiteY0" fmla="*/ 0 h 10000"/>
                    <a:gd name="connsiteX1" fmla="*/ 10000 w 10000"/>
                    <a:gd name="connsiteY1" fmla="*/ 0 h 10000"/>
                    <a:gd name="connsiteX2" fmla="*/ 8000 w 10000"/>
                    <a:gd name="connsiteY2" fmla="*/ 10000 h 10000"/>
                    <a:gd name="connsiteX3" fmla="*/ 2000 w 10000"/>
                    <a:gd name="connsiteY3" fmla="*/ 10000 h 10000"/>
                    <a:gd name="connsiteX4" fmla="*/ 0 w 10000"/>
                    <a:gd name="connsiteY4" fmla="*/ 0 h 10000"/>
                    <a:gd name="connsiteX0" fmla="*/ 0 w 10000"/>
                    <a:gd name="connsiteY0" fmla="*/ 0 h 10000"/>
                    <a:gd name="connsiteX1" fmla="*/ 10000 w 10000"/>
                    <a:gd name="connsiteY1" fmla="*/ 0 h 10000"/>
                    <a:gd name="connsiteX2" fmla="*/ 8000 w 10000"/>
                    <a:gd name="connsiteY2" fmla="*/ 10000 h 10000"/>
                    <a:gd name="connsiteX3" fmla="*/ 682 w 10000"/>
                    <a:gd name="connsiteY3" fmla="*/ 9676 h 10000"/>
                    <a:gd name="connsiteX4" fmla="*/ 0 w 10000"/>
                    <a:gd name="connsiteY4" fmla="*/ 0 h 10000"/>
                    <a:gd name="connsiteX0" fmla="*/ 0 w 10000"/>
                    <a:gd name="connsiteY0" fmla="*/ 0 h 9676"/>
                    <a:gd name="connsiteX1" fmla="*/ 10000 w 10000"/>
                    <a:gd name="connsiteY1" fmla="*/ 0 h 9676"/>
                    <a:gd name="connsiteX2" fmla="*/ 9347 w 10000"/>
                    <a:gd name="connsiteY2" fmla="*/ 9433 h 9676"/>
                    <a:gd name="connsiteX3" fmla="*/ 682 w 10000"/>
                    <a:gd name="connsiteY3" fmla="*/ 9676 h 9676"/>
                    <a:gd name="connsiteX4" fmla="*/ 0 w 10000"/>
                    <a:gd name="connsiteY4" fmla="*/ 0 h 9676"/>
                    <a:gd name="connsiteX0" fmla="*/ 0 w 10000"/>
                    <a:gd name="connsiteY0" fmla="*/ 0 h 10503"/>
                    <a:gd name="connsiteX1" fmla="*/ 10000 w 10000"/>
                    <a:gd name="connsiteY1" fmla="*/ 0 h 10503"/>
                    <a:gd name="connsiteX2" fmla="*/ 9377 w 10000"/>
                    <a:gd name="connsiteY2" fmla="*/ 10503 h 10503"/>
                    <a:gd name="connsiteX3" fmla="*/ 682 w 10000"/>
                    <a:gd name="connsiteY3" fmla="*/ 10000 h 10503"/>
                    <a:gd name="connsiteX4" fmla="*/ 0 w 10000"/>
                    <a:gd name="connsiteY4" fmla="*/ 0 h 10503"/>
                    <a:gd name="connsiteX0" fmla="*/ 0 w 10000"/>
                    <a:gd name="connsiteY0" fmla="*/ 0 h 10586"/>
                    <a:gd name="connsiteX1" fmla="*/ 10000 w 10000"/>
                    <a:gd name="connsiteY1" fmla="*/ 0 h 10586"/>
                    <a:gd name="connsiteX2" fmla="*/ 9377 w 10000"/>
                    <a:gd name="connsiteY2" fmla="*/ 10503 h 10586"/>
                    <a:gd name="connsiteX3" fmla="*/ 667 w 10000"/>
                    <a:gd name="connsiteY3" fmla="*/ 10586 h 10586"/>
                    <a:gd name="connsiteX4" fmla="*/ 0 w 10000"/>
                    <a:gd name="connsiteY4" fmla="*/ 0 h 10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586">
                      <a:moveTo>
                        <a:pt x="0" y="0"/>
                      </a:moveTo>
                      <a:lnTo>
                        <a:pt x="10000" y="0"/>
                      </a:lnTo>
                      <a:cubicBezTo>
                        <a:pt x="9782" y="3249"/>
                        <a:pt x="9595" y="7254"/>
                        <a:pt x="9377" y="10503"/>
                      </a:cubicBezTo>
                      <a:lnTo>
                        <a:pt x="667" y="10586"/>
                      </a:lnTo>
                      <a:cubicBezTo>
                        <a:pt x="440" y="7253"/>
                        <a:pt x="227" y="3333"/>
                        <a:pt x="0" y="0"/>
                      </a:cubicBezTo>
                      <a:close/>
                    </a:path>
                  </a:pathLst>
                </a:custGeom>
                <a:solidFill>
                  <a:srgbClr val="67484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lowchart: Manual Operation 1078">
                  <a:extLst>
                    <a:ext uri="{FF2B5EF4-FFF2-40B4-BE49-F238E27FC236}">
                      <a16:creationId xmlns:a16="http://schemas.microsoft.com/office/drawing/2014/main" id="{65B12C29-EA35-441F-8275-A9BC3F253058}"/>
                    </a:ext>
                  </a:extLst>
                </p:cNvPr>
                <p:cNvSpPr/>
                <p:nvPr/>
              </p:nvSpPr>
              <p:spPr>
                <a:xfrm flipH="1" flipV="1">
                  <a:off x="13104980" y="373695"/>
                  <a:ext cx="2696530" cy="713176"/>
                </a:xfrm>
                <a:custGeom>
                  <a:avLst/>
                  <a:gdLst>
                    <a:gd name="connsiteX0" fmla="*/ 0 w 10000"/>
                    <a:gd name="connsiteY0" fmla="*/ 0 h 10000"/>
                    <a:gd name="connsiteX1" fmla="*/ 10000 w 10000"/>
                    <a:gd name="connsiteY1" fmla="*/ 0 h 10000"/>
                    <a:gd name="connsiteX2" fmla="*/ 8000 w 10000"/>
                    <a:gd name="connsiteY2" fmla="*/ 10000 h 10000"/>
                    <a:gd name="connsiteX3" fmla="*/ 2000 w 10000"/>
                    <a:gd name="connsiteY3" fmla="*/ 10000 h 10000"/>
                    <a:gd name="connsiteX4" fmla="*/ 0 w 10000"/>
                    <a:gd name="connsiteY4" fmla="*/ 0 h 10000"/>
                    <a:gd name="connsiteX0" fmla="*/ 0 w 10000"/>
                    <a:gd name="connsiteY0" fmla="*/ 0 h 10000"/>
                    <a:gd name="connsiteX1" fmla="*/ 10000 w 10000"/>
                    <a:gd name="connsiteY1" fmla="*/ 0 h 10000"/>
                    <a:gd name="connsiteX2" fmla="*/ 8000 w 10000"/>
                    <a:gd name="connsiteY2" fmla="*/ 10000 h 10000"/>
                    <a:gd name="connsiteX3" fmla="*/ 682 w 10000"/>
                    <a:gd name="connsiteY3" fmla="*/ 9676 h 10000"/>
                    <a:gd name="connsiteX4" fmla="*/ 0 w 10000"/>
                    <a:gd name="connsiteY4" fmla="*/ 0 h 10000"/>
                    <a:gd name="connsiteX0" fmla="*/ 0 w 10000"/>
                    <a:gd name="connsiteY0" fmla="*/ 0 h 9676"/>
                    <a:gd name="connsiteX1" fmla="*/ 10000 w 10000"/>
                    <a:gd name="connsiteY1" fmla="*/ 0 h 9676"/>
                    <a:gd name="connsiteX2" fmla="*/ 9347 w 10000"/>
                    <a:gd name="connsiteY2" fmla="*/ 9433 h 9676"/>
                    <a:gd name="connsiteX3" fmla="*/ 682 w 10000"/>
                    <a:gd name="connsiteY3" fmla="*/ 9676 h 9676"/>
                    <a:gd name="connsiteX4" fmla="*/ 0 w 10000"/>
                    <a:gd name="connsiteY4" fmla="*/ 0 h 9676"/>
                    <a:gd name="connsiteX0" fmla="*/ 0 w 10000"/>
                    <a:gd name="connsiteY0" fmla="*/ 0 h 14692"/>
                    <a:gd name="connsiteX1" fmla="*/ 10000 w 10000"/>
                    <a:gd name="connsiteY1" fmla="*/ 0 h 14692"/>
                    <a:gd name="connsiteX2" fmla="*/ 9347 w 10000"/>
                    <a:gd name="connsiteY2" fmla="*/ 9749 h 14692"/>
                    <a:gd name="connsiteX3" fmla="*/ 697 w 10000"/>
                    <a:gd name="connsiteY3" fmla="*/ 14692 h 14692"/>
                    <a:gd name="connsiteX4" fmla="*/ 0 w 10000"/>
                    <a:gd name="connsiteY4" fmla="*/ 0 h 14692"/>
                    <a:gd name="connsiteX0" fmla="*/ 0 w 10000"/>
                    <a:gd name="connsiteY0" fmla="*/ 0 h 14692"/>
                    <a:gd name="connsiteX1" fmla="*/ 10000 w 10000"/>
                    <a:gd name="connsiteY1" fmla="*/ 0 h 14692"/>
                    <a:gd name="connsiteX2" fmla="*/ 9169 w 10000"/>
                    <a:gd name="connsiteY2" fmla="*/ 14106 h 14692"/>
                    <a:gd name="connsiteX3" fmla="*/ 697 w 10000"/>
                    <a:gd name="connsiteY3" fmla="*/ 14692 h 14692"/>
                    <a:gd name="connsiteX4" fmla="*/ 0 w 10000"/>
                    <a:gd name="connsiteY4" fmla="*/ 0 h 14692"/>
                    <a:gd name="connsiteX0" fmla="*/ 0 w 10000"/>
                    <a:gd name="connsiteY0" fmla="*/ 0 h 14692"/>
                    <a:gd name="connsiteX1" fmla="*/ 10000 w 10000"/>
                    <a:gd name="connsiteY1" fmla="*/ 0 h 14692"/>
                    <a:gd name="connsiteX2" fmla="*/ 9228 w 10000"/>
                    <a:gd name="connsiteY2" fmla="*/ 14357 h 14692"/>
                    <a:gd name="connsiteX3" fmla="*/ 697 w 10000"/>
                    <a:gd name="connsiteY3" fmla="*/ 14692 h 14692"/>
                    <a:gd name="connsiteX4" fmla="*/ 0 w 10000"/>
                    <a:gd name="connsiteY4" fmla="*/ 0 h 14692"/>
                    <a:gd name="connsiteX0" fmla="*/ 0 w 10074"/>
                    <a:gd name="connsiteY0" fmla="*/ 0 h 14860"/>
                    <a:gd name="connsiteX1" fmla="*/ 10074 w 10074"/>
                    <a:gd name="connsiteY1" fmla="*/ 168 h 14860"/>
                    <a:gd name="connsiteX2" fmla="*/ 9302 w 10074"/>
                    <a:gd name="connsiteY2" fmla="*/ 14525 h 14860"/>
                    <a:gd name="connsiteX3" fmla="*/ 771 w 10074"/>
                    <a:gd name="connsiteY3" fmla="*/ 14860 h 14860"/>
                    <a:gd name="connsiteX4" fmla="*/ 0 w 10074"/>
                    <a:gd name="connsiteY4" fmla="*/ 0 h 1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74" h="14860">
                      <a:moveTo>
                        <a:pt x="0" y="0"/>
                      </a:moveTo>
                      <a:lnTo>
                        <a:pt x="10074" y="168"/>
                      </a:lnTo>
                      <a:cubicBezTo>
                        <a:pt x="9856" y="3417"/>
                        <a:pt x="9520" y="11276"/>
                        <a:pt x="9302" y="14525"/>
                      </a:cubicBezTo>
                      <a:lnTo>
                        <a:pt x="771" y="14860"/>
                      </a:lnTo>
                      <a:cubicBezTo>
                        <a:pt x="544" y="11527"/>
                        <a:pt x="227" y="3333"/>
                        <a:pt x="0" y="0"/>
                      </a:cubicBezTo>
                      <a:close/>
                    </a:path>
                  </a:pathLst>
                </a:custGeom>
                <a:solidFill>
                  <a:srgbClr val="67484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Rectangle 1079">
                  <a:extLst>
                    <a:ext uri="{FF2B5EF4-FFF2-40B4-BE49-F238E27FC236}">
                      <a16:creationId xmlns:a16="http://schemas.microsoft.com/office/drawing/2014/main" id="{0E7C7384-33D5-447C-BD48-40695C0A0390}"/>
                    </a:ext>
                  </a:extLst>
                </p:cNvPr>
                <p:cNvSpPr/>
                <p:nvPr/>
              </p:nvSpPr>
              <p:spPr>
                <a:xfrm flipH="1">
                  <a:off x="13081268" y="203650"/>
                  <a:ext cx="278192" cy="899960"/>
                </a:xfrm>
                <a:custGeom>
                  <a:avLst/>
                  <a:gdLst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1254265 h 1254265"/>
                    <a:gd name="connsiteX4" fmla="*/ 0 w 348316"/>
                    <a:gd name="connsiteY4" fmla="*/ 0 h 1254265"/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238265 h 1254265"/>
                    <a:gd name="connsiteX4" fmla="*/ 0 w 348316"/>
                    <a:gd name="connsiteY4" fmla="*/ 0 h 1254265"/>
                    <a:gd name="connsiteX0" fmla="*/ 0 w 348316"/>
                    <a:gd name="connsiteY0" fmla="*/ 0 h 1247915"/>
                    <a:gd name="connsiteX1" fmla="*/ 348316 w 348316"/>
                    <a:gd name="connsiteY1" fmla="*/ 0 h 1247915"/>
                    <a:gd name="connsiteX2" fmla="*/ 335616 w 348316"/>
                    <a:gd name="connsiteY2" fmla="*/ 1247915 h 1247915"/>
                    <a:gd name="connsiteX3" fmla="*/ 0 w 348316"/>
                    <a:gd name="connsiteY3" fmla="*/ 238265 h 1247915"/>
                    <a:gd name="connsiteX4" fmla="*/ 0 w 348316"/>
                    <a:gd name="connsiteY4" fmla="*/ 0 h 1247915"/>
                    <a:gd name="connsiteX0" fmla="*/ 0 w 348316"/>
                    <a:gd name="connsiteY0" fmla="*/ 0 h 1279665"/>
                    <a:gd name="connsiteX1" fmla="*/ 348316 w 348316"/>
                    <a:gd name="connsiteY1" fmla="*/ 0 h 1279665"/>
                    <a:gd name="connsiteX2" fmla="*/ 335616 w 348316"/>
                    <a:gd name="connsiteY2" fmla="*/ 1279665 h 1279665"/>
                    <a:gd name="connsiteX3" fmla="*/ 0 w 348316"/>
                    <a:gd name="connsiteY3" fmla="*/ 238265 h 1279665"/>
                    <a:gd name="connsiteX4" fmla="*/ 0 w 348316"/>
                    <a:gd name="connsiteY4" fmla="*/ 0 h 1279665"/>
                    <a:gd name="connsiteX0" fmla="*/ 6350 w 348316"/>
                    <a:gd name="connsiteY0" fmla="*/ 0 h 1324115"/>
                    <a:gd name="connsiteX1" fmla="*/ 348316 w 348316"/>
                    <a:gd name="connsiteY1" fmla="*/ 44450 h 1324115"/>
                    <a:gd name="connsiteX2" fmla="*/ 335616 w 348316"/>
                    <a:gd name="connsiteY2" fmla="*/ 1324115 h 1324115"/>
                    <a:gd name="connsiteX3" fmla="*/ 0 w 348316"/>
                    <a:gd name="connsiteY3" fmla="*/ 282715 h 1324115"/>
                    <a:gd name="connsiteX4" fmla="*/ 6350 w 348316"/>
                    <a:gd name="connsiteY4" fmla="*/ 0 h 1324115"/>
                    <a:gd name="connsiteX0" fmla="*/ 6350 w 354666"/>
                    <a:gd name="connsiteY0" fmla="*/ 0 h 1324115"/>
                    <a:gd name="connsiteX1" fmla="*/ 354666 w 354666"/>
                    <a:gd name="connsiteY1" fmla="*/ 19050 h 1324115"/>
                    <a:gd name="connsiteX2" fmla="*/ 335616 w 354666"/>
                    <a:gd name="connsiteY2" fmla="*/ 1324115 h 1324115"/>
                    <a:gd name="connsiteX3" fmla="*/ 0 w 354666"/>
                    <a:gd name="connsiteY3" fmla="*/ 282715 h 1324115"/>
                    <a:gd name="connsiteX4" fmla="*/ 6350 w 354666"/>
                    <a:gd name="connsiteY4" fmla="*/ 0 h 1324115"/>
                    <a:gd name="connsiteX0" fmla="*/ 6350 w 354666"/>
                    <a:gd name="connsiteY0" fmla="*/ 0 h 1336179"/>
                    <a:gd name="connsiteX1" fmla="*/ 354666 w 354666"/>
                    <a:gd name="connsiteY1" fmla="*/ 19050 h 1336179"/>
                    <a:gd name="connsiteX2" fmla="*/ 276403 w 354666"/>
                    <a:gd name="connsiteY2" fmla="*/ 1336179 h 1336179"/>
                    <a:gd name="connsiteX3" fmla="*/ 0 w 354666"/>
                    <a:gd name="connsiteY3" fmla="*/ 282715 h 1336179"/>
                    <a:gd name="connsiteX4" fmla="*/ 6350 w 354666"/>
                    <a:gd name="connsiteY4" fmla="*/ 0 h 1336179"/>
                    <a:gd name="connsiteX0" fmla="*/ 6350 w 354666"/>
                    <a:gd name="connsiteY0" fmla="*/ 0 h 1402529"/>
                    <a:gd name="connsiteX1" fmla="*/ 354666 w 354666"/>
                    <a:gd name="connsiteY1" fmla="*/ 19050 h 1402529"/>
                    <a:gd name="connsiteX2" fmla="*/ 276403 w 354666"/>
                    <a:gd name="connsiteY2" fmla="*/ 1402529 h 1402529"/>
                    <a:gd name="connsiteX3" fmla="*/ 0 w 354666"/>
                    <a:gd name="connsiteY3" fmla="*/ 282715 h 1402529"/>
                    <a:gd name="connsiteX4" fmla="*/ 6350 w 354666"/>
                    <a:gd name="connsiteY4" fmla="*/ 0 h 140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4666" h="1402529">
                      <a:moveTo>
                        <a:pt x="6350" y="0"/>
                      </a:moveTo>
                      <a:lnTo>
                        <a:pt x="354666" y="19050"/>
                      </a:lnTo>
                      <a:lnTo>
                        <a:pt x="276403" y="1402529"/>
                      </a:lnTo>
                      <a:lnTo>
                        <a:pt x="0" y="282715"/>
                      </a:lnTo>
                      <a:lnTo>
                        <a:pt x="6350" y="0"/>
                      </a:lnTo>
                      <a:close/>
                    </a:path>
                  </a:pathLst>
                </a:custGeom>
                <a:solidFill>
                  <a:srgbClr val="C0504D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4" name="Rectangle 1079">
                  <a:extLst>
                    <a:ext uri="{FF2B5EF4-FFF2-40B4-BE49-F238E27FC236}">
                      <a16:creationId xmlns:a16="http://schemas.microsoft.com/office/drawing/2014/main" id="{F0220744-10C8-43E3-8494-0A87284F5901}"/>
                    </a:ext>
                  </a:extLst>
                </p:cNvPr>
                <p:cNvSpPr/>
                <p:nvPr/>
              </p:nvSpPr>
              <p:spPr>
                <a:xfrm>
                  <a:off x="15589206" y="227643"/>
                  <a:ext cx="216175" cy="849645"/>
                </a:xfrm>
                <a:custGeom>
                  <a:avLst/>
                  <a:gdLst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1254265 h 1254265"/>
                    <a:gd name="connsiteX4" fmla="*/ 0 w 348316"/>
                    <a:gd name="connsiteY4" fmla="*/ 0 h 1254265"/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238265 h 1254265"/>
                    <a:gd name="connsiteX4" fmla="*/ 0 w 348316"/>
                    <a:gd name="connsiteY4" fmla="*/ 0 h 1254265"/>
                    <a:gd name="connsiteX0" fmla="*/ 0 w 348316"/>
                    <a:gd name="connsiteY0" fmla="*/ 0 h 1247915"/>
                    <a:gd name="connsiteX1" fmla="*/ 348316 w 348316"/>
                    <a:gd name="connsiteY1" fmla="*/ 0 h 1247915"/>
                    <a:gd name="connsiteX2" fmla="*/ 335616 w 348316"/>
                    <a:gd name="connsiteY2" fmla="*/ 1247915 h 1247915"/>
                    <a:gd name="connsiteX3" fmla="*/ 0 w 348316"/>
                    <a:gd name="connsiteY3" fmla="*/ 238265 h 1247915"/>
                    <a:gd name="connsiteX4" fmla="*/ 0 w 348316"/>
                    <a:gd name="connsiteY4" fmla="*/ 0 h 1247915"/>
                    <a:gd name="connsiteX0" fmla="*/ 0 w 348316"/>
                    <a:gd name="connsiteY0" fmla="*/ 0 h 1279665"/>
                    <a:gd name="connsiteX1" fmla="*/ 348316 w 348316"/>
                    <a:gd name="connsiteY1" fmla="*/ 0 h 1279665"/>
                    <a:gd name="connsiteX2" fmla="*/ 335616 w 348316"/>
                    <a:gd name="connsiteY2" fmla="*/ 1279665 h 1279665"/>
                    <a:gd name="connsiteX3" fmla="*/ 0 w 348316"/>
                    <a:gd name="connsiteY3" fmla="*/ 238265 h 1279665"/>
                    <a:gd name="connsiteX4" fmla="*/ 0 w 348316"/>
                    <a:gd name="connsiteY4" fmla="*/ 0 h 1279665"/>
                    <a:gd name="connsiteX0" fmla="*/ 6350 w 348316"/>
                    <a:gd name="connsiteY0" fmla="*/ 0 h 1324115"/>
                    <a:gd name="connsiteX1" fmla="*/ 348316 w 348316"/>
                    <a:gd name="connsiteY1" fmla="*/ 44450 h 1324115"/>
                    <a:gd name="connsiteX2" fmla="*/ 335616 w 348316"/>
                    <a:gd name="connsiteY2" fmla="*/ 1324115 h 1324115"/>
                    <a:gd name="connsiteX3" fmla="*/ 0 w 348316"/>
                    <a:gd name="connsiteY3" fmla="*/ 282715 h 1324115"/>
                    <a:gd name="connsiteX4" fmla="*/ 6350 w 348316"/>
                    <a:gd name="connsiteY4" fmla="*/ 0 h 1324115"/>
                    <a:gd name="connsiteX0" fmla="*/ 6350 w 354666"/>
                    <a:gd name="connsiteY0" fmla="*/ 0 h 1324115"/>
                    <a:gd name="connsiteX1" fmla="*/ 354666 w 354666"/>
                    <a:gd name="connsiteY1" fmla="*/ 19050 h 1324115"/>
                    <a:gd name="connsiteX2" fmla="*/ 335616 w 354666"/>
                    <a:gd name="connsiteY2" fmla="*/ 1324115 h 1324115"/>
                    <a:gd name="connsiteX3" fmla="*/ 0 w 354666"/>
                    <a:gd name="connsiteY3" fmla="*/ 282715 h 1324115"/>
                    <a:gd name="connsiteX4" fmla="*/ 6350 w 354666"/>
                    <a:gd name="connsiteY4" fmla="*/ 0 h 1324115"/>
                    <a:gd name="connsiteX0" fmla="*/ 6350 w 354666"/>
                    <a:gd name="connsiteY0" fmla="*/ 0 h 1355865"/>
                    <a:gd name="connsiteX1" fmla="*/ 354666 w 354666"/>
                    <a:gd name="connsiteY1" fmla="*/ 19050 h 1355865"/>
                    <a:gd name="connsiteX2" fmla="*/ 310216 w 354666"/>
                    <a:gd name="connsiteY2" fmla="*/ 1355865 h 1355865"/>
                    <a:gd name="connsiteX3" fmla="*/ 0 w 354666"/>
                    <a:gd name="connsiteY3" fmla="*/ 282715 h 1355865"/>
                    <a:gd name="connsiteX4" fmla="*/ 6350 w 354666"/>
                    <a:gd name="connsiteY4" fmla="*/ 0 h 1355865"/>
                    <a:gd name="connsiteX0" fmla="*/ 6350 w 354666"/>
                    <a:gd name="connsiteY0" fmla="*/ 0 h 1393965"/>
                    <a:gd name="connsiteX1" fmla="*/ 354666 w 354666"/>
                    <a:gd name="connsiteY1" fmla="*/ 19050 h 1393965"/>
                    <a:gd name="connsiteX2" fmla="*/ 335616 w 354666"/>
                    <a:gd name="connsiteY2" fmla="*/ 1393965 h 1393965"/>
                    <a:gd name="connsiteX3" fmla="*/ 0 w 354666"/>
                    <a:gd name="connsiteY3" fmla="*/ 282715 h 1393965"/>
                    <a:gd name="connsiteX4" fmla="*/ 6350 w 354666"/>
                    <a:gd name="connsiteY4" fmla="*/ 0 h 139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4666" h="1393965">
                      <a:moveTo>
                        <a:pt x="6350" y="0"/>
                      </a:moveTo>
                      <a:lnTo>
                        <a:pt x="354666" y="19050"/>
                      </a:lnTo>
                      <a:lnTo>
                        <a:pt x="335616" y="1393965"/>
                      </a:lnTo>
                      <a:lnTo>
                        <a:pt x="0" y="282715"/>
                      </a:lnTo>
                      <a:lnTo>
                        <a:pt x="6350" y="0"/>
                      </a:lnTo>
                      <a:close/>
                    </a:path>
                  </a:pathLst>
                </a:custGeom>
                <a:solidFill>
                  <a:srgbClr val="C0504D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5" name="Rectangle 1079">
                  <a:extLst>
                    <a:ext uri="{FF2B5EF4-FFF2-40B4-BE49-F238E27FC236}">
                      <a16:creationId xmlns:a16="http://schemas.microsoft.com/office/drawing/2014/main" id="{5F280727-FC3D-40A2-BD3F-AD3AEFAE746A}"/>
                    </a:ext>
                  </a:extLst>
                </p:cNvPr>
                <p:cNvSpPr/>
                <p:nvPr/>
              </p:nvSpPr>
              <p:spPr>
                <a:xfrm flipH="1">
                  <a:off x="13143285" y="226872"/>
                  <a:ext cx="216175" cy="807070"/>
                </a:xfrm>
                <a:custGeom>
                  <a:avLst/>
                  <a:gdLst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1254265 h 1254265"/>
                    <a:gd name="connsiteX4" fmla="*/ 0 w 348316"/>
                    <a:gd name="connsiteY4" fmla="*/ 0 h 1254265"/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238265 h 1254265"/>
                    <a:gd name="connsiteX4" fmla="*/ 0 w 348316"/>
                    <a:gd name="connsiteY4" fmla="*/ 0 h 1254265"/>
                    <a:gd name="connsiteX0" fmla="*/ 0 w 348316"/>
                    <a:gd name="connsiteY0" fmla="*/ 0 h 1247915"/>
                    <a:gd name="connsiteX1" fmla="*/ 348316 w 348316"/>
                    <a:gd name="connsiteY1" fmla="*/ 0 h 1247915"/>
                    <a:gd name="connsiteX2" fmla="*/ 335616 w 348316"/>
                    <a:gd name="connsiteY2" fmla="*/ 1247915 h 1247915"/>
                    <a:gd name="connsiteX3" fmla="*/ 0 w 348316"/>
                    <a:gd name="connsiteY3" fmla="*/ 238265 h 1247915"/>
                    <a:gd name="connsiteX4" fmla="*/ 0 w 348316"/>
                    <a:gd name="connsiteY4" fmla="*/ 0 h 1247915"/>
                    <a:gd name="connsiteX0" fmla="*/ 0 w 348316"/>
                    <a:gd name="connsiteY0" fmla="*/ 0 h 1279665"/>
                    <a:gd name="connsiteX1" fmla="*/ 348316 w 348316"/>
                    <a:gd name="connsiteY1" fmla="*/ 0 h 1279665"/>
                    <a:gd name="connsiteX2" fmla="*/ 335616 w 348316"/>
                    <a:gd name="connsiteY2" fmla="*/ 1279665 h 1279665"/>
                    <a:gd name="connsiteX3" fmla="*/ 0 w 348316"/>
                    <a:gd name="connsiteY3" fmla="*/ 238265 h 1279665"/>
                    <a:gd name="connsiteX4" fmla="*/ 0 w 348316"/>
                    <a:gd name="connsiteY4" fmla="*/ 0 h 1279665"/>
                    <a:gd name="connsiteX0" fmla="*/ 6350 w 348316"/>
                    <a:gd name="connsiteY0" fmla="*/ 0 h 1324115"/>
                    <a:gd name="connsiteX1" fmla="*/ 348316 w 348316"/>
                    <a:gd name="connsiteY1" fmla="*/ 44450 h 1324115"/>
                    <a:gd name="connsiteX2" fmla="*/ 335616 w 348316"/>
                    <a:gd name="connsiteY2" fmla="*/ 1324115 h 1324115"/>
                    <a:gd name="connsiteX3" fmla="*/ 0 w 348316"/>
                    <a:gd name="connsiteY3" fmla="*/ 282715 h 1324115"/>
                    <a:gd name="connsiteX4" fmla="*/ 6350 w 348316"/>
                    <a:gd name="connsiteY4" fmla="*/ 0 h 1324115"/>
                    <a:gd name="connsiteX0" fmla="*/ 6350 w 354666"/>
                    <a:gd name="connsiteY0" fmla="*/ 0 h 1324115"/>
                    <a:gd name="connsiteX1" fmla="*/ 354666 w 354666"/>
                    <a:gd name="connsiteY1" fmla="*/ 19050 h 1324115"/>
                    <a:gd name="connsiteX2" fmla="*/ 335616 w 354666"/>
                    <a:gd name="connsiteY2" fmla="*/ 1324115 h 1324115"/>
                    <a:gd name="connsiteX3" fmla="*/ 0 w 354666"/>
                    <a:gd name="connsiteY3" fmla="*/ 282715 h 1324115"/>
                    <a:gd name="connsiteX4" fmla="*/ 6350 w 354666"/>
                    <a:gd name="connsiteY4" fmla="*/ 0 h 1324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4666" h="1324115">
                      <a:moveTo>
                        <a:pt x="6350" y="0"/>
                      </a:moveTo>
                      <a:lnTo>
                        <a:pt x="354666" y="19050"/>
                      </a:lnTo>
                      <a:lnTo>
                        <a:pt x="335616" y="1324115"/>
                      </a:lnTo>
                      <a:lnTo>
                        <a:pt x="0" y="282715"/>
                      </a:lnTo>
                      <a:lnTo>
                        <a:pt x="6350" y="0"/>
                      </a:lnTo>
                      <a:close/>
                    </a:path>
                  </a:pathLst>
                </a:custGeom>
                <a:solidFill>
                  <a:srgbClr val="4D3735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6" name="Rectangle 1079">
                  <a:extLst>
                    <a:ext uri="{FF2B5EF4-FFF2-40B4-BE49-F238E27FC236}">
                      <a16:creationId xmlns:a16="http://schemas.microsoft.com/office/drawing/2014/main" id="{2A41E091-B18F-4F68-9DFA-388A66CD985D}"/>
                    </a:ext>
                  </a:extLst>
                </p:cNvPr>
                <p:cNvSpPr/>
                <p:nvPr/>
              </p:nvSpPr>
              <p:spPr>
                <a:xfrm>
                  <a:off x="15572028" y="217757"/>
                  <a:ext cx="216175" cy="849645"/>
                </a:xfrm>
                <a:custGeom>
                  <a:avLst/>
                  <a:gdLst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1254265 h 1254265"/>
                    <a:gd name="connsiteX4" fmla="*/ 0 w 348316"/>
                    <a:gd name="connsiteY4" fmla="*/ 0 h 1254265"/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238265 h 1254265"/>
                    <a:gd name="connsiteX4" fmla="*/ 0 w 348316"/>
                    <a:gd name="connsiteY4" fmla="*/ 0 h 1254265"/>
                    <a:gd name="connsiteX0" fmla="*/ 0 w 348316"/>
                    <a:gd name="connsiteY0" fmla="*/ 0 h 1247915"/>
                    <a:gd name="connsiteX1" fmla="*/ 348316 w 348316"/>
                    <a:gd name="connsiteY1" fmla="*/ 0 h 1247915"/>
                    <a:gd name="connsiteX2" fmla="*/ 335616 w 348316"/>
                    <a:gd name="connsiteY2" fmla="*/ 1247915 h 1247915"/>
                    <a:gd name="connsiteX3" fmla="*/ 0 w 348316"/>
                    <a:gd name="connsiteY3" fmla="*/ 238265 h 1247915"/>
                    <a:gd name="connsiteX4" fmla="*/ 0 w 348316"/>
                    <a:gd name="connsiteY4" fmla="*/ 0 h 1247915"/>
                    <a:gd name="connsiteX0" fmla="*/ 0 w 348316"/>
                    <a:gd name="connsiteY0" fmla="*/ 0 h 1279665"/>
                    <a:gd name="connsiteX1" fmla="*/ 348316 w 348316"/>
                    <a:gd name="connsiteY1" fmla="*/ 0 h 1279665"/>
                    <a:gd name="connsiteX2" fmla="*/ 335616 w 348316"/>
                    <a:gd name="connsiteY2" fmla="*/ 1279665 h 1279665"/>
                    <a:gd name="connsiteX3" fmla="*/ 0 w 348316"/>
                    <a:gd name="connsiteY3" fmla="*/ 238265 h 1279665"/>
                    <a:gd name="connsiteX4" fmla="*/ 0 w 348316"/>
                    <a:gd name="connsiteY4" fmla="*/ 0 h 1279665"/>
                    <a:gd name="connsiteX0" fmla="*/ 6350 w 348316"/>
                    <a:gd name="connsiteY0" fmla="*/ 0 h 1324115"/>
                    <a:gd name="connsiteX1" fmla="*/ 348316 w 348316"/>
                    <a:gd name="connsiteY1" fmla="*/ 44450 h 1324115"/>
                    <a:gd name="connsiteX2" fmla="*/ 335616 w 348316"/>
                    <a:gd name="connsiteY2" fmla="*/ 1324115 h 1324115"/>
                    <a:gd name="connsiteX3" fmla="*/ 0 w 348316"/>
                    <a:gd name="connsiteY3" fmla="*/ 282715 h 1324115"/>
                    <a:gd name="connsiteX4" fmla="*/ 6350 w 348316"/>
                    <a:gd name="connsiteY4" fmla="*/ 0 h 1324115"/>
                    <a:gd name="connsiteX0" fmla="*/ 6350 w 354666"/>
                    <a:gd name="connsiteY0" fmla="*/ 0 h 1324115"/>
                    <a:gd name="connsiteX1" fmla="*/ 354666 w 354666"/>
                    <a:gd name="connsiteY1" fmla="*/ 19050 h 1324115"/>
                    <a:gd name="connsiteX2" fmla="*/ 335616 w 354666"/>
                    <a:gd name="connsiteY2" fmla="*/ 1324115 h 1324115"/>
                    <a:gd name="connsiteX3" fmla="*/ 0 w 354666"/>
                    <a:gd name="connsiteY3" fmla="*/ 282715 h 1324115"/>
                    <a:gd name="connsiteX4" fmla="*/ 6350 w 354666"/>
                    <a:gd name="connsiteY4" fmla="*/ 0 h 1324115"/>
                    <a:gd name="connsiteX0" fmla="*/ 6350 w 354666"/>
                    <a:gd name="connsiteY0" fmla="*/ 0 h 1355865"/>
                    <a:gd name="connsiteX1" fmla="*/ 354666 w 354666"/>
                    <a:gd name="connsiteY1" fmla="*/ 19050 h 1355865"/>
                    <a:gd name="connsiteX2" fmla="*/ 310216 w 354666"/>
                    <a:gd name="connsiteY2" fmla="*/ 1355865 h 1355865"/>
                    <a:gd name="connsiteX3" fmla="*/ 0 w 354666"/>
                    <a:gd name="connsiteY3" fmla="*/ 282715 h 1355865"/>
                    <a:gd name="connsiteX4" fmla="*/ 6350 w 354666"/>
                    <a:gd name="connsiteY4" fmla="*/ 0 h 1355865"/>
                    <a:gd name="connsiteX0" fmla="*/ 6350 w 354666"/>
                    <a:gd name="connsiteY0" fmla="*/ 0 h 1393965"/>
                    <a:gd name="connsiteX1" fmla="*/ 354666 w 354666"/>
                    <a:gd name="connsiteY1" fmla="*/ 19050 h 1393965"/>
                    <a:gd name="connsiteX2" fmla="*/ 335616 w 354666"/>
                    <a:gd name="connsiteY2" fmla="*/ 1393965 h 1393965"/>
                    <a:gd name="connsiteX3" fmla="*/ 0 w 354666"/>
                    <a:gd name="connsiteY3" fmla="*/ 282715 h 1393965"/>
                    <a:gd name="connsiteX4" fmla="*/ 6350 w 354666"/>
                    <a:gd name="connsiteY4" fmla="*/ 0 h 139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4666" h="1393965">
                      <a:moveTo>
                        <a:pt x="6350" y="0"/>
                      </a:moveTo>
                      <a:lnTo>
                        <a:pt x="354666" y="19050"/>
                      </a:lnTo>
                      <a:lnTo>
                        <a:pt x="335616" y="1393965"/>
                      </a:lnTo>
                      <a:lnTo>
                        <a:pt x="0" y="282715"/>
                      </a:lnTo>
                      <a:lnTo>
                        <a:pt x="6350" y="0"/>
                      </a:lnTo>
                      <a:close/>
                    </a:path>
                  </a:pathLst>
                </a:custGeom>
                <a:solidFill>
                  <a:srgbClr val="4D3735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7" name="Rectangle 1079">
                  <a:extLst>
                    <a:ext uri="{FF2B5EF4-FFF2-40B4-BE49-F238E27FC236}">
                      <a16:creationId xmlns:a16="http://schemas.microsoft.com/office/drawing/2014/main" id="{6B9515F4-73E3-4634-985A-9E82355722FB}"/>
                    </a:ext>
                  </a:extLst>
                </p:cNvPr>
                <p:cNvSpPr/>
                <p:nvPr/>
              </p:nvSpPr>
              <p:spPr>
                <a:xfrm flipH="1">
                  <a:off x="13052125" y="-869497"/>
                  <a:ext cx="274322" cy="924630"/>
                </a:xfrm>
                <a:custGeom>
                  <a:avLst/>
                  <a:gdLst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1254265 h 1254265"/>
                    <a:gd name="connsiteX4" fmla="*/ 0 w 348316"/>
                    <a:gd name="connsiteY4" fmla="*/ 0 h 1254265"/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238265 h 1254265"/>
                    <a:gd name="connsiteX4" fmla="*/ 0 w 348316"/>
                    <a:gd name="connsiteY4" fmla="*/ 0 h 1254265"/>
                    <a:gd name="connsiteX0" fmla="*/ 0 w 348316"/>
                    <a:gd name="connsiteY0" fmla="*/ 0 h 1247915"/>
                    <a:gd name="connsiteX1" fmla="*/ 348316 w 348316"/>
                    <a:gd name="connsiteY1" fmla="*/ 0 h 1247915"/>
                    <a:gd name="connsiteX2" fmla="*/ 335616 w 348316"/>
                    <a:gd name="connsiteY2" fmla="*/ 1247915 h 1247915"/>
                    <a:gd name="connsiteX3" fmla="*/ 0 w 348316"/>
                    <a:gd name="connsiteY3" fmla="*/ 238265 h 1247915"/>
                    <a:gd name="connsiteX4" fmla="*/ 0 w 348316"/>
                    <a:gd name="connsiteY4" fmla="*/ 0 h 1247915"/>
                    <a:gd name="connsiteX0" fmla="*/ 0 w 348316"/>
                    <a:gd name="connsiteY0" fmla="*/ 0 h 1279665"/>
                    <a:gd name="connsiteX1" fmla="*/ 348316 w 348316"/>
                    <a:gd name="connsiteY1" fmla="*/ 0 h 1279665"/>
                    <a:gd name="connsiteX2" fmla="*/ 335616 w 348316"/>
                    <a:gd name="connsiteY2" fmla="*/ 1279665 h 1279665"/>
                    <a:gd name="connsiteX3" fmla="*/ 0 w 348316"/>
                    <a:gd name="connsiteY3" fmla="*/ 238265 h 1279665"/>
                    <a:gd name="connsiteX4" fmla="*/ 0 w 348316"/>
                    <a:gd name="connsiteY4" fmla="*/ 0 h 1279665"/>
                    <a:gd name="connsiteX0" fmla="*/ 6350 w 348316"/>
                    <a:gd name="connsiteY0" fmla="*/ 0 h 1324115"/>
                    <a:gd name="connsiteX1" fmla="*/ 348316 w 348316"/>
                    <a:gd name="connsiteY1" fmla="*/ 44450 h 1324115"/>
                    <a:gd name="connsiteX2" fmla="*/ 335616 w 348316"/>
                    <a:gd name="connsiteY2" fmla="*/ 1324115 h 1324115"/>
                    <a:gd name="connsiteX3" fmla="*/ 0 w 348316"/>
                    <a:gd name="connsiteY3" fmla="*/ 282715 h 1324115"/>
                    <a:gd name="connsiteX4" fmla="*/ 6350 w 348316"/>
                    <a:gd name="connsiteY4" fmla="*/ 0 h 1324115"/>
                    <a:gd name="connsiteX0" fmla="*/ 6350 w 354666"/>
                    <a:gd name="connsiteY0" fmla="*/ 0 h 1324115"/>
                    <a:gd name="connsiteX1" fmla="*/ 354666 w 354666"/>
                    <a:gd name="connsiteY1" fmla="*/ 19050 h 1324115"/>
                    <a:gd name="connsiteX2" fmla="*/ 335616 w 354666"/>
                    <a:gd name="connsiteY2" fmla="*/ 1324115 h 1324115"/>
                    <a:gd name="connsiteX3" fmla="*/ 0 w 354666"/>
                    <a:gd name="connsiteY3" fmla="*/ 282715 h 1324115"/>
                    <a:gd name="connsiteX4" fmla="*/ 6350 w 354666"/>
                    <a:gd name="connsiteY4" fmla="*/ 0 h 1324115"/>
                    <a:gd name="connsiteX0" fmla="*/ 1416 w 349732"/>
                    <a:gd name="connsiteY0" fmla="*/ 0 h 1324115"/>
                    <a:gd name="connsiteX1" fmla="*/ 349732 w 349732"/>
                    <a:gd name="connsiteY1" fmla="*/ 19050 h 1324115"/>
                    <a:gd name="connsiteX2" fmla="*/ 330682 w 349732"/>
                    <a:gd name="connsiteY2" fmla="*/ 1324115 h 1324115"/>
                    <a:gd name="connsiteX3" fmla="*/ 0 w 349732"/>
                    <a:gd name="connsiteY3" fmla="*/ 593865 h 1324115"/>
                    <a:gd name="connsiteX4" fmla="*/ 1416 w 349732"/>
                    <a:gd name="connsiteY4" fmla="*/ 0 h 1324115"/>
                    <a:gd name="connsiteX0" fmla="*/ 1416 w 349732"/>
                    <a:gd name="connsiteY0" fmla="*/ 0 h 1413015"/>
                    <a:gd name="connsiteX1" fmla="*/ 349732 w 349732"/>
                    <a:gd name="connsiteY1" fmla="*/ 19050 h 1413015"/>
                    <a:gd name="connsiteX2" fmla="*/ 256666 w 349732"/>
                    <a:gd name="connsiteY2" fmla="*/ 1413015 h 1413015"/>
                    <a:gd name="connsiteX3" fmla="*/ 0 w 349732"/>
                    <a:gd name="connsiteY3" fmla="*/ 593865 h 1413015"/>
                    <a:gd name="connsiteX4" fmla="*/ 1416 w 349732"/>
                    <a:gd name="connsiteY4" fmla="*/ 0 h 1413015"/>
                    <a:gd name="connsiteX0" fmla="*/ 1416 w 349732"/>
                    <a:gd name="connsiteY0" fmla="*/ 0 h 1413015"/>
                    <a:gd name="connsiteX1" fmla="*/ 349732 w 349732"/>
                    <a:gd name="connsiteY1" fmla="*/ 19050 h 1413015"/>
                    <a:gd name="connsiteX2" fmla="*/ 271469 w 349732"/>
                    <a:gd name="connsiteY2" fmla="*/ 1413015 h 1413015"/>
                    <a:gd name="connsiteX3" fmla="*/ 0 w 349732"/>
                    <a:gd name="connsiteY3" fmla="*/ 593865 h 1413015"/>
                    <a:gd name="connsiteX4" fmla="*/ 1416 w 349732"/>
                    <a:gd name="connsiteY4" fmla="*/ 0 h 1413015"/>
                    <a:gd name="connsiteX0" fmla="*/ 1416 w 349732"/>
                    <a:gd name="connsiteY0" fmla="*/ 0 h 1451115"/>
                    <a:gd name="connsiteX1" fmla="*/ 349732 w 349732"/>
                    <a:gd name="connsiteY1" fmla="*/ 19050 h 1451115"/>
                    <a:gd name="connsiteX2" fmla="*/ 241863 w 349732"/>
                    <a:gd name="connsiteY2" fmla="*/ 1451115 h 1451115"/>
                    <a:gd name="connsiteX3" fmla="*/ 0 w 349732"/>
                    <a:gd name="connsiteY3" fmla="*/ 593865 h 1451115"/>
                    <a:gd name="connsiteX4" fmla="*/ 1416 w 349732"/>
                    <a:gd name="connsiteY4" fmla="*/ 0 h 1451115"/>
                    <a:gd name="connsiteX0" fmla="*/ 1416 w 349732"/>
                    <a:gd name="connsiteY0" fmla="*/ 0 h 1451115"/>
                    <a:gd name="connsiteX1" fmla="*/ 349732 w 349732"/>
                    <a:gd name="connsiteY1" fmla="*/ 19050 h 1451115"/>
                    <a:gd name="connsiteX2" fmla="*/ 249968 w 349732"/>
                    <a:gd name="connsiteY2" fmla="*/ 1269177 h 1451115"/>
                    <a:gd name="connsiteX3" fmla="*/ 241863 w 349732"/>
                    <a:gd name="connsiteY3" fmla="*/ 1451115 h 1451115"/>
                    <a:gd name="connsiteX4" fmla="*/ 0 w 349732"/>
                    <a:gd name="connsiteY4" fmla="*/ 593865 h 1451115"/>
                    <a:gd name="connsiteX5" fmla="*/ 1416 w 349732"/>
                    <a:gd name="connsiteY5" fmla="*/ 0 h 1451115"/>
                    <a:gd name="connsiteX0" fmla="*/ 1416 w 349732"/>
                    <a:gd name="connsiteY0" fmla="*/ 0 h 1451115"/>
                    <a:gd name="connsiteX1" fmla="*/ 349732 w 349732"/>
                    <a:gd name="connsiteY1" fmla="*/ 19050 h 1451115"/>
                    <a:gd name="connsiteX2" fmla="*/ 299312 w 349732"/>
                    <a:gd name="connsiteY2" fmla="*/ 1383477 h 1451115"/>
                    <a:gd name="connsiteX3" fmla="*/ 241863 w 349732"/>
                    <a:gd name="connsiteY3" fmla="*/ 1451115 h 1451115"/>
                    <a:gd name="connsiteX4" fmla="*/ 0 w 349732"/>
                    <a:gd name="connsiteY4" fmla="*/ 593865 h 1451115"/>
                    <a:gd name="connsiteX5" fmla="*/ 1416 w 349732"/>
                    <a:gd name="connsiteY5" fmla="*/ 0 h 1451115"/>
                    <a:gd name="connsiteX0" fmla="*/ 1416 w 349732"/>
                    <a:gd name="connsiteY0" fmla="*/ 0 h 1491427"/>
                    <a:gd name="connsiteX1" fmla="*/ 349732 w 349732"/>
                    <a:gd name="connsiteY1" fmla="*/ 19050 h 1491427"/>
                    <a:gd name="connsiteX2" fmla="*/ 314115 w 349732"/>
                    <a:gd name="connsiteY2" fmla="*/ 1491427 h 1491427"/>
                    <a:gd name="connsiteX3" fmla="*/ 241863 w 349732"/>
                    <a:gd name="connsiteY3" fmla="*/ 1451115 h 1491427"/>
                    <a:gd name="connsiteX4" fmla="*/ 0 w 349732"/>
                    <a:gd name="connsiteY4" fmla="*/ 593865 h 1491427"/>
                    <a:gd name="connsiteX5" fmla="*/ 1416 w 349732"/>
                    <a:gd name="connsiteY5" fmla="*/ 0 h 1491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9732" h="1491427">
                      <a:moveTo>
                        <a:pt x="1416" y="0"/>
                      </a:moveTo>
                      <a:lnTo>
                        <a:pt x="349732" y="19050"/>
                      </a:lnTo>
                      <a:lnTo>
                        <a:pt x="314115" y="1491427"/>
                      </a:lnTo>
                      <a:lnTo>
                        <a:pt x="241863" y="1451115"/>
                      </a:lnTo>
                      <a:lnTo>
                        <a:pt x="0" y="593865"/>
                      </a:lnTo>
                      <a:lnTo>
                        <a:pt x="1416" y="0"/>
                      </a:lnTo>
                      <a:close/>
                    </a:path>
                  </a:pathLst>
                </a:custGeom>
                <a:solidFill>
                  <a:srgbClr val="4D3735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8" name="Rectangle 1079">
                  <a:extLst>
                    <a:ext uri="{FF2B5EF4-FFF2-40B4-BE49-F238E27FC236}">
                      <a16:creationId xmlns:a16="http://schemas.microsoft.com/office/drawing/2014/main" id="{7AF6A977-0AFB-43D4-811A-51BD1F578431}"/>
                    </a:ext>
                  </a:extLst>
                </p:cNvPr>
                <p:cNvSpPr/>
                <p:nvPr/>
              </p:nvSpPr>
              <p:spPr>
                <a:xfrm>
                  <a:off x="15612715" y="-891958"/>
                  <a:ext cx="220045" cy="876738"/>
                </a:xfrm>
                <a:custGeom>
                  <a:avLst/>
                  <a:gdLst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1254265 h 1254265"/>
                    <a:gd name="connsiteX4" fmla="*/ 0 w 348316"/>
                    <a:gd name="connsiteY4" fmla="*/ 0 h 1254265"/>
                    <a:gd name="connsiteX0" fmla="*/ 0 w 348316"/>
                    <a:gd name="connsiteY0" fmla="*/ 0 h 1254265"/>
                    <a:gd name="connsiteX1" fmla="*/ 348316 w 348316"/>
                    <a:gd name="connsiteY1" fmla="*/ 0 h 1254265"/>
                    <a:gd name="connsiteX2" fmla="*/ 348316 w 348316"/>
                    <a:gd name="connsiteY2" fmla="*/ 1254265 h 1254265"/>
                    <a:gd name="connsiteX3" fmla="*/ 0 w 348316"/>
                    <a:gd name="connsiteY3" fmla="*/ 238265 h 1254265"/>
                    <a:gd name="connsiteX4" fmla="*/ 0 w 348316"/>
                    <a:gd name="connsiteY4" fmla="*/ 0 h 1254265"/>
                    <a:gd name="connsiteX0" fmla="*/ 0 w 348316"/>
                    <a:gd name="connsiteY0" fmla="*/ 0 h 1247915"/>
                    <a:gd name="connsiteX1" fmla="*/ 348316 w 348316"/>
                    <a:gd name="connsiteY1" fmla="*/ 0 h 1247915"/>
                    <a:gd name="connsiteX2" fmla="*/ 335616 w 348316"/>
                    <a:gd name="connsiteY2" fmla="*/ 1247915 h 1247915"/>
                    <a:gd name="connsiteX3" fmla="*/ 0 w 348316"/>
                    <a:gd name="connsiteY3" fmla="*/ 238265 h 1247915"/>
                    <a:gd name="connsiteX4" fmla="*/ 0 w 348316"/>
                    <a:gd name="connsiteY4" fmla="*/ 0 h 1247915"/>
                    <a:gd name="connsiteX0" fmla="*/ 0 w 348316"/>
                    <a:gd name="connsiteY0" fmla="*/ 0 h 1279665"/>
                    <a:gd name="connsiteX1" fmla="*/ 348316 w 348316"/>
                    <a:gd name="connsiteY1" fmla="*/ 0 h 1279665"/>
                    <a:gd name="connsiteX2" fmla="*/ 335616 w 348316"/>
                    <a:gd name="connsiteY2" fmla="*/ 1279665 h 1279665"/>
                    <a:gd name="connsiteX3" fmla="*/ 0 w 348316"/>
                    <a:gd name="connsiteY3" fmla="*/ 238265 h 1279665"/>
                    <a:gd name="connsiteX4" fmla="*/ 0 w 348316"/>
                    <a:gd name="connsiteY4" fmla="*/ 0 h 1279665"/>
                    <a:gd name="connsiteX0" fmla="*/ 6350 w 348316"/>
                    <a:gd name="connsiteY0" fmla="*/ 0 h 1324115"/>
                    <a:gd name="connsiteX1" fmla="*/ 348316 w 348316"/>
                    <a:gd name="connsiteY1" fmla="*/ 44450 h 1324115"/>
                    <a:gd name="connsiteX2" fmla="*/ 335616 w 348316"/>
                    <a:gd name="connsiteY2" fmla="*/ 1324115 h 1324115"/>
                    <a:gd name="connsiteX3" fmla="*/ 0 w 348316"/>
                    <a:gd name="connsiteY3" fmla="*/ 282715 h 1324115"/>
                    <a:gd name="connsiteX4" fmla="*/ 6350 w 348316"/>
                    <a:gd name="connsiteY4" fmla="*/ 0 h 1324115"/>
                    <a:gd name="connsiteX0" fmla="*/ 6350 w 354666"/>
                    <a:gd name="connsiteY0" fmla="*/ 0 h 1324115"/>
                    <a:gd name="connsiteX1" fmla="*/ 354666 w 354666"/>
                    <a:gd name="connsiteY1" fmla="*/ 19050 h 1324115"/>
                    <a:gd name="connsiteX2" fmla="*/ 335616 w 354666"/>
                    <a:gd name="connsiteY2" fmla="*/ 1324115 h 1324115"/>
                    <a:gd name="connsiteX3" fmla="*/ 0 w 354666"/>
                    <a:gd name="connsiteY3" fmla="*/ 282715 h 1324115"/>
                    <a:gd name="connsiteX4" fmla="*/ 6350 w 354666"/>
                    <a:gd name="connsiteY4" fmla="*/ 0 h 1324115"/>
                    <a:gd name="connsiteX0" fmla="*/ 6350 w 354666"/>
                    <a:gd name="connsiteY0" fmla="*/ 0 h 1355865"/>
                    <a:gd name="connsiteX1" fmla="*/ 354666 w 354666"/>
                    <a:gd name="connsiteY1" fmla="*/ 19050 h 1355865"/>
                    <a:gd name="connsiteX2" fmla="*/ 310216 w 354666"/>
                    <a:gd name="connsiteY2" fmla="*/ 1355865 h 1355865"/>
                    <a:gd name="connsiteX3" fmla="*/ 0 w 354666"/>
                    <a:gd name="connsiteY3" fmla="*/ 282715 h 1355865"/>
                    <a:gd name="connsiteX4" fmla="*/ 6350 w 354666"/>
                    <a:gd name="connsiteY4" fmla="*/ 0 h 1355865"/>
                    <a:gd name="connsiteX0" fmla="*/ 6350 w 354666"/>
                    <a:gd name="connsiteY0" fmla="*/ 0 h 1393965"/>
                    <a:gd name="connsiteX1" fmla="*/ 354666 w 354666"/>
                    <a:gd name="connsiteY1" fmla="*/ 19050 h 1393965"/>
                    <a:gd name="connsiteX2" fmla="*/ 335616 w 354666"/>
                    <a:gd name="connsiteY2" fmla="*/ 1393965 h 1393965"/>
                    <a:gd name="connsiteX3" fmla="*/ 0 w 354666"/>
                    <a:gd name="connsiteY3" fmla="*/ 282715 h 1393965"/>
                    <a:gd name="connsiteX4" fmla="*/ 6350 w 354666"/>
                    <a:gd name="connsiteY4" fmla="*/ 0 h 1393965"/>
                    <a:gd name="connsiteX0" fmla="*/ 12700 w 361016"/>
                    <a:gd name="connsiteY0" fmla="*/ 0 h 1393965"/>
                    <a:gd name="connsiteX1" fmla="*/ 361016 w 361016"/>
                    <a:gd name="connsiteY1" fmla="*/ 19050 h 1393965"/>
                    <a:gd name="connsiteX2" fmla="*/ 341966 w 361016"/>
                    <a:gd name="connsiteY2" fmla="*/ 1393965 h 1393965"/>
                    <a:gd name="connsiteX3" fmla="*/ 0 w 361016"/>
                    <a:gd name="connsiteY3" fmla="*/ 644665 h 1393965"/>
                    <a:gd name="connsiteX4" fmla="*/ 12700 w 361016"/>
                    <a:gd name="connsiteY4" fmla="*/ 0 h 1393965"/>
                    <a:gd name="connsiteX0" fmla="*/ 12700 w 361016"/>
                    <a:gd name="connsiteY0" fmla="*/ 0 h 1438415"/>
                    <a:gd name="connsiteX1" fmla="*/ 361016 w 361016"/>
                    <a:gd name="connsiteY1" fmla="*/ 19050 h 1438415"/>
                    <a:gd name="connsiteX2" fmla="*/ 284816 w 361016"/>
                    <a:gd name="connsiteY2" fmla="*/ 1438415 h 1438415"/>
                    <a:gd name="connsiteX3" fmla="*/ 0 w 361016"/>
                    <a:gd name="connsiteY3" fmla="*/ 644665 h 1438415"/>
                    <a:gd name="connsiteX4" fmla="*/ 12700 w 361016"/>
                    <a:gd name="connsiteY4" fmla="*/ 0 h 1438415"/>
                    <a:gd name="connsiteX0" fmla="*/ 12700 w 361016"/>
                    <a:gd name="connsiteY0" fmla="*/ 0 h 1438415"/>
                    <a:gd name="connsiteX1" fmla="*/ 361016 w 361016"/>
                    <a:gd name="connsiteY1" fmla="*/ 19050 h 1438415"/>
                    <a:gd name="connsiteX2" fmla="*/ 284661 w 361016"/>
                    <a:gd name="connsiteY2" fmla="*/ 1259651 h 1438415"/>
                    <a:gd name="connsiteX3" fmla="*/ 284816 w 361016"/>
                    <a:gd name="connsiteY3" fmla="*/ 1438415 h 1438415"/>
                    <a:gd name="connsiteX4" fmla="*/ 0 w 361016"/>
                    <a:gd name="connsiteY4" fmla="*/ 644665 h 1438415"/>
                    <a:gd name="connsiteX5" fmla="*/ 12700 w 361016"/>
                    <a:gd name="connsiteY5" fmla="*/ 0 h 1438415"/>
                    <a:gd name="connsiteX0" fmla="*/ 12700 w 361016"/>
                    <a:gd name="connsiteY0" fmla="*/ 0 h 1438415"/>
                    <a:gd name="connsiteX1" fmla="*/ 361016 w 361016"/>
                    <a:gd name="connsiteY1" fmla="*/ 19050 h 1438415"/>
                    <a:gd name="connsiteX2" fmla="*/ 348161 w 361016"/>
                    <a:gd name="connsiteY2" fmla="*/ 1386651 h 1438415"/>
                    <a:gd name="connsiteX3" fmla="*/ 284816 w 361016"/>
                    <a:gd name="connsiteY3" fmla="*/ 1438415 h 1438415"/>
                    <a:gd name="connsiteX4" fmla="*/ 0 w 361016"/>
                    <a:gd name="connsiteY4" fmla="*/ 644665 h 1438415"/>
                    <a:gd name="connsiteX5" fmla="*/ 12700 w 361016"/>
                    <a:gd name="connsiteY5" fmla="*/ 0 h 1438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1016" h="1438415">
                      <a:moveTo>
                        <a:pt x="12700" y="0"/>
                      </a:moveTo>
                      <a:lnTo>
                        <a:pt x="361016" y="19050"/>
                      </a:lnTo>
                      <a:lnTo>
                        <a:pt x="348161" y="1386651"/>
                      </a:lnTo>
                      <a:cubicBezTo>
                        <a:pt x="348213" y="1446239"/>
                        <a:pt x="284764" y="1378827"/>
                        <a:pt x="284816" y="1438415"/>
                      </a:cubicBezTo>
                      <a:lnTo>
                        <a:pt x="0" y="644665"/>
                      </a:lnTo>
                      <a:lnTo>
                        <a:pt x="12700" y="0"/>
                      </a:lnTo>
                      <a:close/>
                    </a:path>
                  </a:pathLst>
                </a:custGeom>
                <a:solidFill>
                  <a:srgbClr val="4D3735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: Shape 469">
                  <a:extLst>
                    <a:ext uri="{FF2B5EF4-FFF2-40B4-BE49-F238E27FC236}">
                      <a16:creationId xmlns:a16="http://schemas.microsoft.com/office/drawing/2014/main" id="{B42F0B1C-DB5D-47B8-B978-60ACC77F0F36}"/>
                    </a:ext>
                  </a:extLst>
                </p:cNvPr>
                <p:cNvSpPr/>
                <p:nvPr/>
              </p:nvSpPr>
              <p:spPr>
                <a:xfrm flipH="1">
                  <a:off x="12925973" y="-975672"/>
                  <a:ext cx="3056533" cy="2233143"/>
                </a:xfrm>
                <a:custGeom>
                  <a:avLst/>
                  <a:gdLst>
                    <a:gd name="connsiteX0" fmla="*/ 2778446 w 3056533"/>
                    <a:gd name="connsiteY0" fmla="*/ 1201540 h 2233143"/>
                    <a:gd name="connsiteX1" fmla="*/ 2835643 w 3056533"/>
                    <a:gd name="connsiteY1" fmla="*/ 1260732 h 2233143"/>
                    <a:gd name="connsiteX2" fmla="*/ 2828163 w 3056533"/>
                    <a:gd name="connsiteY2" fmla="*/ 1942236 h 2233143"/>
                    <a:gd name="connsiteX3" fmla="*/ 2778446 w 3056533"/>
                    <a:gd name="connsiteY3" fmla="*/ 2047874 h 2233143"/>
                    <a:gd name="connsiteX4" fmla="*/ 239250 w 3056533"/>
                    <a:gd name="connsiteY4" fmla="*/ 2047874 h 2233143"/>
                    <a:gd name="connsiteX5" fmla="*/ 197013 w 3056533"/>
                    <a:gd name="connsiteY5" fmla="*/ 1980940 h 2233143"/>
                    <a:gd name="connsiteX6" fmla="*/ 182053 w 3056533"/>
                    <a:gd name="connsiteY6" fmla="*/ 1260732 h 2233143"/>
                    <a:gd name="connsiteX7" fmla="*/ 239250 w 3056533"/>
                    <a:gd name="connsiteY7" fmla="*/ 1201540 h 2233143"/>
                    <a:gd name="connsiteX8" fmla="*/ 2842045 w 3056533"/>
                    <a:gd name="connsiteY8" fmla="*/ 113532 h 2233143"/>
                    <a:gd name="connsiteX9" fmla="*/ 2901238 w 3056533"/>
                    <a:gd name="connsiteY9" fmla="*/ 172724 h 2233143"/>
                    <a:gd name="connsiteX10" fmla="*/ 2893497 w 3056533"/>
                    <a:gd name="connsiteY10" fmla="*/ 854228 h 2233143"/>
                    <a:gd name="connsiteX11" fmla="*/ 2842045 w 3056533"/>
                    <a:gd name="connsiteY11" fmla="*/ 959866 h 2233143"/>
                    <a:gd name="connsiteX12" fmla="*/ 214270 w 3056533"/>
                    <a:gd name="connsiteY12" fmla="*/ 959866 h 2233143"/>
                    <a:gd name="connsiteX13" fmla="*/ 170559 w 3056533"/>
                    <a:gd name="connsiteY13" fmla="*/ 892932 h 2233143"/>
                    <a:gd name="connsiteX14" fmla="*/ 155077 w 3056533"/>
                    <a:gd name="connsiteY14" fmla="*/ 172724 h 2233143"/>
                    <a:gd name="connsiteX15" fmla="*/ 214270 w 3056533"/>
                    <a:gd name="connsiteY15" fmla="*/ 113532 h 2233143"/>
                    <a:gd name="connsiteX16" fmla="*/ 3056533 w 3056533"/>
                    <a:gd name="connsiteY16" fmla="*/ 0 h 2233143"/>
                    <a:gd name="connsiteX17" fmla="*/ 0 w 3056533"/>
                    <a:gd name="connsiteY17" fmla="*/ 0 h 2233143"/>
                    <a:gd name="connsiteX18" fmla="*/ 67451 w 3056533"/>
                    <a:gd name="connsiteY18" fmla="*/ 2158479 h 2233143"/>
                    <a:gd name="connsiteX19" fmla="*/ 113375 w 3056533"/>
                    <a:gd name="connsiteY19" fmla="*/ 2233143 h 2233143"/>
                    <a:gd name="connsiteX20" fmla="*/ 2927393 w 3056533"/>
                    <a:gd name="connsiteY20" fmla="*/ 2229473 h 2233143"/>
                    <a:gd name="connsiteX21" fmla="*/ 2970296 w 3056533"/>
                    <a:gd name="connsiteY21" fmla="*/ 2159722 h 2233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56533" h="2233143">
                      <a:moveTo>
                        <a:pt x="2778446" y="1201540"/>
                      </a:moveTo>
                      <a:cubicBezTo>
                        <a:pt x="2810035" y="1201540"/>
                        <a:pt x="2835643" y="1228041"/>
                        <a:pt x="2835643" y="1260732"/>
                      </a:cubicBezTo>
                      <a:cubicBezTo>
                        <a:pt x="2835643" y="1490480"/>
                        <a:pt x="2838136" y="1405433"/>
                        <a:pt x="2828163" y="1942236"/>
                      </a:cubicBezTo>
                      <a:cubicBezTo>
                        <a:pt x="2828163" y="1974927"/>
                        <a:pt x="2810035" y="2047874"/>
                        <a:pt x="2778446" y="2047874"/>
                      </a:cubicBezTo>
                      <a:lnTo>
                        <a:pt x="239250" y="2047874"/>
                      </a:lnTo>
                      <a:cubicBezTo>
                        <a:pt x="207661" y="2047874"/>
                        <a:pt x="197013" y="2013632"/>
                        <a:pt x="197013" y="1980940"/>
                      </a:cubicBezTo>
                      <a:cubicBezTo>
                        <a:pt x="192026" y="1627338"/>
                        <a:pt x="182053" y="1503382"/>
                        <a:pt x="182053" y="1260732"/>
                      </a:cubicBezTo>
                      <a:cubicBezTo>
                        <a:pt x="182053" y="1228041"/>
                        <a:pt x="207661" y="1201540"/>
                        <a:pt x="239250" y="1201540"/>
                      </a:cubicBezTo>
                      <a:close/>
                      <a:moveTo>
                        <a:pt x="2842045" y="113532"/>
                      </a:moveTo>
                      <a:cubicBezTo>
                        <a:pt x="2874737" y="113532"/>
                        <a:pt x="2901238" y="140033"/>
                        <a:pt x="2901238" y="172724"/>
                      </a:cubicBezTo>
                      <a:cubicBezTo>
                        <a:pt x="2901238" y="402472"/>
                        <a:pt x="2903818" y="317425"/>
                        <a:pt x="2893497" y="854228"/>
                      </a:cubicBezTo>
                      <a:cubicBezTo>
                        <a:pt x="2893497" y="886919"/>
                        <a:pt x="2874737" y="959866"/>
                        <a:pt x="2842045" y="959866"/>
                      </a:cubicBezTo>
                      <a:lnTo>
                        <a:pt x="214270" y="959866"/>
                      </a:lnTo>
                      <a:cubicBezTo>
                        <a:pt x="181578" y="959866"/>
                        <a:pt x="170559" y="925624"/>
                        <a:pt x="170559" y="892932"/>
                      </a:cubicBezTo>
                      <a:cubicBezTo>
                        <a:pt x="165398" y="539330"/>
                        <a:pt x="155077" y="415374"/>
                        <a:pt x="155077" y="172724"/>
                      </a:cubicBezTo>
                      <a:cubicBezTo>
                        <a:pt x="155077" y="140033"/>
                        <a:pt x="181578" y="113532"/>
                        <a:pt x="214270" y="113532"/>
                      </a:cubicBezTo>
                      <a:close/>
                      <a:moveTo>
                        <a:pt x="3056533" y="0"/>
                      </a:moveTo>
                      <a:lnTo>
                        <a:pt x="0" y="0"/>
                      </a:lnTo>
                      <a:lnTo>
                        <a:pt x="67451" y="2158479"/>
                      </a:lnTo>
                      <a:lnTo>
                        <a:pt x="113375" y="2233143"/>
                      </a:lnTo>
                      <a:lnTo>
                        <a:pt x="2927393" y="2229473"/>
                      </a:lnTo>
                      <a:lnTo>
                        <a:pt x="2970296" y="2159722"/>
                      </a:lnTo>
                      <a:close/>
                    </a:path>
                  </a:pathLst>
                </a:custGeom>
                <a:solidFill>
                  <a:srgbClr val="C0504D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Oval 429">
                  <a:extLst>
                    <a:ext uri="{FF2B5EF4-FFF2-40B4-BE49-F238E27FC236}">
                      <a16:creationId xmlns:a16="http://schemas.microsoft.com/office/drawing/2014/main" id="{D9E7B8BC-EC20-467E-A420-52B9105F2168}"/>
                    </a:ext>
                  </a:extLst>
                </p:cNvPr>
                <p:cNvSpPr/>
                <p:nvPr/>
              </p:nvSpPr>
              <p:spPr>
                <a:xfrm flipH="1">
                  <a:off x="13197754" y="1315117"/>
                  <a:ext cx="434729" cy="411594"/>
                </a:xfrm>
                <a:prstGeom prst="ellipse">
                  <a:avLst/>
                </a:prstGeom>
                <a:solidFill>
                  <a:srgbClr val="000000">
                    <a:alpha val="67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C19317ED-35E7-4A53-89D6-D5F20C15CAA5}"/>
                    </a:ext>
                  </a:extLst>
                </p:cNvPr>
                <p:cNvGrpSpPr/>
                <p:nvPr/>
              </p:nvGrpSpPr>
              <p:grpSpPr>
                <a:xfrm flipH="1">
                  <a:off x="15417678" y="1261980"/>
                  <a:ext cx="434729" cy="460173"/>
                  <a:chOff x="11149961" y="3937895"/>
                  <a:chExt cx="713236" cy="754981"/>
                </a:xfrm>
              </p:grpSpPr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54585663-49F0-46B7-A46B-42B806207CB8}"/>
                      </a:ext>
                    </a:extLst>
                  </p:cNvPr>
                  <p:cNvSpPr/>
                  <p:nvPr/>
                </p:nvSpPr>
                <p:spPr>
                  <a:xfrm>
                    <a:off x="11149961" y="4017596"/>
                    <a:ext cx="713236" cy="675280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Oval 451">
                    <a:extLst>
                      <a:ext uri="{FF2B5EF4-FFF2-40B4-BE49-F238E27FC236}">
                        <a16:creationId xmlns:a16="http://schemas.microsoft.com/office/drawing/2014/main" id="{62C92F1B-C37A-4A00-8CD0-195BCCCB4324}"/>
                      </a:ext>
                    </a:extLst>
                  </p:cNvPr>
                  <p:cNvSpPr/>
                  <p:nvPr/>
                </p:nvSpPr>
                <p:spPr>
                  <a:xfrm>
                    <a:off x="11251385" y="4145807"/>
                    <a:ext cx="506698" cy="487576"/>
                  </a:xfrm>
                  <a:prstGeom prst="ellipse">
                    <a:avLst/>
                  </a:prstGeom>
                  <a:solidFill>
                    <a:sysClr val="window" lastClr="FFFFFF">
                      <a:lumMod val="50000"/>
                    </a:sys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: Shape 412">
                    <a:extLst>
                      <a:ext uri="{FF2B5EF4-FFF2-40B4-BE49-F238E27FC236}">
                        <a16:creationId xmlns:a16="http://schemas.microsoft.com/office/drawing/2014/main" id="{C24DE470-59D4-4149-940E-57E0CB822C4C}"/>
                      </a:ext>
                    </a:extLst>
                  </p:cNvPr>
                  <p:cNvSpPr/>
                  <p:nvPr/>
                </p:nvSpPr>
                <p:spPr>
                  <a:xfrm rot="213293">
                    <a:off x="11363824" y="4049976"/>
                    <a:ext cx="483028" cy="423190"/>
                  </a:xfrm>
                  <a:custGeom>
                    <a:avLst/>
                    <a:gdLst>
                      <a:gd name="connsiteX0" fmla="*/ 227765 w 584383"/>
                      <a:gd name="connsiteY0" fmla="*/ 0 h 474859"/>
                      <a:gd name="connsiteX1" fmla="*/ 584383 w 584383"/>
                      <a:gd name="connsiteY1" fmla="*/ 337640 h 474859"/>
                      <a:gd name="connsiteX2" fmla="*/ 556358 w 584383"/>
                      <a:gd name="connsiteY2" fmla="*/ 469065 h 474859"/>
                      <a:gd name="connsiteX3" fmla="*/ 553036 w 584383"/>
                      <a:gd name="connsiteY3" fmla="*/ 474859 h 474859"/>
                      <a:gd name="connsiteX4" fmla="*/ 565944 w 584383"/>
                      <a:gd name="connsiteY4" fmla="*/ 436280 h 474859"/>
                      <a:gd name="connsiteX5" fmla="*/ 573471 w 584383"/>
                      <a:gd name="connsiteY5" fmla="*/ 366999 h 474859"/>
                      <a:gd name="connsiteX6" fmla="*/ 202962 w 584383"/>
                      <a:gd name="connsiteY6" fmla="*/ 23232 h 474859"/>
                      <a:gd name="connsiteX7" fmla="*/ 58743 w 584383"/>
                      <a:gd name="connsiteY7" fmla="*/ 50247 h 474859"/>
                      <a:gd name="connsiteX8" fmla="*/ 0 w 584383"/>
                      <a:gd name="connsiteY8" fmla="*/ 79831 h 474859"/>
                      <a:gd name="connsiteX9" fmla="*/ 28376 w 584383"/>
                      <a:gd name="connsiteY9" fmla="*/ 57664 h 474859"/>
                      <a:gd name="connsiteX10" fmla="*/ 227765 w 584383"/>
                      <a:gd name="connsiteY10" fmla="*/ 0 h 474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84383" h="474859">
                        <a:moveTo>
                          <a:pt x="227765" y="0"/>
                        </a:moveTo>
                        <a:cubicBezTo>
                          <a:pt x="424720" y="0"/>
                          <a:pt x="584383" y="151167"/>
                          <a:pt x="584383" y="337640"/>
                        </a:cubicBezTo>
                        <a:cubicBezTo>
                          <a:pt x="584383" y="384259"/>
                          <a:pt x="574404" y="428670"/>
                          <a:pt x="556358" y="469065"/>
                        </a:cubicBezTo>
                        <a:lnTo>
                          <a:pt x="553036" y="474859"/>
                        </a:lnTo>
                        <a:lnTo>
                          <a:pt x="565944" y="436280"/>
                        </a:lnTo>
                        <a:cubicBezTo>
                          <a:pt x="570879" y="413902"/>
                          <a:pt x="573471" y="390731"/>
                          <a:pt x="573471" y="366999"/>
                        </a:cubicBezTo>
                        <a:cubicBezTo>
                          <a:pt x="573471" y="177142"/>
                          <a:pt x="407588" y="23232"/>
                          <a:pt x="202962" y="23232"/>
                        </a:cubicBezTo>
                        <a:cubicBezTo>
                          <a:pt x="151806" y="23232"/>
                          <a:pt x="103070" y="32852"/>
                          <a:pt x="58743" y="50247"/>
                        </a:cubicBezTo>
                        <a:lnTo>
                          <a:pt x="0" y="79831"/>
                        </a:lnTo>
                        <a:lnTo>
                          <a:pt x="28376" y="57664"/>
                        </a:lnTo>
                        <a:cubicBezTo>
                          <a:pt x="85293" y="21258"/>
                          <a:pt x="153907" y="0"/>
                          <a:pt x="227765" y="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alpha val="71000"/>
                    </a:sys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Oval 453">
                    <a:extLst>
                      <a:ext uri="{FF2B5EF4-FFF2-40B4-BE49-F238E27FC236}">
                        <a16:creationId xmlns:a16="http://schemas.microsoft.com/office/drawing/2014/main" id="{9EC24D35-8179-491C-A6FE-4CD1F6A754EE}"/>
                      </a:ext>
                    </a:extLst>
                  </p:cNvPr>
                  <p:cNvSpPr/>
                  <p:nvPr/>
                </p:nvSpPr>
                <p:spPr>
                  <a:xfrm>
                    <a:off x="11404447" y="4311985"/>
                    <a:ext cx="205517" cy="188572"/>
                  </a:xfrm>
                  <a:prstGeom prst="ellipse">
                    <a:avLst/>
                  </a:prstGeom>
                  <a:solidFill>
                    <a:srgbClr val="000000">
                      <a:alpha val="53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: Shape 419">
                    <a:extLst>
                      <a:ext uri="{FF2B5EF4-FFF2-40B4-BE49-F238E27FC236}">
                        <a16:creationId xmlns:a16="http://schemas.microsoft.com/office/drawing/2014/main" id="{6A26D649-9A6D-49F7-878B-EDF5B03CF3F9}"/>
                      </a:ext>
                    </a:extLst>
                  </p:cNvPr>
                  <p:cNvSpPr/>
                  <p:nvPr/>
                </p:nvSpPr>
                <p:spPr>
                  <a:xfrm flipV="1">
                    <a:off x="11372607" y="3937895"/>
                    <a:ext cx="103575" cy="540463"/>
                  </a:xfrm>
                  <a:custGeom>
                    <a:avLst/>
                    <a:gdLst>
                      <a:gd name="connsiteX0" fmla="*/ 48272 w 103575"/>
                      <a:gd name="connsiteY0" fmla="*/ 540463 h 540463"/>
                      <a:gd name="connsiteX1" fmla="*/ 103575 w 103575"/>
                      <a:gd name="connsiteY1" fmla="*/ 540463 h 540463"/>
                      <a:gd name="connsiteX2" fmla="*/ 103575 w 103575"/>
                      <a:gd name="connsiteY2" fmla="*/ 0 h 540463"/>
                      <a:gd name="connsiteX3" fmla="*/ 93452 w 103575"/>
                      <a:gd name="connsiteY3" fmla="*/ 0 h 540463"/>
                      <a:gd name="connsiteX4" fmla="*/ 14853 w 103575"/>
                      <a:gd name="connsiteY4" fmla="*/ 239120 h 540463"/>
                      <a:gd name="connsiteX5" fmla="*/ 0 w 103575"/>
                      <a:gd name="connsiteY5" fmla="*/ 478500 h 540463"/>
                      <a:gd name="connsiteX6" fmla="*/ 48272 w 103575"/>
                      <a:gd name="connsiteY6" fmla="*/ 540463 h 540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575" h="540463">
                        <a:moveTo>
                          <a:pt x="48272" y="540463"/>
                        </a:moveTo>
                        <a:lnTo>
                          <a:pt x="103575" y="540463"/>
                        </a:lnTo>
                        <a:lnTo>
                          <a:pt x="103575" y="0"/>
                        </a:lnTo>
                        <a:lnTo>
                          <a:pt x="93452" y="0"/>
                        </a:lnTo>
                        <a:lnTo>
                          <a:pt x="14853" y="239120"/>
                        </a:lnTo>
                        <a:lnTo>
                          <a:pt x="0" y="478500"/>
                        </a:lnTo>
                        <a:lnTo>
                          <a:pt x="48272" y="54046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  <a:alpha val="89000"/>
                    </a:sysClr>
                  </a:solidFill>
                  <a:ln w="9525" cap="flat" cmpd="sng" algn="ctr">
                    <a:solidFill>
                      <a:sysClr val="window" lastClr="FFFFFF">
                        <a:lumMod val="50000"/>
                      </a:sysClr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6" name="Freeform: Shape 418">
                    <a:extLst>
                      <a:ext uri="{FF2B5EF4-FFF2-40B4-BE49-F238E27FC236}">
                        <a16:creationId xmlns:a16="http://schemas.microsoft.com/office/drawing/2014/main" id="{67635986-39DC-4B86-81C0-A08D59332587}"/>
                      </a:ext>
                    </a:extLst>
                  </p:cNvPr>
                  <p:cNvSpPr/>
                  <p:nvPr/>
                </p:nvSpPr>
                <p:spPr>
                  <a:xfrm flipV="1">
                    <a:off x="11521901" y="3937895"/>
                    <a:ext cx="99493" cy="540463"/>
                  </a:xfrm>
                  <a:custGeom>
                    <a:avLst/>
                    <a:gdLst>
                      <a:gd name="connsiteX0" fmla="*/ 0 w 99493"/>
                      <a:gd name="connsiteY0" fmla="*/ 540463 h 540463"/>
                      <a:gd name="connsiteX1" fmla="*/ 51221 w 99493"/>
                      <a:gd name="connsiteY1" fmla="*/ 540463 h 540463"/>
                      <a:gd name="connsiteX2" fmla="*/ 99493 w 99493"/>
                      <a:gd name="connsiteY2" fmla="*/ 478500 h 540463"/>
                      <a:gd name="connsiteX3" fmla="*/ 84640 w 99493"/>
                      <a:gd name="connsiteY3" fmla="*/ 243886 h 540463"/>
                      <a:gd name="connsiteX4" fmla="*/ 6041 w 99493"/>
                      <a:gd name="connsiteY4" fmla="*/ 0 h 540463"/>
                      <a:gd name="connsiteX5" fmla="*/ 0 w 99493"/>
                      <a:gd name="connsiteY5" fmla="*/ 0 h 540463"/>
                      <a:gd name="connsiteX6" fmla="*/ 0 w 99493"/>
                      <a:gd name="connsiteY6" fmla="*/ 540463 h 540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9493" h="540463">
                        <a:moveTo>
                          <a:pt x="0" y="540463"/>
                        </a:moveTo>
                        <a:lnTo>
                          <a:pt x="51221" y="540463"/>
                        </a:lnTo>
                        <a:lnTo>
                          <a:pt x="99493" y="478500"/>
                        </a:lnTo>
                        <a:lnTo>
                          <a:pt x="84640" y="243886"/>
                        </a:lnTo>
                        <a:lnTo>
                          <a:pt x="6041" y="0"/>
                        </a:lnTo>
                        <a:lnTo>
                          <a:pt x="0" y="0"/>
                        </a:lnTo>
                        <a:lnTo>
                          <a:pt x="0" y="54046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  <a:alpha val="89000"/>
                    </a:sysClr>
                  </a:solidFill>
                  <a:ln w="9525" cap="flat" cmpd="sng" algn="ctr">
                    <a:solidFill>
                      <a:sysClr val="window" lastClr="FFFFFF">
                        <a:lumMod val="50000"/>
                      </a:sysClr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7" name="Freeform: Shape 417">
                    <a:extLst>
                      <a:ext uri="{FF2B5EF4-FFF2-40B4-BE49-F238E27FC236}">
                        <a16:creationId xmlns:a16="http://schemas.microsoft.com/office/drawing/2014/main" id="{1A2EF9C9-C076-4F66-80FC-DB1186C3A57B}"/>
                      </a:ext>
                    </a:extLst>
                  </p:cNvPr>
                  <p:cNvSpPr/>
                  <p:nvPr/>
                </p:nvSpPr>
                <p:spPr>
                  <a:xfrm flipV="1">
                    <a:off x="11476182" y="4478358"/>
                    <a:ext cx="45719" cy="21763"/>
                  </a:xfrm>
                  <a:custGeom>
                    <a:avLst/>
                    <a:gdLst>
                      <a:gd name="connsiteX0" fmla="*/ 0 w 45719"/>
                      <a:gd name="connsiteY0" fmla="*/ 21763 h 21763"/>
                      <a:gd name="connsiteX1" fmla="*/ 45719 w 45719"/>
                      <a:gd name="connsiteY1" fmla="*/ 21763 h 21763"/>
                      <a:gd name="connsiteX2" fmla="*/ 45719 w 45719"/>
                      <a:gd name="connsiteY2" fmla="*/ 0 h 21763"/>
                      <a:gd name="connsiteX3" fmla="*/ 0 w 45719"/>
                      <a:gd name="connsiteY3" fmla="*/ 0 h 21763"/>
                      <a:gd name="connsiteX4" fmla="*/ 0 w 45719"/>
                      <a:gd name="connsiteY4" fmla="*/ 21763 h 2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719" h="21763">
                        <a:moveTo>
                          <a:pt x="0" y="21763"/>
                        </a:moveTo>
                        <a:lnTo>
                          <a:pt x="45719" y="21763"/>
                        </a:lnTo>
                        <a:lnTo>
                          <a:pt x="45719" y="0"/>
                        </a:lnTo>
                        <a:lnTo>
                          <a:pt x="0" y="0"/>
                        </a:lnTo>
                        <a:lnTo>
                          <a:pt x="0" y="2176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  <a:alpha val="89000"/>
                    </a:sysClr>
                  </a:solidFill>
                  <a:ln w="9525" cap="flat" cmpd="sng" algn="ctr">
                    <a:solidFill>
                      <a:sysClr val="window" lastClr="FFFFFF">
                        <a:lumMod val="50000"/>
                      </a:sysClr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" name="Group 431">
                  <a:extLst>
                    <a:ext uri="{FF2B5EF4-FFF2-40B4-BE49-F238E27FC236}">
                      <a16:creationId xmlns:a16="http://schemas.microsoft.com/office/drawing/2014/main" id="{01AA55B8-5761-489C-8CC9-4687091D74A7}"/>
                    </a:ext>
                  </a:extLst>
                </p:cNvPr>
                <p:cNvGrpSpPr/>
                <p:nvPr/>
              </p:nvGrpSpPr>
              <p:grpSpPr>
                <a:xfrm flipH="1">
                  <a:off x="13215009" y="1261980"/>
                  <a:ext cx="434729" cy="460173"/>
                  <a:chOff x="11149961" y="3937895"/>
                  <a:chExt cx="713236" cy="754981"/>
                </a:xfrm>
              </p:grpSpPr>
              <p:sp>
                <p:nvSpPr>
                  <p:cNvPr id="444" name="Oval 443">
                    <a:extLst>
                      <a:ext uri="{FF2B5EF4-FFF2-40B4-BE49-F238E27FC236}">
                        <a16:creationId xmlns:a16="http://schemas.microsoft.com/office/drawing/2014/main" id="{5C97F305-94C2-479D-B446-E196268E7FFC}"/>
                      </a:ext>
                    </a:extLst>
                  </p:cNvPr>
                  <p:cNvSpPr/>
                  <p:nvPr/>
                </p:nvSpPr>
                <p:spPr>
                  <a:xfrm>
                    <a:off x="11149961" y="4017596"/>
                    <a:ext cx="713236" cy="675280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56859D58-C0C2-42D1-930E-1CB412601D15}"/>
                      </a:ext>
                    </a:extLst>
                  </p:cNvPr>
                  <p:cNvSpPr/>
                  <p:nvPr/>
                </p:nvSpPr>
                <p:spPr>
                  <a:xfrm>
                    <a:off x="11251385" y="4145807"/>
                    <a:ext cx="506698" cy="487576"/>
                  </a:xfrm>
                  <a:prstGeom prst="ellipse">
                    <a:avLst/>
                  </a:prstGeom>
                  <a:solidFill>
                    <a:sysClr val="window" lastClr="FFFFFF">
                      <a:lumMod val="50000"/>
                    </a:sys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Freeform: Shape 425">
                    <a:extLst>
                      <a:ext uri="{FF2B5EF4-FFF2-40B4-BE49-F238E27FC236}">
                        <a16:creationId xmlns:a16="http://schemas.microsoft.com/office/drawing/2014/main" id="{176B5AB5-59EA-4D2E-9D85-BA837A60A682}"/>
                      </a:ext>
                    </a:extLst>
                  </p:cNvPr>
                  <p:cNvSpPr/>
                  <p:nvPr/>
                </p:nvSpPr>
                <p:spPr>
                  <a:xfrm rot="213293">
                    <a:off x="11363824" y="4049976"/>
                    <a:ext cx="483028" cy="423190"/>
                  </a:xfrm>
                  <a:custGeom>
                    <a:avLst/>
                    <a:gdLst>
                      <a:gd name="connsiteX0" fmla="*/ 227765 w 584383"/>
                      <a:gd name="connsiteY0" fmla="*/ 0 h 474859"/>
                      <a:gd name="connsiteX1" fmla="*/ 584383 w 584383"/>
                      <a:gd name="connsiteY1" fmla="*/ 337640 h 474859"/>
                      <a:gd name="connsiteX2" fmla="*/ 556358 w 584383"/>
                      <a:gd name="connsiteY2" fmla="*/ 469065 h 474859"/>
                      <a:gd name="connsiteX3" fmla="*/ 553036 w 584383"/>
                      <a:gd name="connsiteY3" fmla="*/ 474859 h 474859"/>
                      <a:gd name="connsiteX4" fmla="*/ 565944 w 584383"/>
                      <a:gd name="connsiteY4" fmla="*/ 436280 h 474859"/>
                      <a:gd name="connsiteX5" fmla="*/ 573471 w 584383"/>
                      <a:gd name="connsiteY5" fmla="*/ 366999 h 474859"/>
                      <a:gd name="connsiteX6" fmla="*/ 202962 w 584383"/>
                      <a:gd name="connsiteY6" fmla="*/ 23232 h 474859"/>
                      <a:gd name="connsiteX7" fmla="*/ 58743 w 584383"/>
                      <a:gd name="connsiteY7" fmla="*/ 50247 h 474859"/>
                      <a:gd name="connsiteX8" fmla="*/ 0 w 584383"/>
                      <a:gd name="connsiteY8" fmla="*/ 79831 h 474859"/>
                      <a:gd name="connsiteX9" fmla="*/ 28376 w 584383"/>
                      <a:gd name="connsiteY9" fmla="*/ 57664 h 474859"/>
                      <a:gd name="connsiteX10" fmla="*/ 227765 w 584383"/>
                      <a:gd name="connsiteY10" fmla="*/ 0 h 474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84383" h="474859">
                        <a:moveTo>
                          <a:pt x="227765" y="0"/>
                        </a:moveTo>
                        <a:cubicBezTo>
                          <a:pt x="424720" y="0"/>
                          <a:pt x="584383" y="151167"/>
                          <a:pt x="584383" y="337640"/>
                        </a:cubicBezTo>
                        <a:cubicBezTo>
                          <a:pt x="584383" y="384259"/>
                          <a:pt x="574404" y="428670"/>
                          <a:pt x="556358" y="469065"/>
                        </a:cubicBezTo>
                        <a:lnTo>
                          <a:pt x="553036" y="474859"/>
                        </a:lnTo>
                        <a:lnTo>
                          <a:pt x="565944" y="436280"/>
                        </a:lnTo>
                        <a:cubicBezTo>
                          <a:pt x="570879" y="413902"/>
                          <a:pt x="573471" y="390731"/>
                          <a:pt x="573471" y="366999"/>
                        </a:cubicBezTo>
                        <a:cubicBezTo>
                          <a:pt x="573471" y="177142"/>
                          <a:pt x="407588" y="23232"/>
                          <a:pt x="202962" y="23232"/>
                        </a:cubicBezTo>
                        <a:cubicBezTo>
                          <a:pt x="151806" y="23232"/>
                          <a:pt x="103070" y="32852"/>
                          <a:pt x="58743" y="50247"/>
                        </a:cubicBezTo>
                        <a:lnTo>
                          <a:pt x="0" y="79831"/>
                        </a:lnTo>
                        <a:lnTo>
                          <a:pt x="28376" y="57664"/>
                        </a:lnTo>
                        <a:cubicBezTo>
                          <a:pt x="85293" y="21258"/>
                          <a:pt x="153907" y="0"/>
                          <a:pt x="227765" y="0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alpha val="71000"/>
                    </a:sys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A1EF492A-712E-4C20-BE2F-DC636E0302FC}"/>
                      </a:ext>
                    </a:extLst>
                  </p:cNvPr>
                  <p:cNvSpPr/>
                  <p:nvPr/>
                </p:nvSpPr>
                <p:spPr>
                  <a:xfrm>
                    <a:off x="11404447" y="4311985"/>
                    <a:ext cx="205517" cy="188572"/>
                  </a:xfrm>
                  <a:prstGeom prst="ellipse">
                    <a:avLst/>
                  </a:prstGeom>
                  <a:solidFill>
                    <a:srgbClr val="000000">
                      <a:alpha val="53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Freeform: Shape 427">
                    <a:extLst>
                      <a:ext uri="{FF2B5EF4-FFF2-40B4-BE49-F238E27FC236}">
                        <a16:creationId xmlns:a16="http://schemas.microsoft.com/office/drawing/2014/main" id="{C24CD64F-95C2-40BA-A9E0-8600E382DA98}"/>
                      </a:ext>
                    </a:extLst>
                  </p:cNvPr>
                  <p:cNvSpPr/>
                  <p:nvPr/>
                </p:nvSpPr>
                <p:spPr>
                  <a:xfrm flipV="1">
                    <a:off x="11372607" y="3937895"/>
                    <a:ext cx="103575" cy="540463"/>
                  </a:xfrm>
                  <a:custGeom>
                    <a:avLst/>
                    <a:gdLst>
                      <a:gd name="connsiteX0" fmla="*/ 48272 w 103575"/>
                      <a:gd name="connsiteY0" fmla="*/ 540463 h 540463"/>
                      <a:gd name="connsiteX1" fmla="*/ 103575 w 103575"/>
                      <a:gd name="connsiteY1" fmla="*/ 540463 h 540463"/>
                      <a:gd name="connsiteX2" fmla="*/ 103575 w 103575"/>
                      <a:gd name="connsiteY2" fmla="*/ 0 h 540463"/>
                      <a:gd name="connsiteX3" fmla="*/ 93452 w 103575"/>
                      <a:gd name="connsiteY3" fmla="*/ 0 h 540463"/>
                      <a:gd name="connsiteX4" fmla="*/ 14853 w 103575"/>
                      <a:gd name="connsiteY4" fmla="*/ 239120 h 540463"/>
                      <a:gd name="connsiteX5" fmla="*/ 0 w 103575"/>
                      <a:gd name="connsiteY5" fmla="*/ 478500 h 540463"/>
                      <a:gd name="connsiteX6" fmla="*/ 48272 w 103575"/>
                      <a:gd name="connsiteY6" fmla="*/ 540463 h 540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575" h="540463">
                        <a:moveTo>
                          <a:pt x="48272" y="540463"/>
                        </a:moveTo>
                        <a:lnTo>
                          <a:pt x="103575" y="540463"/>
                        </a:lnTo>
                        <a:lnTo>
                          <a:pt x="103575" y="0"/>
                        </a:lnTo>
                        <a:lnTo>
                          <a:pt x="93452" y="0"/>
                        </a:lnTo>
                        <a:lnTo>
                          <a:pt x="14853" y="239120"/>
                        </a:lnTo>
                        <a:lnTo>
                          <a:pt x="0" y="478500"/>
                        </a:lnTo>
                        <a:lnTo>
                          <a:pt x="48272" y="54046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  <a:alpha val="89000"/>
                    </a:sysClr>
                  </a:solidFill>
                  <a:ln w="9525" cap="flat" cmpd="sng" algn="ctr">
                    <a:solidFill>
                      <a:sysClr val="window" lastClr="FFFFFF">
                        <a:lumMod val="50000"/>
                      </a:sysClr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9" name="Freeform: Shape 428">
                    <a:extLst>
                      <a:ext uri="{FF2B5EF4-FFF2-40B4-BE49-F238E27FC236}">
                        <a16:creationId xmlns:a16="http://schemas.microsoft.com/office/drawing/2014/main" id="{E6CA4557-5D28-4E61-9988-F3295CC3CD8B}"/>
                      </a:ext>
                    </a:extLst>
                  </p:cNvPr>
                  <p:cNvSpPr/>
                  <p:nvPr/>
                </p:nvSpPr>
                <p:spPr>
                  <a:xfrm flipV="1">
                    <a:off x="11521901" y="3937895"/>
                    <a:ext cx="99493" cy="540463"/>
                  </a:xfrm>
                  <a:custGeom>
                    <a:avLst/>
                    <a:gdLst>
                      <a:gd name="connsiteX0" fmla="*/ 0 w 99493"/>
                      <a:gd name="connsiteY0" fmla="*/ 540463 h 540463"/>
                      <a:gd name="connsiteX1" fmla="*/ 51221 w 99493"/>
                      <a:gd name="connsiteY1" fmla="*/ 540463 h 540463"/>
                      <a:gd name="connsiteX2" fmla="*/ 99493 w 99493"/>
                      <a:gd name="connsiteY2" fmla="*/ 478500 h 540463"/>
                      <a:gd name="connsiteX3" fmla="*/ 84640 w 99493"/>
                      <a:gd name="connsiteY3" fmla="*/ 243886 h 540463"/>
                      <a:gd name="connsiteX4" fmla="*/ 6041 w 99493"/>
                      <a:gd name="connsiteY4" fmla="*/ 0 h 540463"/>
                      <a:gd name="connsiteX5" fmla="*/ 0 w 99493"/>
                      <a:gd name="connsiteY5" fmla="*/ 0 h 540463"/>
                      <a:gd name="connsiteX6" fmla="*/ 0 w 99493"/>
                      <a:gd name="connsiteY6" fmla="*/ 540463 h 540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9493" h="540463">
                        <a:moveTo>
                          <a:pt x="0" y="540463"/>
                        </a:moveTo>
                        <a:lnTo>
                          <a:pt x="51221" y="540463"/>
                        </a:lnTo>
                        <a:lnTo>
                          <a:pt x="99493" y="478500"/>
                        </a:lnTo>
                        <a:lnTo>
                          <a:pt x="84640" y="243886"/>
                        </a:lnTo>
                        <a:lnTo>
                          <a:pt x="6041" y="0"/>
                        </a:lnTo>
                        <a:lnTo>
                          <a:pt x="0" y="0"/>
                        </a:lnTo>
                        <a:lnTo>
                          <a:pt x="0" y="54046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  <a:alpha val="89000"/>
                    </a:sysClr>
                  </a:solidFill>
                  <a:ln w="9525" cap="flat" cmpd="sng" algn="ctr">
                    <a:solidFill>
                      <a:sysClr val="window" lastClr="FFFFFF">
                        <a:lumMod val="50000"/>
                      </a:sysClr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Freeform: Shape 429">
                    <a:extLst>
                      <a:ext uri="{FF2B5EF4-FFF2-40B4-BE49-F238E27FC236}">
                        <a16:creationId xmlns:a16="http://schemas.microsoft.com/office/drawing/2014/main" id="{7A88FE0A-A09B-4452-ADE4-74A33E0A341D}"/>
                      </a:ext>
                    </a:extLst>
                  </p:cNvPr>
                  <p:cNvSpPr/>
                  <p:nvPr/>
                </p:nvSpPr>
                <p:spPr>
                  <a:xfrm flipV="1">
                    <a:off x="11476182" y="4478358"/>
                    <a:ext cx="45719" cy="21763"/>
                  </a:xfrm>
                  <a:custGeom>
                    <a:avLst/>
                    <a:gdLst>
                      <a:gd name="connsiteX0" fmla="*/ 0 w 45719"/>
                      <a:gd name="connsiteY0" fmla="*/ 21763 h 21763"/>
                      <a:gd name="connsiteX1" fmla="*/ 45719 w 45719"/>
                      <a:gd name="connsiteY1" fmla="*/ 21763 h 21763"/>
                      <a:gd name="connsiteX2" fmla="*/ 45719 w 45719"/>
                      <a:gd name="connsiteY2" fmla="*/ 0 h 21763"/>
                      <a:gd name="connsiteX3" fmla="*/ 0 w 45719"/>
                      <a:gd name="connsiteY3" fmla="*/ 0 h 21763"/>
                      <a:gd name="connsiteX4" fmla="*/ 0 w 45719"/>
                      <a:gd name="connsiteY4" fmla="*/ 21763 h 2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719" h="21763">
                        <a:moveTo>
                          <a:pt x="0" y="21763"/>
                        </a:moveTo>
                        <a:lnTo>
                          <a:pt x="45719" y="21763"/>
                        </a:lnTo>
                        <a:lnTo>
                          <a:pt x="45719" y="0"/>
                        </a:lnTo>
                        <a:lnTo>
                          <a:pt x="0" y="0"/>
                        </a:lnTo>
                        <a:lnTo>
                          <a:pt x="0" y="2176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  <a:alpha val="89000"/>
                    </a:sysClr>
                  </a:solidFill>
                  <a:ln w="9525" cap="flat" cmpd="sng" algn="ctr">
                    <a:solidFill>
                      <a:sysClr val="window" lastClr="FFFFFF">
                        <a:lumMod val="50000"/>
                      </a:sysClr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" name="Group 432">
                  <a:extLst>
                    <a:ext uri="{FF2B5EF4-FFF2-40B4-BE49-F238E27FC236}">
                      <a16:creationId xmlns:a16="http://schemas.microsoft.com/office/drawing/2014/main" id="{47952A68-CC6F-44AE-9F4D-34F8CCCFADAF}"/>
                    </a:ext>
                  </a:extLst>
                </p:cNvPr>
                <p:cNvGrpSpPr/>
                <p:nvPr/>
              </p:nvGrpSpPr>
              <p:grpSpPr>
                <a:xfrm flipH="1">
                  <a:off x="12739744" y="-1510427"/>
                  <a:ext cx="3261811" cy="818360"/>
                  <a:chOff x="10936516" y="-644176"/>
                  <a:chExt cx="5351472" cy="1342639"/>
                </a:xfrm>
              </p:grpSpPr>
              <p:sp>
                <p:nvSpPr>
                  <p:cNvPr id="434" name="Freeform: Shape 452">
                    <a:extLst>
                      <a:ext uri="{FF2B5EF4-FFF2-40B4-BE49-F238E27FC236}">
                        <a16:creationId xmlns:a16="http://schemas.microsoft.com/office/drawing/2014/main" id="{D9DFD9F9-AA5C-481A-B22B-9C61358D8189}"/>
                      </a:ext>
                    </a:extLst>
                  </p:cNvPr>
                  <p:cNvSpPr/>
                  <p:nvPr/>
                </p:nvSpPr>
                <p:spPr>
                  <a:xfrm rot="352851">
                    <a:off x="15585303" y="-458936"/>
                    <a:ext cx="296047" cy="572486"/>
                  </a:xfrm>
                  <a:custGeom>
                    <a:avLst/>
                    <a:gdLst>
                      <a:gd name="connsiteX0" fmla="*/ 327340 w 385064"/>
                      <a:gd name="connsiteY0" fmla="*/ 0 h 572486"/>
                      <a:gd name="connsiteX1" fmla="*/ 333356 w 385064"/>
                      <a:gd name="connsiteY1" fmla="*/ 1800 h 572486"/>
                      <a:gd name="connsiteX2" fmla="*/ 335513 w 385064"/>
                      <a:gd name="connsiteY2" fmla="*/ 1578 h 572486"/>
                      <a:gd name="connsiteX3" fmla="*/ 335751 w 385064"/>
                      <a:gd name="connsiteY3" fmla="*/ 2517 h 572486"/>
                      <a:gd name="connsiteX4" fmla="*/ 349809 w 385064"/>
                      <a:gd name="connsiteY4" fmla="*/ 6722 h 572486"/>
                      <a:gd name="connsiteX5" fmla="*/ 385064 w 385064"/>
                      <a:gd name="connsiteY5" fmla="*/ 85544 h 572486"/>
                      <a:gd name="connsiteX6" fmla="*/ 368157 w 385064"/>
                      <a:gd name="connsiteY6" fmla="*/ 146033 h 572486"/>
                      <a:gd name="connsiteX7" fmla="*/ 362919 w 385064"/>
                      <a:gd name="connsiteY7" fmla="*/ 151266 h 572486"/>
                      <a:gd name="connsiteX8" fmla="*/ 362801 w 385064"/>
                      <a:gd name="connsiteY8" fmla="*/ 153771 h 572486"/>
                      <a:gd name="connsiteX9" fmla="*/ 55245 w 385064"/>
                      <a:gd name="connsiteY9" fmla="*/ 572486 h 572486"/>
                      <a:gd name="connsiteX10" fmla="*/ 0 w 385064"/>
                      <a:gd name="connsiteY10" fmla="*/ 36136 h 572486"/>
                      <a:gd name="connsiteX11" fmla="*/ 315007 w 385064"/>
                      <a:gd name="connsiteY11" fmla="*/ 3690 h 572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85064" h="572486">
                        <a:moveTo>
                          <a:pt x="327340" y="0"/>
                        </a:moveTo>
                        <a:lnTo>
                          <a:pt x="333356" y="1800"/>
                        </a:lnTo>
                        <a:lnTo>
                          <a:pt x="335513" y="1578"/>
                        </a:lnTo>
                        <a:lnTo>
                          <a:pt x="335751" y="2517"/>
                        </a:lnTo>
                        <a:lnTo>
                          <a:pt x="349809" y="6722"/>
                        </a:lnTo>
                        <a:cubicBezTo>
                          <a:pt x="370527" y="19709"/>
                          <a:pt x="385064" y="50110"/>
                          <a:pt x="385064" y="85544"/>
                        </a:cubicBezTo>
                        <a:cubicBezTo>
                          <a:pt x="385063" y="109167"/>
                          <a:pt x="378602" y="130553"/>
                          <a:pt x="368157" y="146033"/>
                        </a:cubicBezTo>
                        <a:lnTo>
                          <a:pt x="362919" y="151266"/>
                        </a:lnTo>
                        <a:lnTo>
                          <a:pt x="362801" y="153771"/>
                        </a:lnTo>
                        <a:cubicBezTo>
                          <a:pt x="257806" y="310620"/>
                          <a:pt x="160240" y="415636"/>
                          <a:pt x="55245" y="572486"/>
                        </a:cubicBezTo>
                        <a:lnTo>
                          <a:pt x="0" y="36136"/>
                        </a:lnTo>
                        <a:lnTo>
                          <a:pt x="315007" y="3690"/>
                        </a:lnTo>
                        <a:close/>
                      </a:path>
                    </a:pathLst>
                  </a:custGeom>
                  <a:solidFill>
                    <a:srgbClr val="4D3735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Freeform: Shape 448">
                    <a:extLst>
                      <a:ext uri="{FF2B5EF4-FFF2-40B4-BE49-F238E27FC236}">
                        <a16:creationId xmlns:a16="http://schemas.microsoft.com/office/drawing/2014/main" id="{A0DAC0C1-7F17-4D7A-8BAA-03D2D1A04A0A}"/>
                      </a:ext>
                    </a:extLst>
                  </p:cNvPr>
                  <p:cNvSpPr/>
                  <p:nvPr/>
                </p:nvSpPr>
                <p:spPr>
                  <a:xfrm rot="352851">
                    <a:off x="15902924" y="125977"/>
                    <a:ext cx="385064" cy="572486"/>
                  </a:xfrm>
                  <a:custGeom>
                    <a:avLst/>
                    <a:gdLst>
                      <a:gd name="connsiteX0" fmla="*/ 327340 w 385064"/>
                      <a:gd name="connsiteY0" fmla="*/ 0 h 572486"/>
                      <a:gd name="connsiteX1" fmla="*/ 333356 w 385064"/>
                      <a:gd name="connsiteY1" fmla="*/ 1800 h 572486"/>
                      <a:gd name="connsiteX2" fmla="*/ 335513 w 385064"/>
                      <a:gd name="connsiteY2" fmla="*/ 1578 h 572486"/>
                      <a:gd name="connsiteX3" fmla="*/ 335751 w 385064"/>
                      <a:gd name="connsiteY3" fmla="*/ 2517 h 572486"/>
                      <a:gd name="connsiteX4" fmla="*/ 349809 w 385064"/>
                      <a:gd name="connsiteY4" fmla="*/ 6722 h 572486"/>
                      <a:gd name="connsiteX5" fmla="*/ 385064 w 385064"/>
                      <a:gd name="connsiteY5" fmla="*/ 85544 h 572486"/>
                      <a:gd name="connsiteX6" fmla="*/ 368157 w 385064"/>
                      <a:gd name="connsiteY6" fmla="*/ 146033 h 572486"/>
                      <a:gd name="connsiteX7" fmla="*/ 362919 w 385064"/>
                      <a:gd name="connsiteY7" fmla="*/ 151266 h 572486"/>
                      <a:gd name="connsiteX8" fmla="*/ 362801 w 385064"/>
                      <a:gd name="connsiteY8" fmla="*/ 153771 h 572486"/>
                      <a:gd name="connsiteX9" fmla="*/ 55245 w 385064"/>
                      <a:gd name="connsiteY9" fmla="*/ 572486 h 572486"/>
                      <a:gd name="connsiteX10" fmla="*/ 0 w 385064"/>
                      <a:gd name="connsiteY10" fmla="*/ 36136 h 572486"/>
                      <a:gd name="connsiteX11" fmla="*/ 315007 w 385064"/>
                      <a:gd name="connsiteY11" fmla="*/ 3690 h 572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85064" h="572486">
                        <a:moveTo>
                          <a:pt x="327340" y="0"/>
                        </a:moveTo>
                        <a:lnTo>
                          <a:pt x="333356" y="1800"/>
                        </a:lnTo>
                        <a:lnTo>
                          <a:pt x="335513" y="1578"/>
                        </a:lnTo>
                        <a:lnTo>
                          <a:pt x="335751" y="2517"/>
                        </a:lnTo>
                        <a:lnTo>
                          <a:pt x="349809" y="6722"/>
                        </a:lnTo>
                        <a:cubicBezTo>
                          <a:pt x="370527" y="19709"/>
                          <a:pt x="385064" y="50110"/>
                          <a:pt x="385064" y="85544"/>
                        </a:cubicBezTo>
                        <a:cubicBezTo>
                          <a:pt x="385063" y="109167"/>
                          <a:pt x="378602" y="130553"/>
                          <a:pt x="368157" y="146033"/>
                        </a:cubicBezTo>
                        <a:lnTo>
                          <a:pt x="362919" y="151266"/>
                        </a:lnTo>
                        <a:lnTo>
                          <a:pt x="362801" y="153771"/>
                        </a:lnTo>
                        <a:cubicBezTo>
                          <a:pt x="257806" y="310620"/>
                          <a:pt x="160240" y="415636"/>
                          <a:pt x="55245" y="572486"/>
                        </a:cubicBezTo>
                        <a:lnTo>
                          <a:pt x="0" y="36136"/>
                        </a:lnTo>
                        <a:lnTo>
                          <a:pt x="315007" y="3690"/>
                        </a:lnTo>
                        <a:close/>
                      </a:path>
                    </a:pathLst>
                  </a:custGeom>
                  <a:solidFill>
                    <a:srgbClr val="4D3735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Freeform: Shape 377">
                    <a:extLst>
                      <a:ext uri="{FF2B5EF4-FFF2-40B4-BE49-F238E27FC236}">
                        <a16:creationId xmlns:a16="http://schemas.microsoft.com/office/drawing/2014/main" id="{34A8D6C9-839F-4CCC-B586-5C04FB3DACC5}"/>
                      </a:ext>
                    </a:extLst>
                  </p:cNvPr>
                  <p:cNvSpPr/>
                  <p:nvPr/>
                </p:nvSpPr>
                <p:spPr>
                  <a:xfrm flipV="1">
                    <a:off x="10936516" y="-644176"/>
                    <a:ext cx="5014683" cy="906646"/>
                  </a:xfrm>
                  <a:custGeom>
                    <a:avLst/>
                    <a:gdLst>
                      <a:gd name="connsiteX0" fmla="*/ 394691 w 5014683"/>
                      <a:gd name="connsiteY0" fmla="*/ 906646 h 906646"/>
                      <a:gd name="connsiteX1" fmla="*/ 4562790 w 5014683"/>
                      <a:gd name="connsiteY1" fmla="*/ 896149 h 906646"/>
                      <a:gd name="connsiteX2" fmla="*/ 4937900 w 5014683"/>
                      <a:gd name="connsiteY2" fmla="*/ 271828 h 906646"/>
                      <a:gd name="connsiteX3" fmla="*/ 4965403 w 5014683"/>
                      <a:gd name="connsiteY3" fmla="*/ 223309 h 906646"/>
                      <a:gd name="connsiteX4" fmla="*/ 4973478 w 5014683"/>
                      <a:gd name="connsiteY4" fmla="*/ 221678 h 906646"/>
                      <a:gd name="connsiteX5" fmla="*/ 5014683 w 5014683"/>
                      <a:gd name="connsiteY5" fmla="*/ 159514 h 906646"/>
                      <a:gd name="connsiteX6" fmla="*/ 5014682 w 5014683"/>
                      <a:gd name="connsiteY6" fmla="*/ 67465 h 906646"/>
                      <a:gd name="connsiteX7" fmla="*/ 4947217 w 5014683"/>
                      <a:gd name="connsiteY7" fmla="*/ 0 h 906646"/>
                      <a:gd name="connsiteX8" fmla="*/ 67465 w 5014683"/>
                      <a:gd name="connsiteY8" fmla="*/ 0 h 906646"/>
                      <a:gd name="connsiteX9" fmla="*/ 0 w 5014683"/>
                      <a:gd name="connsiteY9" fmla="*/ 67465 h 906646"/>
                      <a:gd name="connsiteX10" fmla="*/ 0 w 5014683"/>
                      <a:gd name="connsiteY10" fmla="*/ 159515 h 906646"/>
                      <a:gd name="connsiteX11" fmla="*/ 10415 w 5014683"/>
                      <a:gd name="connsiteY11" fmla="*/ 184658 h 906646"/>
                      <a:gd name="connsiteX12" fmla="*/ 4234 w 5014683"/>
                      <a:gd name="connsiteY12" fmla="*/ 184650 h 906646"/>
                      <a:gd name="connsiteX13" fmla="*/ 394691 w 5014683"/>
                      <a:gd name="connsiteY13" fmla="*/ 906646 h 9066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014683" h="906646">
                        <a:moveTo>
                          <a:pt x="394691" y="906646"/>
                        </a:moveTo>
                        <a:lnTo>
                          <a:pt x="4562790" y="896149"/>
                        </a:lnTo>
                        <a:cubicBezTo>
                          <a:pt x="4661555" y="716200"/>
                          <a:pt x="4823372" y="468672"/>
                          <a:pt x="4937900" y="271828"/>
                        </a:cubicBezTo>
                        <a:lnTo>
                          <a:pt x="4965403" y="223309"/>
                        </a:lnTo>
                        <a:lnTo>
                          <a:pt x="4973478" y="221678"/>
                        </a:lnTo>
                        <a:cubicBezTo>
                          <a:pt x="4997692" y="211437"/>
                          <a:pt x="5014683" y="187460"/>
                          <a:pt x="5014683" y="159514"/>
                        </a:cubicBezTo>
                        <a:lnTo>
                          <a:pt x="5014682" y="67465"/>
                        </a:lnTo>
                        <a:cubicBezTo>
                          <a:pt x="5014683" y="30206"/>
                          <a:pt x="4984476" y="-1"/>
                          <a:pt x="4947217" y="0"/>
                        </a:cubicBezTo>
                        <a:lnTo>
                          <a:pt x="67465" y="0"/>
                        </a:lnTo>
                        <a:cubicBezTo>
                          <a:pt x="30206" y="-1"/>
                          <a:pt x="-1" y="30206"/>
                          <a:pt x="0" y="67465"/>
                        </a:cubicBezTo>
                        <a:lnTo>
                          <a:pt x="0" y="159515"/>
                        </a:lnTo>
                        <a:lnTo>
                          <a:pt x="10415" y="184658"/>
                        </a:lnTo>
                        <a:lnTo>
                          <a:pt x="4234" y="184650"/>
                        </a:lnTo>
                        <a:cubicBezTo>
                          <a:pt x="117108" y="393805"/>
                          <a:pt x="281817" y="697491"/>
                          <a:pt x="394691" y="906646"/>
                        </a:cubicBezTo>
                        <a:close/>
                      </a:path>
                    </a:pathLst>
                  </a:custGeom>
                  <a:solidFill>
                    <a:srgbClr val="674846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Flowchart: Manual Operation 1069">
                    <a:extLst>
                      <a:ext uri="{FF2B5EF4-FFF2-40B4-BE49-F238E27FC236}">
                        <a16:creationId xmlns:a16="http://schemas.microsoft.com/office/drawing/2014/main" id="{E3D9C45A-710F-4DF8-A97A-8A8D2C54AAAE}"/>
                      </a:ext>
                    </a:extLst>
                  </p:cNvPr>
                  <p:cNvSpPr/>
                  <p:nvPr/>
                </p:nvSpPr>
                <p:spPr>
                  <a:xfrm flipV="1">
                    <a:off x="11155954" y="-495654"/>
                    <a:ext cx="4540460" cy="543436"/>
                  </a:xfrm>
                  <a:custGeom>
                    <a:avLst/>
                    <a:gdLst>
                      <a:gd name="connsiteX0" fmla="*/ 0 w 10000"/>
                      <a:gd name="connsiteY0" fmla="*/ 0 h 10000"/>
                      <a:gd name="connsiteX1" fmla="*/ 10000 w 10000"/>
                      <a:gd name="connsiteY1" fmla="*/ 0 h 10000"/>
                      <a:gd name="connsiteX2" fmla="*/ 8000 w 10000"/>
                      <a:gd name="connsiteY2" fmla="*/ 10000 h 10000"/>
                      <a:gd name="connsiteX3" fmla="*/ 2000 w 10000"/>
                      <a:gd name="connsiteY3" fmla="*/ 10000 h 10000"/>
                      <a:gd name="connsiteX4" fmla="*/ 0 w 10000"/>
                      <a:gd name="connsiteY4" fmla="*/ 0 h 10000"/>
                      <a:gd name="connsiteX0" fmla="*/ 0 w 10000"/>
                      <a:gd name="connsiteY0" fmla="*/ 0 h 11117"/>
                      <a:gd name="connsiteX1" fmla="*/ 10000 w 10000"/>
                      <a:gd name="connsiteY1" fmla="*/ 0 h 11117"/>
                      <a:gd name="connsiteX2" fmla="*/ 8000 w 10000"/>
                      <a:gd name="connsiteY2" fmla="*/ 10000 h 11117"/>
                      <a:gd name="connsiteX3" fmla="*/ 698 w 10000"/>
                      <a:gd name="connsiteY3" fmla="*/ 11117 h 11117"/>
                      <a:gd name="connsiteX4" fmla="*/ 0 w 10000"/>
                      <a:gd name="connsiteY4" fmla="*/ 0 h 11117"/>
                      <a:gd name="connsiteX0" fmla="*/ 0 w 10000"/>
                      <a:gd name="connsiteY0" fmla="*/ 0 h 11117"/>
                      <a:gd name="connsiteX1" fmla="*/ 10000 w 10000"/>
                      <a:gd name="connsiteY1" fmla="*/ 0 h 11117"/>
                      <a:gd name="connsiteX2" fmla="*/ 9302 w 10000"/>
                      <a:gd name="connsiteY2" fmla="*/ 10931 h 11117"/>
                      <a:gd name="connsiteX3" fmla="*/ 698 w 10000"/>
                      <a:gd name="connsiteY3" fmla="*/ 11117 h 11117"/>
                      <a:gd name="connsiteX4" fmla="*/ 0 w 10000"/>
                      <a:gd name="connsiteY4" fmla="*/ 0 h 11117"/>
                      <a:gd name="connsiteX0" fmla="*/ 0 w 10022"/>
                      <a:gd name="connsiteY0" fmla="*/ 1490 h 12607"/>
                      <a:gd name="connsiteX1" fmla="*/ 10022 w 10022"/>
                      <a:gd name="connsiteY1" fmla="*/ 0 h 12607"/>
                      <a:gd name="connsiteX2" fmla="*/ 9302 w 10022"/>
                      <a:gd name="connsiteY2" fmla="*/ 12421 h 12607"/>
                      <a:gd name="connsiteX3" fmla="*/ 698 w 10022"/>
                      <a:gd name="connsiteY3" fmla="*/ 12607 h 12607"/>
                      <a:gd name="connsiteX4" fmla="*/ 0 w 10022"/>
                      <a:gd name="connsiteY4" fmla="*/ 1490 h 12607"/>
                      <a:gd name="connsiteX0" fmla="*/ 0 w 10130"/>
                      <a:gd name="connsiteY0" fmla="*/ 0 h 12793"/>
                      <a:gd name="connsiteX1" fmla="*/ 10130 w 10130"/>
                      <a:gd name="connsiteY1" fmla="*/ 186 h 12793"/>
                      <a:gd name="connsiteX2" fmla="*/ 9410 w 10130"/>
                      <a:gd name="connsiteY2" fmla="*/ 12607 h 12793"/>
                      <a:gd name="connsiteX3" fmla="*/ 806 w 10130"/>
                      <a:gd name="connsiteY3" fmla="*/ 12793 h 12793"/>
                      <a:gd name="connsiteX4" fmla="*/ 0 w 10130"/>
                      <a:gd name="connsiteY4" fmla="*/ 0 h 12793"/>
                      <a:gd name="connsiteX0" fmla="*/ 0 w 9923"/>
                      <a:gd name="connsiteY0" fmla="*/ 0 h 12793"/>
                      <a:gd name="connsiteX1" fmla="*/ 9923 w 9923"/>
                      <a:gd name="connsiteY1" fmla="*/ 186 h 12793"/>
                      <a:gd name="connsiteX2" fmla="*/ 9203 w 9923"/>
                      <a:gd name="connsiteY2" fmla="*/ 12607 h 12793"/>
                      <a:gd name="connsiteX3" fmla="*/ 599 w 9923"/>
                      <a:gd name="connsiteY3" fmla="*/ 12793 h 12793"/>
                      <a:gd name="connsiteX4" fmla="*/ 0 w 9923"/>
                      <a:gd name="connsiteY4" fmla="*/ 0 h 12793"/>
                      <a:gd name="connsiteX0" fmla="*/ 0 w 9884"/>
                      <a:gd name="connsiteY0" fmla="*/ 920 h 10920"/>
                      <a:gd name="connsiteX1" fmla="*/ 9884 w 9884"/>
                      <a:gd name="connsiteY1" fmla="*/ 0 h 10920"/>
                      <a:gd name="connsiteX2" fmla="*/ 9274 w 9884"/>
                      <a:gd name="connsiteY2" fmla="*/ 10775 h 10920"/>
                      <a:gd name="connsiteX3" fmla="*/ 604 w 9884"/>
                      <a:gd name="connsiteY3" fmla="*/ 10920 h 10920"/>
                      <a:gd name="connsiteX4" fmla="*/ 0 w 9884"/>
                      <a:gd name="connsiteY4" fmla="*/ 920 h 10920"/>
                      <a:gd name="connsiteX0" fmla="*/ 0 w 10113"/>
                      <a:gd name="connsiteY0" fmla="*/ 449 h 9607"/>
                      <a:gd name="connsiteX1" fmla="*/ 10113 w 10113"/>
                      <a:gd name="connsiteY1" fmla="*/ 0 h 9607"/>
                      <a:gd name="connsiteX2" fmla="*/ 9383 w 10113"/>
                      <a:gd name="connsiteY2" fmla="*/ 9474 h 9607"/>
                      <a:gd name="connsiteX3" fmla="*/ 611 w 10113"/>
                      <a:gd name="connsiteY3" fmla="*/ 9607 h 9607"/>
                      <a:gd name="connsiteX4" fmla="*/ 0 w 10113"/>
                      <a:gd name="connsiteY4" fmla="*/ 449 h 9607"/>
                      <a:gd name="connsiteX0" fmla="*/ 0 w 10028"/>
                      <a:gd name="connsiteY0" fmla="*/ 712 h 10245"/>
                      <a:gd name="connsiteX1" fmla="*/ 10028 w 10028"/>
                      <a:gd name="connsiteY1" fmla="*/ 0 h 10245"/>
                      <a:gd name="connsiteX2" fmla="*/ 9278 w 10028"/>
                      <a:gd name="connsiteY2" fmla="*/ 10107 h 10245"/>
                      <a:gd name="connsiteX3" fmla="*/ 604 w 10028"/>
                      <a:gd name="connsiteY3" fmla="*/ 10245 h 10245"/>
                      <a:gd name="connsiteX4" fmla="*/ 0 w 10028"/>
                      <a:gd name="connsiteY4" fmla="*/ 712 h 10245"/>
                      <a:gd name="connsiteX0" fmla="*/ 0 w 10028"/>
                      <a:gd name="connsiteY0" fmla="*/ 712 h 10245"/>
                      <a:gd name="connsiteX1" fmla="*/ 10028 w 10028"/>
                      <a:gd name="connsiteY1" fmla="*/ 0 h 10245"/>
                      <a:gd name="connsiteX2" fmla="*/ 9278 w 10028"/>
                      <a:gd name="connsiteY2" fmla="*/ 10107 h 10245"/>
                      <a:gd name="connsiteX3" fmla="*/ 604 w 10028"/>
                      <a:gd name="connsiteY3" fmla="*/ 10245 h 10245"/>
                      <a:gd name="connsiteX4" fmla="*/ 0 w 10028"/>
                      <a:gd name="connsiteY4" fmla="*/ 712 h 10245"/>
                      <a:gd name="connsiteX0" fmla="*/ 0 w 10028"/>
                      <a:gd name="connsiteY0" fmla="*/ 712 h 10245"/>
                      <a:gd name="connsiteX1" fmla="*/ 10028 w 10028"/>
                      <a:gd name="connsiteY1" fmla="*/ 0 h 10245"/>
                      <a:gd name="connsiteX2" fmla="*/ 9278 w 10028"/>
                      <a:gd name="connsiteY2" fmla="*/ 10107 h 10245"/>
                      <a:gd name="connsiteX3" fmla="*/ 604 w 10028"/>
                      <a:gd name="connsiteY3" fmla="*/ 10245 h 10245"/>
                      <a:gd name="connsiteX4" fmla="*/ 0 w 10028"/>
                      <a:gd name="connsiteY4" fmla="*/ 712 h 10245"/>
                      <a:gd name="connsiteX0" fmla="*/ 0 w 10028"/>
                      <a:gd name="connsiteY0" fmla="*/ 712 h 10245"/>
                      <a:gd name="connsiteX1" fmla="*/ 10028 w 10028"/>
                      <a:gd name="connsiteY1" fmla="*/ 0 h 10245"/>
                      <a:gd name="connsiteX2" fmla="*/ 9278 w 10028"/>
                      <a:gd name="connsiteY2" fmla="*/ 10107 h 10245"/>
                      <a:gd name="connsiteX3" fmla="*/ 604 w 10028"/>
                      <a:gd name="connsiteY3" fmla="*/ 10245 h 10245"/>
                      <a:gd name="connsiteX4" fmla="*/ 0 w 10028"/>
                      <a:gd name="connsiteY4" fmla="*/ 712 h 10245"/>
                      <a:gd name="connsiteX0" fmla="*/ 0 w 10037"/>
                      <a:gd name="connsiteY0" fmla="*/ 385 h 10245"/>
                      <a:gd name="connsiteX1" fmla="*/ 10037 w 10037"/>
                      <a:gd name="connsiteY1" fmla="*/ 0 h 10245"/>
                      <a:gd name="connsiteX2" fmla="*/ 9287 w 10037"/>
                      <a:gd name="connsiteY2" fmla="*/ 10107 h 10245"/>
                      <a:gd name="connsiteX3" fmla="*/ 613 w 10037"/>
                      <a:gd name="connsiteY3" fmla="*/ 10245 h 10245"/>
                      <a:gd name="connsiteX4" fmla="*/ 0 w 10037"/>
                      <a:gd name="connsiteY4" fmla="*/ 385 h 10245"/>
                      <a:gd name="connsiteX0" fmla="*/ 0 w 10037"/>
                      <a:gd name="connsiteY0" fmla="*/ 385 h 10245"/>
                      <a:gd name="connsiteX1" fmla="*/ 10037 w 10037"/>
                      <a:gd name="connsiteY1" fmla="*/ 0 h 10245"/>
                      <a:gd name="connsiteX2" fmla="*/ 9287 w 10037"/>
                      <a:gd name="connsiteY2" fmla="*/ 10107 h 10245"/>
                      <a:gd name="connsiteX3" fmla="*/ 613 w 10037"/>
                      <a:gd name="connsiteY3" fmla="*/ 10245 h 10245"/>
                      <a:gd name="connsiteX4" fmla="*/ 0 w 10037"/>
                      <a:gd name="connsiteY4" fmla="*/ 385 h 10245"/>
                      <a:gd name="connsiteX0" fmla="*/ 0 w 10046"/>
                      <a:gd name="connsiteY0" fmla="*/ 227 h 10578"/>
                      <a:gd name="connsiteX1" fmla="*/ 10046 w 10046"/>
                      <a:gd name="connsiteY1" fmla="*/ 333 h 10578"/>
                      <a:gd name="connsiteX2" fmla="*/ 9296 w 10046"/>
                      <a:gd name="connsiteY2" fmla="*/ 10440 h 10578"/>
                      <a:gd name="connsiteX3" fmla="*/ 622 w 10046"/>
                      <a:gd name="connsiteY3" fmla="*/ 10578 h 10578"/>
                      <a:gd name="connsiteX4" fmla="*/ 0 w 10046"/>
                      <a:gd name="connsiteY4" fmla="*/ 227 h 10578"/>
                      <a:gd name="connsiteX0" fmla="*/ 0 w 10046"/>
                      <a:gd name="connsiteY0" fmla="*/ 227 h 10578"/>
                      <a:gd name="connsiteX1" fmla="*/ 10046 w 10046"/>
                      <a:gd name="connsiteY1" fmla="*/ 333 h 10578"/>
                      <a:gd name="connsiteX2" fmla="*/ 9296 w 10046"/>
                      <a:gd name="connsiteY2" fmla="*/ 10440 h 10578"/>
                      <a:gd name="connsiteX3" fmla="*/ 622 w 10046"/>
                      <a:gd name="connsiteY3" fmla="*/ 10578 h 10578"/>
                      <a:gd name="connsiteX4" fmla="*/ 0 w 10046"/>
                      <a:gd name="connsiteY4" fmla="*/ 227 h 10578"/>
                      <a:gd name="connsiteX0" fmla="*/ 0 w 10046"/>
                      <a:gd name="connsiteY0" fmla="*/ 58 h 10409"/>
                      <a:gd name="connsiteX1" fmla="*/ 10046 w 10046"/>
                      <a:gd name="connsiteY1" fmla="*/ 164 h 10409"/>
                      <a:gd name="connsiteX2" fmla="*/ 9296 w 10046"/>
                      <a:gd name="connsiteY2" fmla="*/ 10271 h 10409"/>
                      <a:gd name="connsiteX3" fmla="*/ 622 w 10046"/>
                      <a:gd name="connsiteY3" fmla="*/ 10409 h 10409"/>
                      <a:gd name="connsiteX4" fmla="*/ 0 w 10046"/>
                      <a:gd name="connsiteY4" fmla="*/ 58 h 10409"/>
                      <a:gd name="connsiteX0" fmla="*/ 0 w 10009"/>
                      <a:gd name="connsiteY0" fmla="*/ 41 h 10392"/>
                      <a:gd name="connsiteX1" fmla="*/ 10009 w 10009"/>
                      <a:gd name="connsiteY1" fmla="*/ 392 h 10392"/>
                      <a:gd name="connsiteX2" fmla="*/ 9296 w 10009"/>
                      <a:gd name="connsiteY2" fmla="*/ 10254 h 10392"/>
                      <a:gd name="connsiteX3" fmla="*/ 622 w 10009"/>
                      <a:gd name="connsiteY3" fmla="*/ 10392 h 10392"/>
                      <a:gd name="connsiteX4" fmla="*/ 0 w 10009"/>
                      <a:gd name="connsiteY4" fmla="*/ 41 h 10392"/>
                      <a:gd name="connsiteX0" fmla="*/ 0 w 10009"/>
                      <a:gd name="connsiteY0" fmla="*/ 101 h 10452"/>
                      <a:gd name="connsiteX1" fmla="*/ 10009 w 10009"/>
                      <a:gd name="connsiteY1" fmla="*/ 452 h 10452"/>
                      <a:gd name="connsiteX2" fmla="*/ 9296 w 10009"/>
                      <a:gd name="connsiteY2" fmla="*/ 10314 h 10452"/>
                      <a:gd name="connsiteX3" fmla="*/ 622 w 10009"/>
                      <a:gd name="connsiteY3" fmla="*/ 10452 h 10452"/>
                      <a:gd name="connsiteX4" fmla="*/ 0 w 10009"/>
                      <a:gd name="connsiteY4" fmla="*/ 101 h 10452"/>
                      <a:gd name="connsiteX0" fmla="*/ 0 w 10009"/>
                      <a:gd name="connsiteY0" fmla="*/ 101 h 10452"/>
                      <a:gd name="connsiteX1" fmla="*/ 10009 w 10009"/>
                      <a:gd name="connsiteY1" fmla="*/ 452 h 10452"/>
                      <a:gd name="connsiteX2" fmla="*/ 9296 w 10009"/>
                      <a:gd name="connsiteY2" fmla="*/ 10314 h 10452"/>
                      <a:gd name="connsiteX3" fmla="*/ 622 w 10009"/>
                      <a:gd name="connsiteY3" fmla="*/ 10452 h 10452"/>
                      <a:gd name="connsiteX4" fmla="*/ 0 w 10009"/>
                      <a:gd name="connsiteY4" fmla="*/ 101 h 10452"/>
                      <a:gd name="connsiteX0" fmla="*/ 0 w 10009"/>
                      <a:gd name="connsiteY0" fmla="*/ 101 h 10498"/>
                      <a:gd name="connsiteX1" fmla="*/ 10009 w 10009"/>
                      <a:gd name="connsiteY1" fmla="*/ 452 h 10498"/>
                      <a:gd name="connsiteX2" fmla="*/ 9362 w 10009"/>
                      <a:gd name="connsiteY2" fmla="*/ 10498 h 10498"/>
                      <a:gd name="connsiteX3" fmla="*/ 622 w 10009"/>
                      <a:gd name="connsiteY3" fmla="*/ 10452 h 10498"/>
                      <a:gd name="connsiteX4" fmla="*/ 0 w 10009"/>
                      <a:gd name="connsiteY4" fmla="*/ 101 h 10498"/>
                      <a:gd name="connsiteX0" fmla="*/ 0 w 10009"/>
                      <a:gd name="connsiteY0" fmla="*/ 101 h 10498"/>
                      <a:gd name="connsiteX1" fmla="*/ 10009 w 10009"/>
                      <a:gd name="connsiteY1" fmla="*/ 452 h 10498"/>
                      <a:gd name="connsiteX2" fmla="*/ 9362 w 10009"/>
                      <a:gd name="connsiteY2" fmla="*/ 10498 h 10498"/>
                      <a:gd name="connsiteX3" fmla="*/ 622 w 10009"/>
                      <a:gd name="connsiteY3" fmla="*/ 10452 h 10498"/>
                      <a:gd name="connsiteX4" fmla="*/ 0 w 10009"/>
                      <a:gd name="connsiteY4" fmla="*/ 101 h 10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9" h="10498">
                        <a:moveTo>
                          <a:pt x="0" y="101"/>
                        </a:moveTo>
                        <a:cubicBezTo>
                          <a:pt x="4289" y="-109"/>
                          <a:pt x="3173" y="8"/>
                          <a:pt x="10009" y="452"/>
                        </a:cubicBezTo>
                        <a:cubicBezTo>
                          <a:pt x="9270" y="11019"/>
                          <a:pt x="9552" y="7475"/>
                          <a:pt x="9362" y="10498"/>
                        </a:cubicBezTo>
                        <a:lnTo>
                          <a:pt x="622" y="10452"/>
                        </a:lnTo>
                        <a:cubicBezTo>
                          <a:pt x="415" y="7199"/>
                          <a:pt x="617" y="10632"/>
                          <a:pt x="0" y="101"/>
                        </a:cubicBezTo>
                        <a:close/>
                      </a:path>
                    </a:pathLst>
                  </a:custGeom>
                  <a:solidFill>
                    <a:srgbClr val="4D3735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Rectangle 437">
                    <a:extLst>
                      <a:ext uri="{FF2B5EF4-FFF2-40B4-BE49-F238E27FC236}">
                        <a16:creationId xmlns:a16="http://schemas.microsoft.com/office/drawing/2014/main" id="{A5E359A9-620E-4A21-8C55-F5882D5D10AD}"/>
                      </a:ext>
                    </a:extLst>
                  </p:cNvPr>
                  <p:cNvSpPr/>
                  <p:nvPr/>
                </p:nvSpPr>
                <p:spPr>
                  <a:xfrm>
                    <a:off x="11430000" y="-582736"/>
                    <a:ext cx="3982720" cy="89463"/>
                  </a:xfrm>
                  <a:prstGeom prst="rect">
                    <a:avLst/>
                  </a:prstGeom>
                  <a:solidFill>
                    <a:srgbClr val="632523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Freeform: Shape 440">
                    <a:extLst>
                      <a:ext uri="{FF2B5EF4-FFF2-40B4-BE49-F238E27FC236}">
                        <a16:creationId xmlns:a16="http://schemas.microsoft.com/office/drawing/2014/main" id="{B4B2FA5F-9EB5-4CFF-BD87-A570E6C8A3FB}"/>
                      </a:ext>
                    </a:extLst>
                  </p:cNvPr>
                  <p:cNvSpPr/>
                  <p:nvPr/>
                </p:nvSpPr>
                <p:spPr>
                  <a:xfrm rot="17880000">
                    <a:off x="10931839" y="-288069"/>
                    <a:ext cx="715927" cy="54864"/>
                  </a:xfrm>
                  <a:custGeom>
                    <a:avLst/>
                    <a:gdLst>
                      <a:gd name="connsiteX0" fmla="*/ 715927 w 715927"/>
                      <a:gd name="connsiteY0" fmla="*/ 0 h 54864"/>
                      <a:gd name="connsiteX1" fmla="*/ 629244 w 715927"/>
                      <a:gd name="connsiteY1" fmla="*/ 46090 h 54864"/>
                      <a:gd name="connsiteX2" fmla="*/ 633910 w 715927"/>
                      <a:gd name="connsiteY2" fmla="*/ 54864 h 54864"/>
                      <a:gd name="connsiteX3" fmla="*/ 29172 w 715927"/>
                      <a:gd name="connsiteY3" fmla="*/ 54864 h 54864"/>
                      <a:gd name="connsiteX4" fmla="*/ 0 w 715927"/>
                      <a:gd name="connsiteY4" fmla="*/ 0 h 5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5927" h="54864">
                        <a:moveTo>
                          <a:pt x="715927" y="0"/>
                        </a:moveTo>
                        <a:lnTo>
                          <a:pt x="629244" y="46090"/>
                        </a:lnTo>
                        <a:lnTo>
                          <a:pt x="633910" y="54864"/>
                        </a:lnTo>
                        <a:lnTo>
                          <a:pt x="29172" y="5486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53735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Freeform: Shape 442">
                    <a:extLst>
                      <a:ext uri="{FF2B5EF4-FFF2-40B4-BE49-F238E27FC236}">
                        <a16:creationId xmlns:a16="http://schemas.microsoft.com/office/drawing/2014/main" id="{5A043C31-BA79-472E-9845-91D5E72F3046}"/>
                      </a:ext>
                    </a:extLst>
                  </p:cNvPr>
                  <p:cNvSpPr/>
                  <p:nvPr/>
                </p:nvSpPr>
                <p:spPr>
                  <a:xfrm rot="3720000" flipH="1">
                    <a:off x="15206694" y="-292343"/>
                    <a:ext cx="689321" cy="52490"/>
                  </a:xfrm>
                  <a:custGeom>
                    <a:avLst/>
                    <a:gdLst>
                      <a:gd name="connsiteX0" fmla="*/ 715927 w 715927"/>
                      <a:gd name="connsiteY0" fmla="*/ 0 h 54864"/>
                      <a:gd name="connsiteX1" fmla="*/ 0 w 715927"/>
                      <a:gd name="connsiteY1" fmla="*/ 0 h 54864"/>
                      <a:gd name="connsiteX2" fmla="*/ 29172 w 715927"/>
                      <a:gd name="connsiteY2" fmla="*/ 54864 h 54864"/>
                      <a:gd name="connsiteX3" fmla="*/ 633910 w 715927"/>
                      <a:gd name="connsiteY3" fmla="*/ 54864 h 54864"/>
                      <a:gd name="connsiteX4" fmla="*/ 629244 w 715927"/>
                      <a:gd name="connsiteY4" fmla="*/ 46090 h 54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5927" h="54864">
                        <a:moveTo>
                          <a:pt x="715927" y="0"/>
                        </a:moveTo>
                        <a:lnTo>
                          <a:pt x="0" y="0"/>
                        </a:lnTo>
                        <a:lnTo>
                          <a:pt x="29172" y="54864"/>
                        </a:lnTo>
                        <a:lnTo>
                          <a:pt x="633910" y="54864"/>
                        </a:lnTo>
                        <a:lnTo>
                          <a:pt x="629244" y="46090"/>
                        </a:lnTo>
                        <a:close/>
                      </a:path>
                    </a:pathLst>
                  </a:custGeom>
                  <a:solidFill>
                    <a:srgbClr val="953735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Freeform: Shape 438">
                    <a:extLst>
                      <a:ext uri="{FF2B5EF4-FFF2-40B4-BE49-F238E27FC236}">
                        <a16:creationId xmlns:a16="http://schemas.microsoft.com/office/drawing/2014/main" id="{B9FA86A9-9A13-44F9-89A8-28F4A33016A4}"/>
                      </a:ext>
                    </a:extLst>
                  </p:cNvPr>
                  <p:cNvSpPr/>
                  <p:nvPr/>
                </p:nvSpPr>
                <p:spPr>
                  <a:xfrm>
                    <a:off x="10988775" y="69454"/>
                    <a:ext cx="57952" cy="137160"/>
                  </a:xfrm>
                  <a:custGeom>
                    <a:avLst/>
                    <a:gdLst>
                      <a:gd name="connsiteX0" fmla="*/ 65355 w 128495"/>
                      <a:gd name="connsiteY0" fmla="*/ 0 h 281799"/>
                      <a:gd name="connsiteX1" fmla="*/ 51022 w 128495"/>
                      <a:gd name="connsiteY1" fmla="*/ 16642 h 281799"/>
                      <a:gd name="connsiteX2" fmla="*/ 26516 w 128495"/>
                      <a:gd name="connsiteY2" fmla="*/ 118524 h 281799"/>
                      <a:gd name="connsiteX3" fmla="*/ 110183 w 128495"/>
                      <a:gd name="connsiteY3" fmla="*/ 262607 h 281799"/>
                      <a:gd name="connsiteX4" fmla="*/ 128495 w 128495"/>
                      <a:gd name="connsiteY4" fmla="*/ 256240 h 281799"/>
                      <a:gd name="connsiteX5" fmla="*/ 116234 w 128495"/>
                      <a:gd name="connsiteY5" fmla="*/ 270476 h 281799"/>
                      <a:gd name="connsiteX6" fmla="*/ 83667 w 128495"/>
                      <a:gd name="connsiteY6" fmla="*/ 281799 h 281799"/>
                      <a:gd name="connsiteX7" fmla="*/ 0 w 128495"/>
                      <a:gd name="connsiteY7" fmla="*/ 137716 h 281799"/>
                      <a:gd name="connsiteX8" fmla="*/ 51100 w 128495"/>
                      <a:gd name="connsiteY8" fmla="*/ 4956 h 28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8495" h="281799">
                        <a:moveTo>
                          <a:pt x="65355" y="0"/>
                        </a:moveTo>
                        <a:lnTo>
                          <a:pt x="51022" y="16642"/>
                        </a:lnTo>
                        <a:cubicBezTo>
                          <a:pt x="35881" y="42716"/>
                          <a:pt x="26516" y="78737"/>
                          <a:pt x="26516" y="118524"/>
                        </a:cubicBezTo>
                        <a:cubicBezTo>
                          <a:pt x="26516" y="198099"/>
                          <a:pt x="63975" y="262607"/>
                          <a:pt x="110183" y="262607"/>
                        </a:cubicBezTo>
                        <a:lnTo>
                          <a:pt x="128495" y="256240"/>
                        </a:lnTo>
                        <a:lnTo>
                          <a:pt x="116234" y="270476"/>
                        </a:lnTo>
                        <a:cubicBezTo>
                          <a:pt x="106224" y="277767"/>
                          <a:pt x="95219" y="281799"/>
                          <a:pt x="83667" y="281799"/>
                        </a:cubicBezTo>
                        <a:cubicBezTo>
                          <a:pt x="37459" y="281799"/>
                          <a:pt x="0" y="217291"/>
                          <a:pt x="0" y="137716"/>
                        </a:cubicBezTo>
                        <a:cubicBezTo>
                          <a:pt x="0" y="78035"/>
                          <a:pt x="21071" y="26829"/>
                          <a:pt x="51100" y="4956"/>
                        </a:cubicBezTo>
                        <a:close/>
                      </a:path>
                    </a:pathLst>
                  </a:custGeom>
                  <a:solidFill>
                    <a:srgbClr val="C0504D">
                      <a:lumMod val="60000"/>
                      <a:lumOff val="40000"/>
                      <a:alpha val="53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Freeform: Shape 443">
                    <a:extLst>
                      <a:ext uri="{FF2B5EF4-FFF2-40B4-BE49-F238E27FC236}">
                        <a16:creationId xmlns:a16="http://schemas.microsoft.com/office/drawing/2014/main" id="{37F6C216-FA63-4186-9779-0CF603F4D0DB}"/>
                      </a:ext>
                    </a:extLst>
                  </p:cNvPr>
                  <p:cNvSpPr/>
                  <p:nvPr/>
                </p:nvSpPr>
                <p:spPr>
                  <a:xfrm flipH="1">
                    <a:off x="15845633" y="79924"/>
                    <a:ext cx="57952" cy="137160"/>
                  </a:xfrm>
                  <a:custGeom>
                    <a:avLst/>
                    <a:gdLst>
                      <a:gd name="connsiteX0" fmla="*/ 65355 w 128495"/>
                      <a:gd name="connsiteY0" fmla="*/ 0 h 281799"/>
                      <a:gd name="connsiteX1" fmla="*/ 51022 w 128495"/>
                      <a:gd name="connsiteY1" fmla="*/ 16642 h 281799"/>
                      <a:gd name="connsiteX2" fmla="*/ 26516 w 128495"/>
                      <a:gd name="connsiteY2" fmla="*/ 118524 h 281799"/>
                      <a:gd name="connsiteX3" fmla="*/ 110183 w 128495"/>
                      <a:gd name="connsiteY3" fmla="*/ 262607 h 281799"/>
                      <a:gd name="connsiteX4" fmla="*/ 128495 w 128495"/>
                      <a:gd name="connsiteY4" fmla="*/ 256240 h 281799"/>
                      <a:gd name="connsiteX5" fmla="*/ 116234 w 128495"/>
                      <a:gd name="connsiteY5" fmla="*/ 270476 h 281799"/>
                      <a:gd name="connsiteX6" fmla="*/ 83667 w 128495"/>
                      <a:gd name="connsiteY6" fmla="*/ 281799 h 281799"/>
                      <a:gd name="connsiteX7" fmla="*/ 0 w 128495"/>
                      <a:gd name="connsiteY7" fmla="*/ 137716 h 281799"/>
                      <a:gd name="connsiteX8" fmla="*/ 51100 w 128495"/>
                      <a:gd name="connsiteY8" fmla="*/ 4956 h 281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8495" h="281799">
                        <a:moveTo>
                          <a:pt x="65355" y="0"/>
                        </a:moveTo>
                        <a:lnTo>
                          <a:pt x="51022" y="16642"/>
                        </a:lnTo>
                        <a:cubicBezTo>
                          <a:pt x="35881" y="42716"/>
                          <a:pt x="26516" y="78737"/>
                          <a:pt x="26516" y="118524"/>
                        </a:cubicBezTo>
                        <a:cubicBezTo>
                          <a:pt x="26516" y="198099"/>
                          <a:pt x="63975" y="262607"/>
                          <a:pt x="110183" y="262607"/>
                        </a:cubicBezTo>
                        <a:lnTo>
                          <a:pt x="128495" y="256240"/>
                        </a:lnTo>
                        <a:lnTo>
                          <a:pt x="116234" y="270476"/>
                        </a:lnTo>
                        <a:cubicBezTo>
                          <a:pt x="106224" y="277767"/>
                          <a:pt x="95219" y="281799"/>
                          <a:pt x="83667" y="281799"/>
                        </a:cubicBezTo>
                        <a:cubicBezTo>
                          <a:pt x="37459" y="281799"/>
                          <a:pt x="0" y="217291"/>
                          <a:pt x="0" y="137716"/>
                        </a:cubicBezTo>
                        <a:cubicBezTo>
                          <a:pt x="0" y="78035"/>
                          <a:pt x="21071" y="26829"/>
                          <a:pt x="51100" y="4956"/>
                        </a:cubicBezTo>
                        <a:close/>
                      </a:path>
                    </a:pathLst>
                  </a:custGeom>
                  <a:solidFill>
                    <a:srgbClr val="C0504D">
                      <a:lumMod val="60000"/>
                      <a:lumOff val="40000"/>
                      <a:alpha val="53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3" name="Freeform: Shape 455">
                    <a:extLst>
                      <a:ext uri="{FF2B5EF4-FFF2-40B4-BE49-F238E27FC236}">
                        <a16:creationId xmlns:a16="http://schemas.microsoft.com/office/drawing/2014/main" id="{5477D436-7640-4E61-9257-8F583BE0E8C2}"/>
                      </a:ext>
                    </a:extLst>
                  </p:cNvPr>
                  <p:cNvSpPr/>
                  <p:nvPr/>
                </p:nvSpPr>
                <p:spPr>
                  <a:xfrm rot="3300000">
                    <a:off x="15656825" y="-156586"/>
                    <a:ext cx="677211" cy="133350"/>
                  </a:xfrm>
                  <a:custGeom>
                    <a:avLst/>
                    <a:gdLst>
                      <a:gd name="connsiteX0" fmla="*/ 6509 w 677211"/>
                      <a:gd name="connsiteY0" fmla="*/ 6509 h 133350"/>
                      <a:gd name="connsiteX1" fmla="*/ 22225 w 677211"/>
                      <a:gd name="connsiteY1" fmla="*/ 0 h 133350"/>
                      <a:gd name="connsiteX2" fmla="*/ 677211 w 677211"/>
                      <a:gd name="connsiteY2" fmla="*/ 0 h 133350"/>
                      <a:gd name="connsiteX3" fmla="*/ 676456 w 677211"/>
                      <a:gd name="connsiteY3" fmla="*/ 1677 h 133350"/>
                      <a:gd name="connsiteX4" fmla="*/ 584257 w 677211"/>
                      <a:gd name="connsiteY4" fmla="*/ 133350 h 133350"/>
                      <a:gd name="connsiteX5" fmla="*/ 22225 w 677211"/>
                      <a:gd name="connsiteY5" fmla="*/ 133350 h 133350"/>
                      <a:gd name="connsiteX6" fmla="*/ 0 w 677211"/>
                      <a:gd name="connsiteY6" fmla="*/ 111125 h 133350"/>
                      <a:gd name="connsiteX7" fmla="*/ 0 w 677211"/>
                      <a:gd name="connsiteY7" fmla="*/ 22225 h 133350"/>
                      <a:gd name="connsiteX8" fmla="*/ 6509 w 677211"/>
                      <a:gd name="connsiteY8" fmla="*/ 6509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77211" h="133350">
                        <a:moveTo>
                          <a:pt x="6509" y="6509"/>
                        </a:moveTo>
                        <a:cubicBezTo>
                          <a:pt x="10532" y="2487"/>
                          <a:pt x="16087" y="0"/>
                          <a:pt x="22225" y="0"/>
                        </a:cubicBezTo>
                        <a:lnTo>
                          <a:pt x="677211" y="0"/>
                        </a:lnTo>
                        <a:lnTo>
                          <a:pt x="676456" y="1677"/>
                        </a:lnTo>
                        <a:lnTo>
                          <a:pt x="584257" y="133350"/>
                        </a:lnTo>
                        <a:lnTo>
                          <a:pt x="22225" y="133350"/>
                        </a:lnTo>
                        <a:cubicBezTo>
                          <a:pt x="9950" y="133350"/>
                          <a:pt x="0" y="123400"/>
                          <a:pt x="0" y="111125"/>
                        </a:cubicBezTo>
                        <a:lnTo>
                          <a:pt x="0" y="22225"/>
                        </a:lnTo>
                        <a:cubicBezTo>
                          <a:pt x="0" y="16087"/>
                          <a:pt x="2488" y="10531"/>
                          <a:pt x="6509" y="6509"/>
                        </a:cubicBezTo>
                        <a:close/>
                      </a:path>
                    </a:pathLst>
                  </a:custGeom>
                  <a:solidFill>
                    <a:srgbClr val="674846"/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419" name="Freeform: Shape 575">
                <a:extLst>
                  <a:ext uri="{FF2B5EF4-FFF2-40B4-BE49-F238E27FC236}">
                    <a16:creationId xmlns:a16="http://schemas.microsoft.com/office/drawing/2014/main" id="{5114DD76-C0FC-46C8-941E-550B2CA62DD5}"/>
                  </a:ext>
                </a:extLst>
              </p:cNvPr>
              <p:cNvSpPr/>
              <p:nvPr/>
            </p:nvSpPr>
            <p:spPr>
              <a:xfrm rot="4265075">
                <a:off x="3896721" y="3820276"/>
                <a:ext cx="584042" cy="1090354"/>
              </a:xfrm>
              <a:custGeom>
                <a:avLst/>
                <a:gdLst>
                  <a:gd name="connsiteX0" fmla="*/ 52 w 592420"/>
                  <a:gd name="connsiteY0" fmla="*/ 1467855 h 1599111"/>
                  <a:gd name="connsiteX1" fmla="*/ 170556 w 592420"/>
                  <a:gd name="connsiteY1" fmla="*/ 1182219 h 1599111"/>
                  <a:gd name="connsiteX2" fmla="*/ 381328 w 592420"/>
                  <a:gd name="connsiteY2" fmla="*/ 951893 h 1599111"/>
                  <a:gd name="connsiteX3" fmla="*/ 393660 w 592420"/>
                  <a:gd name="connsiteY3" fmla="*/ 945107 h 1599111"/>
                  <a:gd name="connsiteX4" fmla="*/ 389574 w 592420"/>
                  <a:gd name="connsiteY4" fmla="*/ 886271 h 1599111"/>
                  <a:gd name="connsiteX5" fmla="*/ 383842 w 592420"/>
                  <a:gd name="connsiteY5" fmla="*/ 640797 h 1599111"/>
                  <a:gd name="connsiteX6" fmla="*/ 384539 w 592420"/>
                  <a:gd name="connsiteY6" fmla="*/ 595586 h 1599111"/>
                  <a:gd name="connsiteX7" fmla="*/ 429074 w 592420"/>
                  <a:gd name="connsiteY7" fmla="*/ 249300 h 1599111"/>
                  <a:gd name="connsiteX8" fmla="*/ 314561 w 592420"/>
                  <a:gd name="connsiteY8" fmla="*/ 142922 h 1599111"/>
                  <a:gd name="connsiteX9" fmla="*/ 312478 w 592420"/>
                  <a:gd name="connsiteY9" fmla="*/ 121704 h 1599111"/>
                  <a:gd name="connsiteX10" fmla="*/ 314384 w 592420"/>
                  <a:gd name="connsiteY10" fmla="*/ 106139 h 1599111"/>
                  <a:gd name="connsiteX11" fmla="*/ 408541 w 592420"/>
                  <a:gd name="connsiteY11" fmla="*/ 3313 h 1599111"/>
                  <a:gd name="connsiteX12" fmla="*/ 422008 w 592420"/>
                  <a:gd name="connsiteY12" fmla="*/ 611 h 1599111"/>
                  <a:gd name="connsiteX13" fmla="*/ 474093 w 592420"/>
                  <a:gd name="connsiteY13" fmla="*/ 5644 h 1599111"/>
                  <a:gd name="connsiteX14" fmla="*/ 488552 w 592420"/>
                  <a:gd name="connsiteY14" fmla="*/ 11264 h 1599111"/>
                  <a:gd name="connsiteX15" fmla="*/ 491490 w 592420"/>
                  <a:gd name="connsiteY15" fmla="*/ 22042 h 1599111"/>
                  <a:gd name="connsiteX16" fmla="*/ 520840 w 592420"/>
                  <a:gd name="connsiteY16" fmla="*/ 15620 h 1599111"/>
                  <a:gd name="connsiteX17" fmla="*/ 528498 w 592420"/>
                  <a:gd name="connsiteY17" fmla="*/ 17492 h 1599111"/>
                  <a:gd name="connsiteX18" fmla="*/ 558701 w 592420"/>
                  <a:gd name="connsiteY18" fmla="*/ 36772 h 1599111"/>
                  <a:gd name="connsiteX19" fmla="*/ 568306 w 592420"/>
                  <a:gd name="connsiteY19" fmla="*/ 50544 h 1599111"/>
                  <a:gd name="connsiteX20" fmla="*/ 576212 w 592420"/>
                  <a:gd name="connsiteY20" fmla="*/ 188579 h 1599111"/>
                  <a:gd name="connsiteX21" fmla="*/ 568939 w 592420"/>
                  <a:gd name="connsiteY21" fmla="*/ 208545 h 1599111"/>
                  <a:gd name="connsiteX22" fmla="*/ 545621 w 592420"/>
                  <a:gd name="connsiteY22" fmla="*/ 238089 h 1599111"/>
                  <a:gd name="connsiteX23" fmla="*/ 544230 w 592420"/>
                  <a:gd name="connsiteY23" fmla="*/ 239098 h 1599111"/>
                  <a:gd name="connsiteX24" fmla="*/ 591983 w 592420"/>
                  <a:gd name="connsiteY24" fmla="*/ 612448 h 1599111"/>
                  <a:gd name="connsiteX25" fmla="*/ 592420 w 592420"/>
                  <a:gd name="connsiteY25" fmla="*/ 640798 h 1599111"/>
                  <a:gd name="connsiteX26" fmla="*/ 571924 w 592420"/>
                  <a:gd name="connsiteY26" fmla="*/ 1045329 h 1599111"/>
                  <a:gd name="connsiteX27" fmla="*/ 568048 w 592420"/>
                  <a:gd name="connsiteY27" fmla="*/ 1061071 h 1599111"/>
                  <a:gd name="connsiteX28" fmla="*/ 571152 w 592420"/>
                  <a:gd name="connsiteY28" fmla="*/ 1071502 h 1599111"/>
                  <a:gd name="connsiteX29" fmla="*/ 400649 w 592420"/>
                  <a:gd name="connsiteY29" fmla="*/ 1357138 h 1599111"/>
                  <a:gd name="connsiteX30" fmla="*/ 159422 w 592420"/>
                  <a:gd name="connsiteY30" fmla="*/ 1597620 h 1599111"/>
                  <a:gd name="connsiteX31" fmla="*/ 3364 w 592420"/>
                  <a:gd name="connsiteY31" fmla="*/ 1478983 h 1599111"/>
                  <a:gd name="connsiteX32" fmla="*/ 52 w 592420"/>
                  <a:gd name="connsiteY32" fmla="*/ 1467855 h 159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92420" h="1599111">
                    <a:moveTo>
                      <a:pt x="52" y="1467855"/>
                    </a:moveTo>
                    <a:cubicBezTo>
                      <a:pt x="2226" y="1429986"/>
                      <a:pt x="71867" y="1312038"/>
                      <a:pt x="170556" y="1182219"/>
                    </a:cubicBezTo>
                    <a:cubicBezTo>
                      <a:pt x="255147" y="1070946"/>
                      <a:pt x="337043" y="982570"/>
                      <a:pt x="381328" y="951893"/>
                    </a:cubicBezTo>
                    <a:lnTo>
                      <a:pt x="393660" y="945107"/>
                    </a:lnTo>
                    <a:lnTo>
                      <a:pt x="389574" y="886271"/>
                    </a:lnTo>
                    <a:cubicBezTo>
                      <a:pt x="385955" y="816201"/>
                      <a:pt x="383842" y="731728"/>
                      <a:pt x="383842" y="640797"/>
                    </a:cubicBezTo>
                    <a:lnTo>
                      <a:pt x="384539" y="595586"/>
                    </a:lnTo>
                    <a:lnTo>
                      <a:pt x="429074" y="249300"/>
                    </a:lnTo>
                    <a:lnTo>
                      <a:pt x="314561" y="142922"/>
                    </a:lnTo>
                    <a:lnTo>
                      <a:pt x="312478" y="121704"/>
                    </a:lnTo>
                    <a:lnTo>
                      <a:pt x="314384" y="106139"/>
                    </a:lnTo>
                    <a:lnTo>
                      <a:pt x="408541" y="3313"/>
                    </a:lnTo>
                    <a:lnTo>
                      <a:pt x="422008" y="611"/>
                    </a:lnTo>
                    <a:cubicBezTo>
                      <a:pt x="439323" y="-1059"/>
                      <a:pt x="457022" y="716"/>
                      <a:pt x="474093" y="5644"/>
                    </a:cubicBezTo>
                    <a:lnTo>
                      <a:pt x="488552" y="11264"/>
                    </a:lnTo>
                    <a:lnTo>
                      <a:pt x="491490" y="22042"/>
                    </a:lnTo>
                    <a:lnTo>
                      <a:pt x="520840" y="15620"/>
                    </a:lnTo>
                    <a:lnTo>
                      <a:pt x="528498" y="17492"/>
                    </a:lnTo>
                    <a:cubicBezTo>
                      <a:pt x="540027" y="21830"/>
                      <a:pt x="550158" y="28437"/>
                      <a:pt x="558701" y="36772"/>
                    </a:cubicBezTo>
                    <a:lnTo>
                      <a:pt x="568306" y="50544"/>
                    </a:lnTo>
                    <a:lnTo>
                      <a:pt x="576212" y="188579"/>
                    </a:lnTo>
                    <a:lnTo>
                      <a:pt x="568939" y="208545"/>
                    </a:lnTo>
                    <a:cubicBezTo>
                      <a:pt x="562889" y="219474"/>
                      <a:pt x="555088" y="229460"/>
                      <a:pt x="545621" y="238089"/>
                    </a:cubicBezTo>
                    <a:lnTo>
                      <a:pt x="544230" y="239098"/>
                    </a:lnTo>
                    <a:lnTo>
                      <a:pt x="591983" y="612448"/>
                    </a:lnTo>
                    <a:lnTo>
                      <a:pt x="592420" y="640798"/>
                    </a:lnTo>
                    <a:cubicBezTo>
                      <a:pt x="592420" y="822660"/>
                      <a:pt x="583968" y="978683"/>
                      <a:pt x="571924" y="1045329"/>
                    </a:cubicBezTo>
                    <a:lnTo>
                      <a:pt x="568048" y="1061071"/>
                    </a:lnTo>
                    <a:lnTo>
                      <a:pt x="571152" y="1071502"/>
                    </a:lnTo>
                    <a:cubicBezTo>
                      <a:pt x="568979" y="1109371"/>
                      <a:pt x="499338" y="1227319"/>
                      <a:pt x="400649" y="1357138"/>
                    </a:cubicBezTo>
                    <a:cubicBezTo>
                      <a:pt x="287861" y="1505502"/>
                      <a:pt x="179864" y="1613161"/>
                      <a:pt x="159422" y="1597620"/>
                    </a:cubicBezTo>
                    <a:lnTo>
                      <a:pt x="3364" y="1478983"/>
                    </a:lnTo>
                    <a:cubicBezTo>
                      <a:pt x="808" y="1477040"/>
                      <a:pt x="-258" y="1473265"/>
                      <a:pt x="52" y="1467855"/>
                    </a:cubicBezTo>
                    <a:close/>
                  </a:path>
                </a:pathLst>
              </a:custGeom>
              <a:solidFill>
                <a:srgbClr val="B0753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0" name="Freeform: Shape 554">
                <a:extLst>
                  <a:ext uri="{FF2B5EF4-FFF2-40B4-BE49-F238E27FC236}">
                    <a16:creationId xmlns:a16="http://schemas.microsoft.com/office/drawing/2014/main" id="{FFFEB9BC-EBC0-4054-87A1-B3883136D6D5}"/>
                  </a:ext>
                </a:extLst>
              </p:cNvPr>
              <p:cNvSpPr/>
              <p:nvPr/>
            </p:nvSpPr>
            <p:spPr>
              <a:xfrm rot="19986923">
                <a:off x="3370306" y="3767321"/>
                <a:ext cx="457011" cy="726719"/>
              </a:xfrm>
              <a:custGeom>
                <a:avLst/>
                <a:gdLst>
                  <a:gd name="connsiteX0" fmla="*/ 103335 w 284733"/>
                  <a:gd name="connsiteY0" fmla="*/ 0 h 363782"/>
                  <a:gd name="connsiteX1" fmla="*/ 181398 w 284733"/>
                  <a:gd name="connsiteY1" fmla="*/ 0 h 363782"/>
                  <a:gd name="connsiteX2" fmla="*/ 284733 w 284733"/>
                  <a:gd name="connsiteY2" fmla="*/ 103335 h 363782"/>
                  <a:gd name="connsiteX3" fmla="*/ 284733 w 284733"/>
                  <a:gd name="connsiteY3" fmla="*/ 363782 h 363782"/>
                  <a:gd name="connsiteX4" fmla="*/ 260134 w 284733"/>
                  <a:gd name="connsiteY4" fmla="*/ 347197 h 363782"/>
                  <a:gd name="connsiteX5" fmla="*/ 209872 w 284733"/>
                  <a:gd name="connsiteY5" fmla="*/ 337049 h 363782"/>
                  <a:gd name="connsiteX6" fmla="*/ 66262 w 284733"/>
                  <a:gd name="connsiteY6" fmla="*/ 337049 h 363782"/>
                  <a:gd name="connsiteX7" fmla="*/ 16000 w 284733"/>
                  <a:gd name="connsiteY7" fmla="*/ 347197 h 363782"/>
                  <a:gd name="connsiteX8" fmla="*/ 0 w 284733"/>
                  <a:gd name="connsiteY8" fmla="*/ 357985 h 363782"/>
                  <a:gd name="connsiteX9" fmla="*/ 0 w 284733"/>
                  <a:gd name="connsiteY9" fmla="*/ 103335 h 363782"/>
                  <a:gd name="connsiteX10" fmla="*/ 103335 w 284733"/>
                  <a:gd name="connsiteY10" fmla="*/ 0 h 363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4733" h="363782">
                    <a:moveTo>
                      <a:pt x="103335" y="0"/>
                    </a:moveTo>
                    <a:lnTo>
                      <a:pt x="181398" y="0"/>
                    </a:lnTo>
                    <a:cubicBezTo>
                      <a:pt x="238468" y="0"/>
                      <a:pt x="284733" y="46265"/>
                      <a:pt x="284733" y="103335"/>
                    </a:cubicBezTo>
                    <a:lnTo>
                      <a:pt x="284733" y="363782"/>
                    </a:lnTo>
                    <a:lnTo>
                      <a:pt x="260134" y="347197"/>
                    </a:lnTo>
                    <a:cubicBezTo>
                      <a:pt x="244685" y="340663"/>
                      <a:pt x="227701" y="337049"/>
                      <a:pt x="209872" y="337049"/>
                    </a:cubicBezTo>
                    <a:lnTo>
                      <a:pt x="66262" y="337049"/>
                    </a:lnTo>
                    <a:cubicBezTo>
                      <a:pt x="48434" y="337049"/>
                      <a:pt x="31449" y="340663"/>
                      <a:pt x="16000" y="347197"/>
                    </a:cubicBezTo>
                    <a:lnTo>
                      <a:pt x="0" y="357985"/>
                    </a:lnTo>
                    <a:lnTo>
                      <a:pt x="0" y="103335"/>
                    </a:lnTo>
                    <a:cubicBezTo>
                      <a:pt x="0" y="46265"/>
                      <a:pt x="46265" y="0"/>
                      <a:pt x="103335" y="0"/>
                    </a:cubicBezTo>
                    <a:close/>
                  </a:path>
                </a:pathLst>
              </a:custGeom>
              <a:solidFill>
                <a:srgbClr val="ED7D31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97ED217F-D2AD-4C85-8ABC-DCC53A08F2C6}"/>
                </a:ext>
              </a:extLst>
            </p:cNvPr>
            <p:cNvGrpSpPr/>
            <p:nvPr/>
          </p:nvGrpSpPr>
          <p:grpSpPr>
            <a:xfrm>
              <a:off x="1511773" y="2172530"/>
              <a:ext cx="511940" cy="404300"/>
              <a:chOff x="3497266" y="1819553"/>
              <a:chExt cx="2258046" cy="2801562"/>
            </a:xfrm>
          </p:grpSpPr>
          <p:sp>
            <p:nvSpPr>
              <p:cNvPr id="465" name="Oval 2">
                <a:extLst>
                  <a:ext uri="{FF2B5EF4-FFF2-40B4-BE49-F238E27FC236}">
                    <a16:creationId xmlns:a16="http://schemas.microsoft.com/office/drawing/2014/main" id="{AA8D77D0-FA2E-4567-AD41-9D64B8576D43}"/>
                  </a:ext>
                </a:extLst>
              </p:cNvPr>
              <p:cNvSpPr/>
              <p:nvPr/>
            </p:nvSpPr>
            <p:spPr>
              <a:xfrm>
                <a:off x="3497266" y="1819553"/>
                <a:ext cx="2258046" cy="2801562"/>
              </a:xfrm>
              <a:custGeom>
                <a:avLst/>
                <a:gdLst>
                  <a:gd name="connsiteX0" fmla="*/ 0 w 3040961"/>
                  <a:gd name="connsiteY0" fmla="*/ 1510748 h 3021496"/>
                  <a:gd name="connsiteX1" fmla="*/ 1520481 w 3040961"/>
                  <a:gd name="connsiteY1" fmla="*/ 0 h 3021496"/>
                  <a:gd name="connsiteX2" fmla="*/ 3040962 w 3040961"/>
                  <a:gd name="connsiteY2" fmla="*/ 1510748 h 3021496"/>
                  <a:gd name="connsiteX3" fmla="*/ 1520481 w 3040961"/>
                  <a:gd name="connsiteY3" fmla="*/ 3021496 h 3021496"/>
                  <a:gd name="connsiteX4" fmla="*/ 0 w 3040961"/>
                  <a:gd name="connsiteY4" fmla="*/ 1510748 h 3021496"/>
                  <a:gd name="connsiteX0" fmla="*/ 0 w 3062471"/>
                  <a:gd name="connsiteY0" fmla="*/ 1518706 h 3029454"/>
                  <a:gd name="connsiteX1" fmla="*/ 1520481 w 3062471"/>
                  <a:gd name="connsiteY1" fmla="*/ 7958 h 3029454"/>
                  <a:gd name="connsiteX2" fmla="*/ 2097754 w 3062471"/>
                  <a:gd name="connsiteY2" fmla="*/ 948150 h 3029454"/>
                  <a:gd name="connsiteX3" fmla="*/ 3040962 w 3062471"/>
                  <a:gd name="connsiteY3" fmla="*/ 1518706 h 3029454"/>
                  <a:gd name="connsiteX4" fmla="*/ 1520481 w 3062471"/>
                  <a:gd name="connsiteY4" fmla="*/ 3029454 h 3029454"/>
                  <a:gd name="connsiteX5" fmla="*/ 0 w 3062471"/>
                  <a:gd name="connsiteY5" fmla="*/ 1518706 h 3029454"/>
                  <a:gd name="connsiteX0" fmla="*/ 6171 w 3068642"/>
                  <a:gd name="connsiteY0" fmla="*/ 1510854 h 3021602"/>
                  <a:gd name="connsiteX1" fmla="*/ 1010621 w 3068642"/>
                  <a:gd name="connsiteY1" fmla="*/ 999932 h 3021602"/>
                  <a:gd name="connsiteX2" fmla="*/ 1526652 w 3068642"/>
                  <a:gd name="connsiteY2" fmla="*/ 106 h 3021602"/>
                  <a:gd name="connsiteX3" fmla="*/ 2103925 w 3068642"/>
                  <a:gd name="connsiteY3" fmla="*/ 940298 h 3021602"/>
                  <a:gd name="connsiteX4" fmla="*/ 3047133 w 3068642"/>
                  <a:gd name="connsiteY4" fmla="*/ 1510854 h 3021602"/>
                  <a:gd name="connsiteX5" fmla="*/ 1526652 w 3068642"/>
                  <a:gd name="connsiteY5" fmla="*/ 3021602 h 3021602"/>
                  <a:gd name="connsiteX6" fmla="*/ 6171 w 3068642"/>
                  <a:gd name="connsiteY6" fmla="*/ 1510854 h 3021602"/>
                  <a:gd name="connsiteX0" fmla="*/ 6171 w 3067863"/>
                  <a:gd name="connsiteY0" fmla="*/ 1595950 h 3106698"/>
                  <a:gd name="connsiteX1" fmla="*/ 1010621 w 3067863"/>
                  <a:gd name="connsiteY1" fmla="*/ 1085028 h 3106698"/>
                  <a:gd name="connsiteX2" fmla="*/ 1526652 w 3067863"/>
                  <a:gd name="connsiteY2" fmla="*/ 85202 h 3106698"/>
                  <a:gd name="connsiteX3" fmla="*/ 2342464 w 3067863"/>
                  <a:gd name="connsiteY3" fmla="*/ 160689 h 3106698"/>
                  <a:gd name="connsiteX4" fmla="*/ 2103925 w 3067863"/>
                  <a:gd name="connsiteY4" fmla="*/ 1025394 h 3106698"/>
                  <a:gd name="connsiteX5" fmla="*/ 3047133 w 3067863"/>
                  <a:gd name="connsiteY5" fmla="*/ 1595950 h 3106698"/>
                  <a:gd name="connsiteX6" fmla="*/ 1526652 w 3067863"/>
                  <a:gd name="connsiteY6" fmla="*/ 3106698 h 3106698"/>
                  <a:gd name="connsiteX7" fmla="*/ 6171 w 3067863"/>
                  <a:gd name="connsiteY7" fmla="*/ 1595950 h 3106698"/>
                  <a:gd name="connsiteX0" fmla="*/ 6171 w 3067863"/>
                  <a:gd name="connsiteY0" fmla="*/ 1532398 h 3043146"/>
                  <a:gd name="connsiteX1" fmla="*/ 1010621 w 3067863"/>
                  <a:gd name="connsiteY1" fmla="*/ 1021476 h 3043146"/>
                  <a:gd name="connsiteX2" fmla="*/ 642874 w 3067863"/>
                  <a:gd name="connsiteY2" fmla="*/ 107076 h 3043146"/>
                  <a:gd name="connsiteX3" fmla="*/ 1526652 w 3067863"/>
                  <a:gd name="connsiteY3" fmla="*/ 21650 h 3043146"/>
                  <a:gd name="connsiteX4" fmla="*/ 2342464 w 3067863"/>
                  <a:gd name="connsiteY4" fmla="*/ 97137 h 3043146"/>
                  <a:gd name="connsiteX5" fmla="*/ 2103925 w 3067863"/>
                  <a:gd name="connsiteY5" fmla="*/ 961842 h 3043146"/>
                  <a:gd name="connsiteX6" fmla="*/ 3047133 w 3067863"/>
                  <a:gd name="connsiteY6" fmla="*/ 1532398 h 3043146"/>
                  <a:gd name="connsiteX7" fmla="*/ 1526652 w 3067863"/>
                  <a:gd name="connsiteY7" fmla="*/ 3043146 h 3043146"/>
                  <a:gd name="connsiteX8" fmla="*/ 6171 w 3067863"/>
                  <a:gd name="connsiteY8" fmla="*/ 1532398 h 3043146"/>
                  <a:gd name="connsiteX0" fmla="*/ 14560 w 3076252"/>
                  <a:gd name="connsiteY0" fmla="*/ 1532398 h 3043146"/>
                  <a:gd name="connsiteX1" fmla="*/ 810289 w 3076252"/>
                  <a:gd name="connsiteY1" fmla="*/ 951902 h 3043146"/>
                  <a:gd name="connsiteX2" fmla="*/ 651263 w 3076252"/>
                  <a:gd name="connsiteY2" fmla="*/ 107076 h 3043146"/>
                  <a:gd name="connsiteX3" fmla="*/ 1535041 w 3076252"/>
                  <a:gd name="connsiteY3" fmla="*/ 21650 h 3043146"/>
                  <a:gd name="connsiteX4" fmla="*/ 2350853 w 3076252"/>
                  <a:gd name="connsiteY4" fmla="*/ 97137 h 3043146"/>
                  <a:gd name="connsiteX5" fmla="*/ 2112314 w 3076252"/>
                  <a:gd name="connsiteY5" fmla="*/ 961842 h 3043146"/>
                  <a:gd name="connsiteX6" fmla="*/ 3055522 w 3076252"/>
                  <a:gd name="connsiteY6" fmla="*/ 1532398 h 3043146"/>
                  <a:gd name="connsiteX7" fmla="*/ 1535041 w 3076252"/>
                  <a:gd name="connsiteY7" fmla="*/ 3043146 h 3043146"/>
                  <a:gd name="connsiteX8" fmla="*/ 14560 w 3076252"/>
                  <a:gd name="connsiteY8" fmla="*/ 1532398 h 3043146"/>
                  <a:gd name="connsiteX0" fmla="*/ 14560 w 3084354"/>
                  <a:gd name="connsiteY0" fmla="*/ 1532398 h 3043146"/>
                  <a:gd name="connsiteX1" fmla="*/ 810289 w 3084354"/>
                  <a:gd name="connsiteY1" fmla="*/ 951902 h 3043146"/>
                  <a:gd name="connsiteX2" fmla="*/ 651263 w 3084354"/>
                  <a:gd name="connsiteY2" fmla="*/ 107076 h 3043146"/>
                  <a:gd name="connsiteX3" fmla="*/ 1535041 w 3084354"/>
                  <a:gd name="connsiteY3" fmla="*/ 21650 h 3043146"/>
                  <a:gd name="connsiteX4" fmla="*/ 2350853 w 3084354"/>
                  <a:gd name="connsiteY4" fmla="*/ 97137 h 3043146"/>
                  <a:gd name="connsiteX5" fmla="*/ 2400548 w 3084354"/>
                  <a:gd name="connsiteY5" fmla="*/ 882329 h 3043146"/>
                  <a:gd name="connsiteX6" fmla="*/ 3055522 w 3084354"/>
                  <a:gd name="connsiteY6" fmla="*/ 1532398 h 3043146"/>
                  <a:gd name="connsiteX7" fmla="*/ 1535041 w 3084354"/>
                  <a:gd name="connsiteY7" fmla="*/ 3043146 h 3043146"/>
                  <a:gd name="connsiteX8" fmla="*/ 14560 w 3084354"/>
                  <a:gd name="connsiteY8" fmla="*/ 1532398 h 3043146"/>
                  <a:gd name="connsiteX0" fmla="*/ 27132 w 3096926"/>
                  <a:gd name="connsiteY0" fmla="*/ 1532398 h 3043146"/>
                  <a:gd name="connsiteX1" fmla="*/ 643956 w 3096926"/>
                  <a:gd name="connsiteY1" fmla="*/ 872389 h 3043146"/>
                  <a:gd name="connsiteX2" fmla="*/ 663835 w 3096926"/>
                  <a:gd name="connsiteY2" fmla="*/ 107076 h 3043146"/>
                  <a:gd name="connsiteX3" fmla="*/ 1547613 w 3096926"/>
                  <a:gd name="connsiteY3" fmla="*/ 21650 h 3043146"/>
                  <a:gd name="connsiteX4" fmla="*/ 2363425 w 3096926"/>
                  <a:gd name="connsiteY4" fmla="*/ 97137 h 3043146"/>
                  <a:gd name="connsiteX5" fmla="*/ 2413120 w 3096926"/>
                  <a:gd name="connsiteY5" fmla="*/ 882329 h 3043146"/>
                  <a:gd name="connsiteX6" fmla="*/ 3068094 w 3096926"/>
                  <a:gd name="connsiteY6" fmla="*/ 1532398 h 3043146"/>
                  <a:gd name="connsiteX7" fmla="*/ 1547613 w 3096926"/>
                  <a:gd name="connsiteY7" fmla="*/ 3043146 h 3043146"/>
                  <a:gd name="connsiteX8" fmla="*/ 27132 w 3096926"/>
                  <a:gd name="connsiteY8" fmla="*/ 1532398 h 3043146"/>
                  <a:gd name="connsiteX0" fmla="*/ 27132 w 2631101"/>
                  <a:gd name="connsiteY0" fmla="*/ 1532398 h 3061952"/>
                  <a:gd name="connsiteX1" fmla="*/ 643956 w 2631101"/>
                  <a:gd name="connsiteY1" fmla="*/ 872389 h 3061952"/>
                  <a:gd name="connsiteX2" fmla="*/ 663835 w 2631101"/>
                  <a:gd name="connsiteY2" fmla="*/ 107076 h 3061952"/>
                  <a:gd name="connsiteX3" fmla="*/ 1547613 w 2631101"/>
                  <a:gd name="connsiteY3" fmla="*/ 21650 h 3061952"/>
                  <a:gd name="connsiteX4" fmla="*/ 2363425 w 2631101"/>
                  <a:gd name="connsiteY4" fmla="*/ 97137 h 3061952"/>
                  <a:gd name="connsiteX5" fmla="*/ 2413120 w 2631101"/>
                  <a:gd name="connsiteY5" fmla="*/ 882329 h 3061952"/>
                  <a:gd name="connsiteX6" fmla="*/ 2541320 w 2631101"/>
                  <a:gd name="connsiteY6" fmla="*/ 2248016 h 3061952"/>
                  <a:gd name="connsiteX7" fmla="*/ 1547613 w 2631101"/>
                  <a:gd name="connsiteY7" fmla="*/ 3043146 h 3061952"/>
                  <a:gd name="connsiteX8" fmla="*/ 27132 w 2631101"/>
                  <a:gd name="connsiteY8" fmla="*/ 1532398 h 3061952"/>
                  <a:gd name="connsiteX0" fmla="*/ 71620 w 2258146"/>
                  <a:gd name="connsiteY0" fmla="*/ 2357346 h 3043842"/>
                  <a:gd name="connsiteX1" fmla="*/ 271001 w 2258146"/>
                  <a:gd name="connsiteY1" fmla="*/ 872389 h 3043842"/>
                  <a:gd name="connsiteX2" fmla="*/ 290880 w 2258146"/>
                  <a:gd name="connsiteY2" fmla="*/ 107076 h 3043842"/>
                  <a:gd name="connsiteX3" fmla="*/ 1174658 w 2258146"/>
                  <a:gd name="connsiteY3" fmla="*/ 21650 h 3043842"/>
                  <a:gd name="connsiteX4" fmla="*/ 1990470 w 2258146"/>
                  <a:gd name="connsiteY4" fmla="*/ 97137 h 3043842"/>
                  <a:gd name="connsiteX5" fmla="*/ 2040165 w 2258146"/>
                  <a:gd name="connsiteY5" fmla="*/ 882329 h 3043842"/>
                  <a:gd name="connsiteX6" fmla="*/ 2168365 w 2258146"/>
                  <a:gd name="connsiteY6" fmla="*/ 2248016 h 3043842"/>
                  <a:gd name="connsiteX7" fmla="*/ 1174658 w 2258146"/>
                  <a:gd name="connsiteY7" fmla="*/ 3043146 h 3043842"/>
                  <a:gd name="connsiteX8" fmla="*/ 71620 w 2258146"/>
                  <a:gd name="connsiteY8" fmla="*/ 2357346 h 3043842"/>
                  <a:gd name="connsiteX0" fmla="*/ 71620 w 2224375"/>
                  <a:gd name="connsiteY0" fmla="*/ 2354855 h 3041351"/>
                  <a:gd name="connsiteX1" fmla="*/ 271001 w 2224375"/>
                  <a:gd name="connsiteY1" fmla="*/ 869898 h 3041351"/>
                  <a:gd name="connsiteX2" fmla="*/ 290880 w 2224375"/>
                  <a:gd name="connsiteY2" fmla="*/ 104585 h 3041351"/>
                  <a:gd name="connsiteX3" fmla="*/ 1174658 w 2224375"/>
                  <a:gd name="connsiteY3" fmla="*/ 19159 h 3041351"/>
                  <a:gd name="connsiteX4" fmla="*/ 1990470 w 2224375"/>
                  <a:gd name="connsiteY4" fmla="*/ 94646 h 3041351"/>
                  <a:gd name="connsiteX5" fmla="*/ 1483483 w 2224375"/>
                  <a:gd name="connsiteY5" fmla="*/ 540618 h 3041351"/>
                  <a:gd name="connsiteX6" fmla="*/ 2040165 w 2224375"/>
                  <a:gd name="connsiteY6" fmla="*/ 879838 h 3041351"/>
                  <a:gd name="connsiteX7" fmla="*/ 2168365 w 2224375"/>
                  <a:gd name="connsiteY7" fmla="*/ 2245525 h 3041351"/>
                  <a:gd name="connsiteX8" fmla="*/ 1174658 w 2224375"/>
                  <a:gd name="connsiteY8" fmla="*/ 3040655 h 3041351"/>
                  <a:gd name="connsiteX9" fmla="*/ 71620 w 2224375"/>
                  <a:gd name="connsiteY9" fmla="*/ 2354855 h 3041351"/>
                  <a:gd name="connsiteX0" fmla="*/ 71620 w 2224375"/>
                  <a:gd name="connsiteY0" fmla="*/ 2337290 h 3023786"/>
                  <a:gd name="connsiteX1" fmla="*/ 271001 w 2224375"/>
                  <a:gd name="connsiteY1" fmla="*/ 852333 h 3023786"/>
                  <a:gd name="connsiteX2" fmla="*/ 916954 w 2224375"/>
                  <a:gd name="connsiteY2" fmla="*/ 542932 h 3023786"/>
                  <a:gd name="connsiteX3" fmla="*/ 290880 w 2224375"/>
                  <a:gd name="connsiteY3" fmla="*/ 87020 h 3023786"/>
                  <a:gd name="connsiteX4" fmla="*/ 1174658 w 2224375"/>
                  <a:gd name="connsiteY4" fmla="*/ 1594 h 3023786"/>
                  <a:gd name="connsiteX5" fmla="*/ 1990470 w 2224375"/>
                  <a:gd name="connsiteY5" fmla="*/ 77081 h 3023786"/>
                  <a:gd name="connsiteX6" fmla="*/ 1483483 w 2224375"/>
                  <a:gd name="connsiteY6" fmla="*/ 523053 h 3023786"/>
                  <a:gd name="connsiteX7" fmla="*/ 2040165 w 2224375"/>
                  <a:gd name="connsiteY7" fmla="*/ 862273 h 3023786"/>
                  <a:gd name="connsiteX8" fmla="*/ 2168365 w 2224375"/>
                  <a:gd name="connsiteY8" fmla="*/ 2227960 h 3023786"/>
                  <a:gd name="connsiteX9" fmla="*/ 1174658 w 2224375"/>
                  <a:gd name="connsiteY9" fmla="*/ 3023090 h 3023786"/>
                  <a:gd name="connsiteX10" fmla="*/ 71620 w 2224375"/>
                  <a:gd name="connsiteY10" fmla="*/ 2337290 h 3023786"/>
                  <a:gd name="connsiteX0" fmla="*/ 246754 w 2064580"/>
                  <a:gd name="connsiteY0" fmla="*/ 2372281 h 3024390"/>
                  <a:gd name="connsiteX1" fmla="*/ 111206 w 2064580"/>
                  <a:gd name="connsiteY1" fmla="*/ 852333 h 3024390"/>
                  <a:gd name="connsiteX2" fmla="*/ 757159 w 2064580"/>
                  <a:gd name="connsiteY2" fmla="*/ 542932 h 3024390"/>
                  <a:gd name="connsiteX3" fmla="*/ 131085 w 2064580"/>
                  <a:gd name="connsiteY3" fmla="*/ 87020 h 3024390"/>
                  <a:gd name="connsiteX4" fmla="*/ 1014863 w 2064580"/>
                  <a:gd name="connsiteY4" fmla="*/ 1594 h 3024390"/>
                  <a:gd name="connsiteX5" fmla="*/ 1830675 w 2064580"/>
                  <a:gd name="connsiteY5" fmla="*/ 77081 h 3024390"/>
                  <a:gd name="connsiteX6" fmla="*/ 1323688 w 2064580"/>
                  <a:gd name="connsiteY6" fmla="*/ 523053 h 3024390"/>
                  <a:gd name="connsiteX7" fmla="*/ 1880370 w 2064580"/>
                  <a:gd name="connsiteY7" fmla="*/ 862273 h 3024390"/>
                  <a:gd name="connsiteX8" fmla="*/ 2008570 w 2064580"/>
                  <a:gd name="connsiteY8" fmla="*/ 2227960 h 3024390"/>
                  <a:gd name="connsiteX9" fmla="*/ 1014863 w 2064580"/>
                  <a:gd name="connsiteY9" fmla="*/ 3023090 h 3024390"/>
                  <a:gd name="connsiteX10" fmla="*/ 246754 w 2064580"/>
                  <a:gd name="connsiteY10" fmla="*/ 2372281 h 3024390"/>
                  <a:gd name="connsiteX0" fmla="*/ 246754 w 1920491"/>
                  <a:gd name="connsiteY0" fmla="*/ 2372281 h 3024275"/>
                  <a:gd name="connsiteX1" fmla="*/ 111206 w 1920491"/>
                  <a:gd name="connsiteY1" fmla="*/ 852333 h 3024275"/>
                  <a:gd name="connsiteX2" fmla="*/ 757159 w 1920491"/>
                  <a:gd name="connsiteY2" fmla="*/ 542932 h 3024275"/>
                  <a:gd name="connsiteX3" fmla="*/ 131085 w 1920491"/>
                  <a:gd name="connsiteY3" fmla="*/ 87020 h 3024275"/>
                  <a:gd name="connsiteX4" fmla="*/ 1014863 w 1920491"/>
                  <a:gd name="connsiteY4" fmla="*/ 1594 h 3024275"/>
                  <a:gd name="connsiteX5" fmla="*/ 1830675 w 1920491"/>
                  <a:gd name="connsiteY5" fmla="*/ 77081 h 3024275"/>
                  <a:gd name="connsiteX6" fmla="*/ 1323688 w 1920491"/>
                  <a:gd name="connsiteY6" fmla="*/ 523053 h 3024275"/>
                  <a:gd name="connsiteX7" fmla="*/ 1880370 w 1920491"/>
                  <a:gd name="connsiteY7" fmla="*/ 862273 h 3024275"/>
                  <a:gd name="connsiteX8" fmla="*/ 1764986 w 1920491"/>
                  <a:gd name="connsiteY8" fmla="*/ 2234959 h 3024275"/>
                  <a:gd name="connsiteX9" fmla="*/ 1014863 w 1920491"/>
                  <a:gd name="connsiteY9" fmla="*/ 3023090 h 3024275"/>
                  <a:gd name="connsiteX10" fmla="*/ 246754 w 1920491"/>
                  <a:gd name="connsiteY10" fmla="*/ 2372281 h 3024275"/>
                  <a:gd name="connsiteX0" fmla="*/ 246754 w 1920491"/>
                  <a:gd name="connsiteY0" fmla="*/ 2378862 h 3030856"/>
                  <a:gd name="connsiteX1" fmla="*/ 111206 w 1920491"/>
                  <a:gd name="connsiteY1" fmla="*/ 858914 h 3030856"/>
                  <a:gd name="connsiteX2" fmla="*/ 757159 w 1920491"/>
                  <a:gd name="connsiteY2" fmla="*/ 549513 h 3030856"/>
                  <a:gd name="connsiteX3" fmla="*/ 547208 w 1920491"/>
                  <a:gd name="connsiteY3" fmla="*/ 184580 h 3030856"/>
                  <a:gd name="connsiteX4" fmla="*/ 1014863 w 1920491"/>
                  <a:gd name="connsiteY4" fmla="*/ 8175 h 3030856"/>
                  <a:gd name="connsiteX5" fmla="*/ 1830675 w 1920491"/>
                  <a:gd name="connsiteY5" fmla="*/ 83662 h 3030856"/>
                  <a:gd name="connsiteX6" fmla="*/ 1323688 w 1920491"/>
                  <a:gd name="connsiteY6" fmla="*/ 529634 h 3030856"/>
                  <a:gd name="connsiteX7" fmla="*/ 1880370 w 1920491"/>
                  <a:gd name="connsiteY7" fmla="*/ 868854 h 3030856"/>
                  <a:gd name="connsiteX8" fmla="*/ 1764986 w 1920491"/>
                  <a:gd name="connsiteY8" fmla="*/ 2241540 h 3030856"/>
                  <a:gd name="connsiteX9" fmla="*/ 1014863 w 1920491"/>
                  <a:gd name="connsiteY9" fmla="*/ 3029671 h 3030856"/>
                  <a:gd name="connsiteX10" fmla="*/ 246754 w 1920491"/>
                  <a:gd name="connsiteY10" fmla="*/ 2378862 h 3030856"/>
                  <a:gd name="connsiteX0" fmla="*/ 246754 w 1920491"/>
                  <a:gd name="connsiteY0" fmla="*/ 2371227 h 3023221"/>
                  <a:gd name="connsiteX1" fmla="*/ 111206 w 1920491"/>
                  <a:gd name="connsiteY1" fmla="*/ 851279 h 3023221"/>
                  <a:gd name="connsiteX2" fmla="*/ 757159 w 1920491"/>
                  <a:gd name="connsiteY2" fmla="*/ 541878 h 3023221"/>
                  <a:gd name="connsiteX3" fmla="*/ 547208 w 1920491"/>
                  <a:gd name="connsiteY3" fmla="*/ 176945 h 3023221"/>
                  <a:gd name="connsiteX4" fmla="*/ 1014863 w 1920491"/>
                  <a:gd name="connsiteY4" fmla="*/ 540 h 3023221"/>
                  <a:gd name="connsiteX5" fmla="*/ 1450074 w 1920491"/>
                  <a:gd name="connsiteY5" fmla="*/ 229991 h 3023221"/>
                  <a:gd name="connsiteX6" fmla="*/ 1323688 w 1920491"/>
                  <a:gd name="connsiteY6" fmla="*/ 521999 h 3023221"/>
                  <a:gd name="connsiteX7" fmla="*/ 1880370 w 1920491"/>
                  <a:gd name="connsiteY7" fmla="*/ 861219 h 3023221"/>
                  <a:gd name="connsiteX8" fmla="*/ 1764986 w 1920491"/>
                  <a:gd name="connsiteY8" fmla="*/ 2233905 h 3023221"/>
                  <a:gd name="connsiteX9" fmla="*/ 1014863 w 1920491"/>
                  <a:gd name="connsiteY9" fmla="*/ 3022036 h 3023221"/>
                  <a:gd name="connsiteX10" fmla="*/ 246754 w 1920491"/>
                  <a:gd name="connsiteY10" fmla="*/ 2371227 h 3023221"/>
                  <a:gd name="connsiteX0" fmla="*/ 246754 w 1939624"/>
                  <a:gd name="connsiteY0" fmla="*/ 2371227 h 3023221"/>
                  <a:gd name="connsiteX1" fmla="*/ 111206 w 1939624"/>
                  <a:gd name="connsiteY1" fmla="*/ 851279 h 3023221"/>
                  <a:gd name="connsiteX2" fmla="*/ 757159 w 1939624"/>
                  <a:gd name="connsiteY2" fmla="*/ 541878 h 3023221"/>
                  <a:gd name="connsiteX3" fmla="*/ 547208 w 1939624"/>
                  <a:gd name="connsiteY3" fmla="*/ 176945 h 3023221"/>
                  <a:gd name="connsiteX4" fmla="*/ 1014863 w 1939624"/>
                  <a:gd name="connsiteY4" fmla="*/ 540 h 3023221"/>
                  <a:gd name="connsiteX5" fmla="*/ 1450074 w 1939624"/>
                  <a:gd name="connsiteY5" fmla="*/ 229991 h 3023221"/>
                  <a:gd name="connsiteX6" fmla="*/ 1064880 w 1939624"/>
                  <a:gd name="connsiteY6" fmla="*/ 542994 h 3023221"/>
                  <a:gd name="connsiteX7" fmla="*/ 1880370 w 1939624"/>
                  <a:gd name="connsiteY7" fmla="*/ 861219 h 3023221"/>
                  <a:gd name="connsiteX8" fmla="*/ 1764986 w 1939624"/>
                  <a:gd name="connsiteY8" fmla="*/ 2233905 h 3023221"/>
                  <a:gd name="connsiteX9" fmla="*/ 1014863 w 1939624"/>
                  <a:gd name="connsiteY9" fmla="*/ 3022036 h 3023221"/>
                  <a:gd name="connsiteX10" fmla="*/ 246754 w 1939624"/>
                  <a:gd name="connsiteY10" fmla="*/ 2371227 h 3023221"/>
                  <a:gd name="connsiteX0" fmla="*/ 246754 w 1939624"/>
                  <a:gd name="connsiteY0" fmla="*/ 2371286 h 3023280"/>
                  <a:gd name="connsiteX1" fmla="*/ 111206 w 1939624"/>
                  <a:gd name="connsiteY1" fmla="*/ 851338 h 3023280"/>
                  <a:gd name="connsiteX2" fmla="*/ 894175 w 1939624"/>
                  <a:gd name="connsiteY2" fmla="*/ 569931 h 3023280"/>
                  <a:gd name="connsiteX3" fmla="*/ 547208 w 1939624"/>
                  <a:gd name="connsiteY3" fmla="*/ 177004 h 3023280"/>
                  <a:gd name="connsiteX4" fmla="*/ 1014863 w 1939624"/>
                  <a:gd name="connsiteY4" fmla="*/ 599 h 3023280"/>
                  <a:gd name="connsiteX5" fmla="*/ 1450074 w 1939624"/>
                  <a:gd name="connsiteY5" fmla="*/ 230050 h 3023280"/>
                  <a:gd name="connsiteX6" fmla="*/ 1064880 w 1939624"/>
                  <a:gd name="connsiteY6" fmla="*/ 543053 h 3023280"/>
                  <a:gd name="connsiteX7" fmla="*/ 1880370 w 1939624"/>
                  <a:gd name="connsiteY7" fmla="*/ 861278 h 3023280"/>
                  <a:gd name="connsiteX8" fmla="*/ 1764986 w 1939624"/>
                  <a:gd name="connsiteY8" fmla="*/ 2233964 h 3023280"/>
                  <a:gd name="connsiteX9" fmla="*/ 1014863 w 1939624"/>
                  <a:gd name="connsiteY9" fmla="*/ 3022095 h 3023280"/>
                  <a:gd name="connsiteX10" fmla="*/ 246754 w 1939624"/>
                  <a:gd name="connsiteY10" fmla="*/ 2371286 h 3023280"/>
                  <a:gd name="connsiteX0" fmla="*/ 74080 w 1766950"/>
                  <a:gd name="connsiteY0" fmla="*/ 2371286 h 3023296"/>
                  <a:gd name="connsiteX1" fmla="*/ 202415 w 1766950"/>
                  <a:gd name="connsiteY1" fmla="*/ 823344 h 3023296"/>
                  <a:gd name="connsiteX2" fmla="*/ 721501 w 1766950"/>
                  <a:gd name="connsiteY2" fmla="*/ 569931 h 3023296"/>
                  <a:gd name="connsiteX3" fmla="*/ 374534 w 1766950"/>
                  <a:gd name="connsiteY3" fmla="*/ 177004 h 3023296"/>
                  <a:gd name="connsiteX4" fmla="*/ 842189 w 1766950"/>
                  <a:gd name="connsiteY4" fmla="*/ 599 h 3023296"/>
                  <a:gd name="connsiteX5" fmla="*/ 1277400 w 1766950"/>
                  <a:gd name="connsiteY5" fmla="*/ 230050 h 3023296"/>
                  <a:gd name="connsiteX6" fmla="*/ 892206 w 1766950"/>
                  <a:gd name="connsiteY6" fmla="*/ 543053 h 3023296"/>
                  <a:gd name="connsiteX7" fmla="*/ 1707696 w 1766950"/>
                  <a:gd name="connsiteY7" fmla="*/ 861278 h 3023296"/>
                  <a:gd name="connsiteX8" fmla="*/ 1592312 w 1766950"/>
                  <a:gd name="connsiteY8" fmla="*/ 2233964 h 3023296"/>
                  <a:gd name="connsiteX9" fmla="*/ 842189 w 1766950"/>
                  <a:gd name="connsiteY9" fmla="*/ 3022095 h 3023296"/>
                  <a:gd name="connsiteX10" fmla="*/ 74080 w 1766950"/>
                  <a:gd name="connsiteY10" fmla="*/ 2371286 h 302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950" h="3023296">
                    <a:moveTo>
                      <a:pt x="74080" y="2371286"/>
                    </a:moveTo>
                    <a:cubicBezTo>
                      <a:pt x="-32549" y="2004827"/>
                      <a:pt x="-50998" y="1075135"/>
                      <a:pt x="202415" y="823344"/>
                    </a:cubicBezTo>
                    <a:cubicBezTo>
                      <a:pt x="243913" y="517658"/>
                      <a:pt x="692815" y="677654"/>
                      <a:pt x="721501" y="569931"/>
                    </a:cubicBezTo>
                    <a:cubicBezTo>
                      <a:pt x="750187" y="462208"/>
                      <a:pt x="354419" y="271893"/>
                      <a:pt x="374534" y="177004"/>
                    </a:cubicBezTo>
                    <a:cubicBezTo>
                      <a:pt x="394649" y="82115"/>
                      <a:pt x="691711" y="-8242"/>
                      <a:pt x="842189" y="599"/>
                    </a:cubicBezTo>
                    <a:cubicBezTo>
                      <a:pt x="992667" y="9440"/>
                      <a:pt x="1269064" y="139641"/>
                      <a:pt x="1277400" y="230050"/>
                    </a:cubicBezTo>
                    <a:cubicBezTo>
                      <a:pt x="1285736" y="320459"/>
                      <a:pt x="820490" y="437848"/>
                      <a:pt x="892206" y="543053"/>
                    </a:cubicBezTo>
                    <a:cubicBezTo>
                      <a:pt x="963922" y="648258"/>
                      <a:pt x="1591012" y="579459"/>
                      <a:pt x="1707696" y="861278"/>
                    </a:cubicBezTo>
                    <a:cubicBezTo>
                      <a:pt x="1824380" y="1143097"/>
                      <a:pt x="1759755" y="1789345"/>
                      <a:pt x="1592312" y="2233964"/>
                    </a:cubicBezTo>
                    <a:cubicBezTo>
                      <a:pt x="1424869" y="2678583"/>
                      <a:pt x="1095228" y="2999208"/>
                      <a:pt x="842189" y="3022095"/>
                    </a:cubicBezTo>
                    <a:cubicBezTo>
                      <a:pt x="589150" y="3044982"/>
                      <a:pt x="180709" y="2737745"/>
                      <a:pt x="74080" y="2371286"/>
                    </a:cubicBezTo>
                    <a:close/>
                  </a:path>
                </a:pathLst>
              </a:custGeom>
              <a:solidFill>
                <a:srgbClr val="1F497D">
                  <a:lumMod val="20000"/>
                  <a:lumOff val="80000"/>
                  <a:alpha val="30000"/>
                </a:srgbClr>
              </a:solidFill>
              <a:ln w="9525" cap="flat" cmpd="sng" algn="ctr">
                <a:solidFill>
                  <a:srgbClr val="4F81BD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66" name="Picture 465" descr="A close up of a sign&#10;&#10;Description generated with high confidence">
                <a:extLst>
                  <a:ext uri="{FF2B5EF4-FFF2-40B4-BE49-F238E27FC236}">
                    <a16:creationId xmlns:a16="http://schemas.microsoft.com/office/drawing/2014/main" id="{83295E84-779A-482D-A510-7DB4C92155E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843152">
                <a:off x="4898406" y="2449697"/>
                <a:ext cx="584110" cy="1079720"/>
              </a:xfrm>
              <a:prstGeom prst="rect">
                <a:avLst/>
              </a:prstGeom>
            </p:spPr>
          </p:pic>
          <p:pic>
            <p:nvPicPr>
              <p:cNvPr id="467" name="Picture 466">
                <a:extLst>
                  <a:ext uri="{FF2B5EF4-FFF2-40B4-BE49-F238E27FC236}">
                    <a16:creationId xmlns:a16="http://schemas.microsoft.com/office/drawing/2014/main" id="{F47DF795-5ED8-4489-A035-186F385398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431682" y="3648497"/>
                <a:ext cx="783808" cy="629159"/>
              </a:xfrm>
              <a:prstGeom prst="rect">
                <a:avLst/>
              </a:prstGeom>
            </p:spPr>
          </p:pic>
          <p:pic>
            <p:nvPicPr>
              <p:cNvPr id="468" name="Picture 467" descr="A picture containing food, fruit&#10;&#10;Description automatically generated">
                <a:extLst>
                  <a:ext uri="{FF2B5EF4-FFF2-40B4-BE49-F238E27FC236}">
                    <a16:creationId xmlns:a16="http://schemas.microsoft.com/office/drawing/2014/main" id="{447FFE92-AA1D-4856-82B6-D27308E8C6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56773" y="2969923"/>
                <a:ext cx="886196" cy="840105"/>
              </a:xfrm>
              <a:prstGeom prst="rect">
                <a:avLst/>
              </a:prstGeom>
            </p:spPr>
          </p:pic>
          <p:pic>
            <p:nvPicPr>
              <p:cNvPr id="469" name="Picture 468">
                <a:extLst>
                  <a:ext uri="{FF2B5EF4-FFF2-40B4-BE49-F238E27FC236}">
                    <a16:creationId xmlns:a16="http://schemas.microsoft.com/office/drawing/2014/main" id="{31F41DD6-67B8-45B0-BA84-1351E96CB420}"/>
                  </a:ext>
                </a:extLst>
              </p:cNvPr>
              <p:cNvPicPr/>
              <p:nvPr/>
            </p:nvPicPr>
            <p:blipFill rotWithShape="1">
              <a:blip r:embed="rId14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ackgroundRemoval t="21387" b="53906" l="65556" r="79792">
                            <a14:foregroundMark x1="65556" y1="36816" x2="65556" y2="36816"/>
                          </a14:backgroundRemoval>
                        </a14:imgEffect>
                      </a14:imgLayer>
                    </a14:imgProps>
                  </a:ext>
                </a:extLst>
              </a:blip>
              <a:srcRect l="64316" t="17428" r="18483" b="42007"/>
              <a:stretch/>
            </p:blipFill>
            <p:spPr bwMode="auto">
              <a:xfrm>
                <a:off x="3761905" y="2600493"/>
                <a:ext cx="1278236" cy="822836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pic>
            <p:nvPicPr>
              <p:cNvPr id="470" name="Picture 469" descr="A picture containing fruit, apple, red, sitting&#10;&#10;Description automatically generated">
                <a:extLst>
                  <a:ext uri="{FF2B5EF4-FFF2-40B4-BE49-F238E27FC236}">
                    <a16:creationId xmlns:a16="http://schemas.microsoft.com/office/drawing/2014/main" id="{2062E21B-A8D8-459A-B9A3-869B0E27D5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68360" y="3529649"/>
                <a:ext cx="857250" cy="840105"/>
              </a:xfrm>
              <a:prstGeom prst="rect">
                <a:avLst/>
              </a:prstGeom>
            </p:spPr>
          </p:pic>
          <p:pic>
            <p:nvPicPr>
              <p:cNvPr id="471" name="Picture 470" descr="A picture containing electronics&#10;&#10;Description automatically generated">
                <a:extLst>
                  <a:ext uri="{FF2B5EF4-FFF2-40B4-BE49-F238E27FC236}">
                    <a16:creationId xmlns:a16="http://schemas.microsoft.com/office/drawing/2014/main" id="{38B51025-7EAB-4CF8-91E1-12B817C2F5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 cstate="print">
                <a:extLst>
                  <a:ext uri="{BEBA8EAE-BF5A-486C-A8C5-ECC9F3942E4B}">
                    <a14:imgProps xmlns:a14="http://schemas.microsoft.com/office/drawing/2010/main">
                      <a14:imgLayer r:embed="rId18">
                        <a14:imgEffect>
                          <a14:backgroundRemoval t="9013" b="93133" l="7429" r="92571">
                            <a14:foregroundMark x1="7429" y1="39485" x2="13143" y2="41631"/>
                            <a14:foregroundMark x1="32571" y1="74249" x2="48000" y2="80258"/>
                            <a14:foregroundMark x1="48000" y1="80258" x2="62857" y2="70386"/>
                            <a14:foregroundMark x1="62857" y1="70386" x2="64857" y2="66524"/>
                            <a14:foregroundMark x1="92857" y1="42918" x2="92857" y2="42918"/>
                            <a14:foregroundMark x1="52857" y1="93133" x2="52857" y2="93133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30366" y="2920065"/>
                <a:ext cx="1343916" cy="894664"/>
              </a:xfrm>
              <a:prstGeom prst="rect">
                <a:avLst/>
              </a:prstGeom>
            </p:spPr>
          </p:pic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E4677659-9C93-4013-BEA8-1EE37A1DF962}"/>
                </a:ext>
              </a:extLst>
            </p:cNvPr>
            <p:cNvGrpSpPr/>
            <p:nvPr/>
          </p:nvGrpSpPr>
          <p:grpSpPr>
            <a:xfrm>
              <a:off x="1277439" y="2098169"/>
              <a:ext cx="511940" cy="404300"/>
              <a:chOff x="3497266" y="1819553"/>
              <a:chExt cx="2258046" cy="2801562"/>
            </a:xfrm>
          </p:grpSpPr>
          <p:sp>
            <p:nvSpPr>
              <p:cNvPr id="473" name="Oval 2">
                <a:extLst>
                  <a:ext uri="{FF2B5EF4-FFF2-40B4-BE49-F238E27FC236}">
                    <a16:creationId xmlns:a16="http://schemas.microsoft.com/office/drawing/2014/main" id="{FD0E6C8B-1D88-49C6-B331-49E14F91D60C}"/>
                  </a:ext>
                </a:extLst>
              </p:cNvPr>
              <p:cNvSpPr/>
              <p:nvPr/>
            </p:nvSpPr>
            <p:spPr>
              <a:xfrm>
                <a:off x="3497266" y="1819553"/>
                <a:ext cx="2258046" cy="2801562"/>
              </a:xfrm>
              <a:custGeom>
                <a:avLst/>
                <a:gdLst>
                  <a:gd name="connsiteX0" fmla="*/ 0 w 3040961"/>
                  <a:gd name="connsiteY0" fmla="*/ 1510748 h 3021496"/>
                  <a:gd name="connsiteX1" fmla="*/ 1520481 w 3040961"/>
                  <a:gd name="connsiteY1" fmla="*/ 0 h 3021496"/>
                  <a:gd name="connsiteX2" fmla="*/ 3040962 w 3040961"/>
                  <a:gd name="connsiteY2" fmla="*/ 1510748 h 3021496"/>
                  <a:gd name="connsiteX3" fmla="*/ 1520481 w 3040961"/>
                  <a:gd name="connsiteY3" fmla="*/ 3021496 h 3021496"/>
                  <a:gd name="connsiteX4" fmla="*/ 0 w 3040961"/>
                  <a:gd name="connsiteY4" fmla="*/ 1510748 h 3021496"/>
                  <a:gd name="connsiteX0" fmla="*/ 0 w 3062471"/>
                  <a:gd name="connsiteY0" fmla="*/ 1518706 h 3029454"/>
                  <a:gd name="connsiteX1" fmla="*/ 1520481 w 3062471"/>
                  <a:gd name="connsiteY1" fmla="*/ 7958 h 3029454"/>
                  <a:gd name="connsiteX2" fmla="*/ 2097754 w 3062471"/>
                  <a:gd name="connsiteY2" fmla="*/ 948150 h 3029454"/>
                  <a:gd name="connsiteX3" fmla="*/ 3040962 w 3062471"/>
                  <a:gd name="connsiteY3" fmla="*/ 1518706 h 3029454"/>
                  <a:gd name="connsiteX4" fmla="*/ 1520481 w 3062471"/>
                  <a:gd name="connsiteY4" fmla="*/ 3029454 h 3029454"/>
                  <a:gd name="connsiteX5" fmla="*/ 0 w 3062471"/>
                  <a:gd name="connsiteY5" fmla="*/ 1518706 h 3029454"/>
                  <a:gd name="connsiteX0" fmla="*/ 6171 w 3068642"/>
                  <a:gd name="connsiteY0" fmla="*/ 1510854 h 3021602"/>
                  <a:gd name="connsiteX1" fmla="*/ 1010621 w 3068642"/>
                  <a:gd name="connsiteY1" fmla="*/ 999932 h 3021602"/>
                  <a:gd name="connsiteX2" fmla="*/ 1526652 w 3068642"/>
                  <a:gd name="connsiteY2" fmla="*/ 106 h 3021602"/>
                  <a:gd name="connsiteX3" fmla="*/ 2103925 w 3068642"/>
                  <a:gd name="connsiteY3" fmla="*/ 940298 h 3021602"/>
                  <a:gd name="connsiteX4" fmla="*/ 3047133 w 3068642"/>
                  <a:gd name="connsiteY4" fmla="*/ 1510854 h 3021602"/>
                  <a:gd name="connsiteX5" fmla="*/ 1526652 w 3068642"/>
                  <a:gd name="connsiteY5" fmla="*/ 3021602 h 3021602"/>
                  <a:gd name="connsiteX6" fmla="*/ 6171 w 3068642"/>
                  <a:gd name="connsiteY6" fmla="*/ 1510854 h 3021602"/>
                  <a:gd name="connsiteX0" fmla="*/ 6171 w 3067863"/>
                  <a:gd name="connsiteY0" fmla="*/ 1595950 h 3106698"/>
                  <a:gd name="connsiteX1" fmla="*/ 1010621 w 3067863"/>
                  <a:gd name="connsiteY1" fmla="*/ 1085028 h 3106698"/>
                  <a:gd name="connsiteX2" fmla="*/ 1526652 w 3067863"/>
                  <a:gd name="connsiteY2" fmla="*/ 85202 h 3106698"/>
                  <a:gd name="connsiteX3" fmla="*/ 2342464 w 3067863"/>
                  <a:gd name="connsiteY3" fmla="*/ 160689 h 3106698"/>
                  <a:gd name="connsiteX4" fmla="*/ 2103925 w 3067863"/>
                  <a:gd name="connsiteY4" fmla="*/ 1025394 h 3106698"/>
                  <a:gd name="connsiteX5" fmla="*/ 3047133 w 3067863"/>
                  <a:gd name="connsiteY5" fmla="*/ 1595950 h 3106698"/>
                  <a:gd name="connsiteX6" fmla="*/ 1526652 w 3067863"/>
                  <a:gd name="connsiteY6" fmla="*/ 3106698 h 3106698"/>
                  <a:gd name="connsiteX7" fmla="*/ 6171 w 3067863"/>
                  <a:gd name="connsiteY7" fmla="*/ 1595950 h 3106698"/>
                  <a:gd name="connsiteX0" fmla="*/ 6171 w 3067863"/>
                  <a:gd name="connsiteY0" fmla="*/ 1532398 h 3043146"/>
                  <a:gd name="connsiteX1" fmla="*/ 1010621 w 3067863"/>
                  <a:gd name="connsiteY1" fmla="*/ 1021476 h 3043146"/>
                  <a:gd name="connsiteX2" fmla="*/ 642874 w 3067863"/>
                  <a:gd name="connsiteY2" fmla="*/ 107076 h 3043146"/>
                  <a:gd name="connsiteX3" fmla="*/ 1526652 w 3067863"/>
                  <a:gd name="connsiteY3" fmla="*/ 21650 h 3043146"/>
                  <a:gd name="connsiteX4" fmla="*/ 2342464 w 3067863"/>
                  <a:gd name="connsiteY4" fmla="*/ 97137 h 3043146"/>
                  <a:gd name="connsiteX5" fmla="*/ 2103925 w 3067863"/>
                  <a:gd name="connsiteY5" fmla="*/ 961842 h 3043146"/>
                  <a:gd name="connsiteX6" fmla="*/ 3047133 w 3067863"/>
                  <a:gd name="connsiteY6" fmla="*/ 1532398 h 3043146"/>
                  <a:gd name="connsiteX7" fmla="*/ 1526652 w 3067863"/>
                  <a:gd name="connsiteY7" fmla="*/ 3043146 h 3043146"/>
                  <a:gd name="connsiteX8" fmla="*/ 6171 w 3067863"/>
                  <a:gd name="connsiteY8" fmla="*/ 1532398 h 3043146"/>
                  <a:gd name="connsiteX0" fmla="*/ 14560 w 3076252"/>
                  <a:gd name="connsiteY0" fmla="*/ 1532398 h 3043146"/>
                  <a:gd name="connsiteX1" fmla="*/ 810289 w 3076252"/>
                  <a:gd name="connsiteY1" fmla="*/ 951902 h 3043146"/>
                  <a:gd name="connsiteX2" fmla="*/ 651263 w 3076252"/>
                  <a:gd name="connsiteY2" fmla="*/ 107076 h 3043146"/>
                  <a:gd name="connsiteX3" fmla="*/ 1535041 w 3076252"/>
                  <a:gd name="connsiteY3" fmla="*/ 21650 h 3043146"/>
                  <a:gd name="connsiteX4" fmla="*/ 2350853 w 3076252"/>
                  <a:gd name="connsiteY4" fmla="*/ 97137 h 3043146"/>
                  <a:gd name="connsiteX5" fmla="*/ 2112314 w 3076252"/>
                  <a:gd name="connsiteY5" fmla="*/ 961842 h 3043146"/>
                  <a:gd name="connsiteX6" fmla="*/ 3055522 w 3076252"/>
                  <a:gd name="connsiteY6" fmla="*/ 1532398 h 3043146"/>
                  <a:gd name="connsiteX7" fmla="*/ 1535041 w 3076252"/>
                  <a:gd name="connsiteY7" fmla="*/ 3043146 h 3043146"/>
                  <a:gd name="connsiteX8" fmla="*/ 14560 w 3076252"/>
                  <a:gd name="connsiteY8" fmla="*/ 1532398 h 3043146"/>
                  <a:gd name="connsiteX0" fmla="*/ 14560 w 3084354"/>
                  <a:gd name="connsiteY0" fmla="*/ 1532398 h 3043146"/>
                  <a:gd name="connsiteX1" fmla="*/ 810289 w 3084354"/>
                  <a:gd name="connsiteY1" fmla="*/ 951902 h 3043146"/>
                  <a:gd name="connsiteX2" fmla="*/ 651263 w 3084354"/>
                  <a:gd name="connsiteY2" fmla="*/ 107076 h 3043146"/>
                  <a:gd name="connsiteX3" fmla="*/ 1535041 w 3084354"/>
                  <a:gd name="connsiteY3" fmla="*/ 21650 h 3043146"/>
                  <a:gd name="connsiteX4" fmla="*/ 2350853 w 3084354"/>
                  <a:gd name="connsiteY4" fmla="*/ 97137 h 3043146"/>
                  <a:gd name="connsiteX5" fmla="*/ 2400548 w 3084354"/>
                  <a:gd name="connsiteY5" fmla="*/ 882329 h 3043146"/>
                  <a:gd name="connsiteX6" fmla="*/ 3055522 w 3084354"/>
                  <a:gd name="connsiteY6" fmla="*/ 1532398 h 3043146"/>
                  <a:gd name="connsiteX7" fmla="*/ 1535041 w 3084354"/>
                  <a:gd name="connsiteY7" fmla="*/ 3043146 h 3043146"/>
                  <a:gd name="connsiteX8" fmla="*/ 14560 w 3084354"/>
                  <a:gd name="connsiteY8" fmla="*/ 1532398 h 3043146"/>
                  <a:gd name="connsiteX0" fmla="*/ 27132 w 3096926"/>
                  <a:gd name="connsiteY0" fmla="*/ 1532398 h 3043146"/>
                  <a:gd name="connsiteX1" fmla="*/ 643956 w 3096926"/>
                  <a:gd name="connsiteY1" fmla="*/ 872389 h 3043146"/>
                  <a:gd name="connsiteX2" fmla="*/ 663835 w 3096926"/>
                  <a:gd name="connsiteY2" fmla="*/ 107076 h 3043146"/>
                  <a:gd name="connsiteX3" fmla="*/ 1547613 w 3096926"/>
                  <a:gd name="connsiteY3" fmla="*/ 21650 h 3043146"/>
                  <a:gd name="connsiteX4" fmla="*/ 2363425 w 3096926"/>
                  <a:gd name="connsiteY4" fmla="*/ 97137 h 3043146"/>
                  <a:gd name="connsiteX5" fmla="*/ 2413120 w 3096926"/>
                  <a:gd name="connsiteY5" fmla="*/ 882329 h 3043146"/>
                  <a:gd name="connsiteX6" fmla="*/ 3068094 w 3096926"/>
                  <a:gd name="connsiteY6" fmla="*/ 1532398 h 3043146"/>
                  <a:gd name="connsiteX7" fmla="*/ 1547613 w 3096926"/>
                  <a:gd name="connsiteY7" fmla="*/ 3043146 h 3043146"/>
                  <a:gd name="connsiteX8" fmla="*/ 27132 w 3096926"/>
                  <a:gd name="connsiteY8" fmla="*/ 1532398 h 3043146"/>
                  <a:gd name="connsiteX0" fmla="*/ 27132 w 2631101"/>
                  <a:gd name="connsiteY0" fmla="*/ 1532398 h 3061952"/>
                  <a:gd name="connsiteX1" fmla="*/ 643956 w 2631101"/>
                  <a:gd name="connsiteY1" fmla="*/ 872389 h 3061952"/>
                  <a:gd name="connsiteX2" fmla="*/ 663835 w 2631101"/>
                  <a:gd name="connsiteY2" fmla="*/ 107076 h 3061952"/>
                  <a:gd name="connsiteX3" fmla="*/ 1547613 w 2631101"/>
                  <a:gd name="connsiteY3" fmla="*/ 21650 h 3061952"/>
                  <a:gd name="connsiteX4" fmla="*/ 2363425 w 2631101"/>
                  <a:gd name="connsiteY4" fmla="*/ 97137 h 3061952"/>
                  <a:gd name="connsiteX5" fmla="*/ 2413120 w 2631101"/>
                  <a:gd name="connsiteY5" fmla="*/ 882329 h 3061952"/>
                  <a:gd name="connsiteX6" fmla="*/ 2541320 w 2631101"/>
                  <a:gd name="connsiteY6" fmla="*/ 2248016 h 3061952"/>
                  <a:gd name="connsiteX7" fmla="*/ 1547613 w 2631101"/>
                  <a:gd name="connsiteY7" fmla="*/ 3043146 h 3061952"/>
                  <a:gd name="connsiteX8" fmla="*/ 27132 w 2631101"/>
                  <a:gd name="connsiteY8" fmla="*/ 1532398 h 3061952"/>
                  <a:gd name="connsiteX0" fmla="*/ 71620 w 2258146"/>
                  <a:gd name="connsiteY0" fmla="*/ 2357346 h 3043842"/>
                  <a:gd name="connsiteX1" fmla="*/ 271001 w 2258146"/>
                  <a:gd name="connsiteY1" fmla="*/ 872389 h 3043842"/>
                  <a:gd name="connsiteX2" fmla="*/ 290880 w 2258146"/>
                  <a:gd name="connsiteY2" fmla="*/ 107076 h 3043842"/>
                  <a:gd name="connsiteX3" fmla="*/ 1174658 w 2258146"/>
                  <a:gd name="connsiteY3" fmla="*/ 21650 h 3043842"/>
                  <a:gd name="connsiteX4" fmla="*/ 1990470 w 2258146"/>
                  <a:gd name="connsiteY4" fmla="*/ 97137 h 3043842"/>
                  <a:gd name="connsiteX5" fmla="*/ 2040165 w 2258146"/>
                  <a:gd name="connsiteY5" fmla="*/ 882329 h 3043842"/>
                  <a:gd name="connsiteX6" fmla="*/ 2168365 w 2258146"/>
                  <a:gd name="connsiteY6" fmla="*/ 2248016 h 3043842"/>
                  <a:gd name="connsiteX7" fmla="*/ 1174658 w 2258146"/>
                  <a:gd name="connsiteY7" fmla="*/ 3043146 h 3043842"/>
                  <a:gd name="connsiteX8" fmla="*/ 71620 w 2258146"/>
                  <a:gd name="connsiteY8" fmla="*/ 2357346 h 3043842"/>
                  <a:gd name="connsiteX0" fmla="*/ 71620 w 2224375"/>
                  <a:gd name="connsiteY0" fmla="*/ 2354855 h 3041351"/>
                  <a:gd name="connsiteX1" fmla="*/ 271001 w 2224375"/>
                  <a:gd name="connsiteY1" fmla="*/ 869898 h 3041351"/>
                  <a:gd name="connsiteX2" fmla="*/ 290880 w 2224375"/>
                  <a:gd name="connsiteY2" fmla="*/ 104585 h 3041351"/>
                  <a:gd name="connsiteX3" fmla="*/ 1174658 w 2224375"/>
                  <a:gd name="connsiteY3" fmla="*/ 19159 h 3041351"/>
                  <a:gd name="connsiteX4" fmla="*/ 1990470 w 2224375"/>
                  <a:gd name="connsiteY4" fmla="*/ 94646 h 3041351"/>
                  <a:gd name="connsiteX5" fmla="*/ 1483483 w 2224375"/>
                  <a:gd name="connsiteY5" fmla="*/ 540618 h 3041351"/>
                  <a:gd name="connsiteX6" fmla="*/ 2040165 w 2224375"/>
                  <a:gd name="connsiteY6" fmla="*/ 879838 h 3041351"/>
                  <a:gd name="connsiteX7" fmla="*/ 2168365 w 2224375"/>
                  <a:gd name="connsiteY7" fmla="*/ 2245525 h 3041351"/>
                  <a:gd name="connsiteX8" fmla="*/ 1174658 w 2224375"/>
                  <a:gd name="connsiteY8" fmla="*/ 3040655 h 3041351"/>
                  <a:gd name="connsiteX9" fmla="*/ 71620 w 2224375"/>
                  <a:gd name="connsiteY9" fmla="*/ 2354855 h 3041351"/>
                  <a:gd name="connsiteX0" fmla="*/ 71620 w 2224375"/>
                  <a:gd name="connsiteY0" fmla="*/ 2337290 h 3023786"/>
                  <a:gd name="connsiteX1" fmla="*/ 271001 w 2224375"/>
                  <a:gd name="connsiteY1" fmla="*/ 852333 h 3023786"/>
                  <a:gd name="connsiteX2" fmla="*/ 916954 w 2224375"/>
                  <a:gd name="connsiteY2" fmla="*/ 542932 h 3023786"/>
                  <a:gd name="connsiteX3" fmla="*/ 290880 w 2224375"/>
                  <a:gd name="connsiteY3" fmla="*/ 87020 h 3023786"/>
                  <a:gd name="connsiteX4" fmla="*/ 1174658 w 2224375"/>
                  <a:gd name="connsiteY4" fmla="*/ 1594 h 3023786"/>
                  <a:gd name="connsiteX5" fmla="*/ 1990470 w 2224375"/>
                  <a:gd name="connsiteY5" fmla="*/ 77081 h 3023786"/>
                  <a:gd name="connsiteX6" fmla="*/ 1483483 w 2224375"/>
                  <a:gd name="connsiteY6" fmla="*/ 523053 h 3023786"/>
                  <a:gd name="connsiteX7" fmla="*/ 2040165 w 2224375"/>
                  <a:gd name="connsiteY7" fmla="*/ 862273 h 3023786"/>
                  <a:gd name="connsiteX8" fmla="*/ 2168365 w 2224375"/>
                  <a:gd name="connsiteY8" fmla="*/ 2227960 h 3023786"/>
                  <a:gd name="connsiteX9" fmla="*/ 1174658 w 2224375"/>
                  <a:gd name="connsiteY9" fmla="*/ 3023090 h 3023786"/>
                  <a:gd name="connsiteX10" fmla="*/ 71620 w 2224375"/>
                  <a:gd name="connsiteY10" fmla="*/ 2337290 h 3023786"/>
                  <a:gd name="connsiteX0" fmla="*/ 246754 w 2064580"/>
                  <a:gd name="connsiteY0" fmla="*/ 2372281 h 3024390"/>
                  <a:gd name="connsiteX1" fmla="*/ 111206 w 2064580"/>
                  <a:gd name="connsiteY1" fmla="*/ 852333 h 3024390"/>
                  <a:gd name="connsiteX2" fmla="*/ 757159 w 2064580"/>
                  <a:gd name="connsiteY2" fmla="*/ 542932 h 3024390"/>
                  <a:gd name="connsiteX3" fmla="*/ 131085 w 2064580"/>
                  <a:gd name="connsiteY3" fmla="*/ 87020 h 3024390"/>
                  <a:gd name="connsiteX4" fmla="*/ 1014863 w 2064580"/>
                  <a:gd name="connsiteY4" fmla="*/ 1594 h 3024390"/>
                  <a:gd name="connsiteX5" fmla="*/ 1830675 w 2064580"/>
                  <a:gd name="connsiteY5" fmla="*/ 77081 h 3024390"/>
                  <a:gd name="connsiteX6" fmla="*/ 1323688 w 2064580"/>
                  <a:gd name="connsiteY6" fmla="*/ 523053 h 3024390"/>
                  <a:gd name="connsiteX7" fmla="*/ 1880370 w 2064580"/>
                  <a:gd name="connsiteY7" fmla="*/ 862273 h 3024390"/>
                  <a:gd name="connsiteX8" fmla="*/ 2008570 w 2064580"/>
                  <a:gd name="connsiteY8" fmla="*/ 2227960 h 3024390"/>
                  <a:gd name="connsiteX9" fmla="*/ 1014863 w 2064580"/>
                  <a:gd name="connsiteY9" fmla="*/ 3023090 h 3024390"/>
                  <a:gd name="connsiteX10" fmla="*/ 246754 w 2064580"/>
                  <a:gd name="connsiteY10" fmla="*/ 2372281 h 3024390"/>
                  <a:gd name="connsiteX0" fmla="*/ 246754 w 1920491"/>
                  <a:gd name="connsiteY0" fmla="*/ 2372281 h 3024275"/>
                  <a:gd name="connsiteX1" fmla="*/ 111206 w 1920491"/>
                  <a:gd name="connsiteY1" fmla="*/ 852333 h 3024275"/>
                  <a:gd name="connsiteX2" fmla="*/ 757159 w 1920491"/>
                  <a:gd name="connsiteY2" fmla="*/ 542932 h 3024275"/>
                  <a:gd name="connsiteX3" fmla="*/ 131085 w 1920491"/>
                  <a:gd name="connsiteY3" fmla="*/ 87020 h 3024275"/>
                  <a:gd name="connsiteX4" fmla="*/ 1014863 w 1920491"/>
                  <a:gd name="connsiteY4" fmla="*/ 1594 h 3024275"/>
                  <a:gd name="connsiteX5" fmla="*/ 1830675 w 1920491"/>
                  <a:gd name="connsiteY5" fmla="*/ 77081 h 3024275"/>
                  <a:gd name="connsiteX6" fmla="*/ 1323688 w 1920491"/>
                  <a:gd name="connsiteY6" fmla="*/ 523053 h 3024275"/>
                  <a:gd name="connsiteX7" fmla="*/ 1880370 w 1920491"/>
                  <a:gd name="connsiteY7" fmla="*/ 862273 h 3024275"/>
                  <a:gd name="connsiteX8" fmla="*/ 1764986 w 1920491"/>
                  <a:gd name="connsiteY8" fmla="*/ 2234959 h 3024275"/>
                  <a:gd name="connsiteX9" fmla="*/ 1014863 w 1920491"/>
                  <a:gd name="connsiteY9" fmla="*/ 3023090 h 3024275"/>
                  <a:gd name="connsiteX10" fmla="*/ 246754 w 1920491"/>
                  <a:gd name="connsiteY10" fmla="*/ 2372281 h 3024275"/>
                  <a:gd name="connsiteX0" fmla="*/ 246754 w 1920491"/>
                  <a:gd name="connsiteY0" fmla="*/ 2378862 h 3030856"/>
                  <a:gd name="connsiteX1" fmla="*/ 111206 w 1920491"/>
                  <a:gd name="connsiteY1" fmla="*/ 858914 h 3030856"/>
                  <a:gd name="connsiteX2" fmla="*/ 757159 w 1920491"/>
                  <a:gd name="connsiteY2" fmla="*/ 549513 h 3030856"/>
                  <a:gd name="connsiteX3" fmla="*/ 547208 w 1920491"/>
                  <a:gd name="connsiteY3" fmla="*/ 184580 h 3030856"/>
                  <a:gd name="connsiteX4" fmla="*/ 1014863 w 1920491"/>
                  <a:gd name="connsiteY4" fmla="*/ 8175 h 3030856"/>
                  <a:gd name="connsiteX5" fmla="*/ 1830675 w 1920491"/>
                  <a:gd name="connsiteY5" fmla="*/ 83662 h 3030856"/>
                  <a:gd name="connsiteX6" fmla="*/ 1323688 w 1920491"/>
                  <a:gd name="connsiteY6" fmla="*/ 529634 h 3030856"/>
                  <a:gd name="connsiteX7" fmla="*/ 1880370 w 1920491"/>
                  <a:gd name="connsiteY7" fmla="*/ 868854 h 3030856"/>
                  <a:gd name="connsiteX8" fmla="*/ 1764986 w 1920491"/>
                  <a:gd name="connsiteY8" fmla="*/ 2241540 h 3030856"/>
                  <a:gd name="connsiteX9" fmla="*/ 1014863 w 1920491"/>
                  <a:gd name="connsiteY9" fmla="*/ 3029671 h 3030856"/>
                  <a:gd name="connsiteX10" fmla="*/ 246754 w 1920491"/>
                  <a:gd name="connsiteY10" fmla="*/ 2378862 h 3030856"/>
                  <a:gd name="connsiteX0" fmla="*/ 246754 w 1920491"/>
                  <a:gd name="connsiteY0" fmla="*/ 2371227 h 3023221"/>
                  <a:gd name="connsiteX1" fmla="*/ 111206 w 1920491"/>
                  <a:gd name="connsiteY1" fmla="*/ 851279 h 3023221"/>
                  <a:gd name="connsiteX2" fmla="*/ 757159 w 1920491"/>
                  <a:gd name="connsiteY2" fmla="*/ 541878 h 3023221"/>
                  <a:gd name="connsiteX3" fmla="*/ 547208 w 1920491"/>
                  <a:gd name="connsiteY3" fmla="*/ 176945 h 3023221"/>
                  <a:gd name="connsiteX4" fmla="*/ 1014863 w 1920491"/>
                  <a:gd name="connsiteY4" fmla="*/ 540 h 3023221"/>
                  <a:gd name="connsiteX5" fmla="*/ 1450074 w 1920491"/>
                  <a:gd name="connsiteY5" fmla="*/ 229991 h 3023221"/>
                  <a:gd name="connsiteX6" fmla="*/ 1323688 w 1920491"/>
                  <a:gd name="connsiteY6" fmla="*/ 521999 h 3023221"/>
                  <a:gd name="connsiteX7" fmla="*/ 1880370 w 1920491"/>
                  <a:gd name="connsiteY7" fmla="*/ 861219 h 3023221"/>
                  <a:gd name="connsiteX8" fmla="*/ 1764986 w 1920491"/>
                  <a:gd name="connsiteY8" fmla="*/ 2233905 h 3023221"/>
                  <a:gd name="connsiteX9" fmla="*/ 1014863 w 1920491"/>
                  <a:gd name="connsiteY9" fmla="*/ 3022036 h 3023221"/>
                  <a:gd name="connsiteX10" fmla="*/ 246754 w 1920491"/>
                  <a:gd name="connsiteY10" fmla="*/ 2371227 h 3023221"/>
                  <a:gd name="connsiteX0" fmla="*/ 246754 w 1939624"/>
                  <a:gd name="connsiteY0" fmla="*/ 2371227 h 3023221"/>
                  <a:gd name="connsiteX1" fmla="*/ 111206 w 1939624"/>
                  <a:gd name="connsiteY1" fmla="*/ 851279 h 3023221"/>
                  <a:gd name="connsiteX2" fmla="*/ 757159 w 1939624"/>
                  <a:gd name="connsiteY2" fmla="*/ 541878 h 3023221"/>
                  <a:gd name="connsiteX3" fmla="*/ 547208 w 1939624"/>
                  <a:gd name="connsiteY3" fmla="*/ 176945 h 3023221"/>
                  <a:gd name="connsiteX4" fmla="*/ 1014863 w 1939624"/>
                  <a:gd name="connsiteY4" fmla="*/ 540 h 3023221"/>
                  <a:gd name="connsiteX5" fmla="*/ 1450074 w 1939624"/>
                  <a:gd name="connsiteY5" fmla="*/ 229991 h 3023221"/>
                  <a:gd name="connsiteX6" fmla="*/ 1064880 w 1939624"/>
                  <a:gd name="connsiteY6" fmla="*/ 542994 h 3023221"/>
                  <a:gd name="connsiteX7" fmla="*/ 1880370 w 1939624"/>
                  <a:gd name="connsiteY7" fmla="*/ 861219 h 3023221"/>
                  <a:gd name="connsiteX8" fmla="*/ 1764986 w 1939624"/>
                  <a:gd name="connsiteY8" fmla="*/ 2233905 h 3023221"/>
                  <a:gd name="connsiteX9" fmla="*/ 1014863 w 1939624"/>
                  <a:gd name="connsiteY9" fmla="*/ 3022036 h 3023221"/>
                  <a:gd name="connsiteX10" fmla="*/ 246754 w 1939624"/>
                  <a:gd name="connsiteY10" fmla="*/ 2371227 h 3023221"/>
                  <a:gd name="connsiteX0" fmla="*/ 246754 w 1939624"/>
                  <a:gd name="connsiteY0" fmla="*/ 2371286 h 3023280"/>
                  <a:gd name="connsiteX1" fmla="*/ 111206 w 1939624"/>
                  <a:gd name="connsiteY1" fmla="*/ 851338 h 3023280"/>
                  <a:gd name="connsiteX2" fmla="*/ 894175 w 1939624"/>
                  <a:gd name="connsiteY2" fmla="*/ 569931 h 3023280"/>
                  <a:gd name="connsiteX3" fmla="*/ 547208 w 1939624"/>
                  <a:gd name="connsiteY3" fmla="*/ 177004 h 3023280"/>
                  <a:gd name="connsiteX4" fmla="*/ 1014863 w 1939624"/>
                  <a:gd name="connsiteY4" fmla="*/ 599 h 3023280"/>
                  <a:gd name="connsiteX5" fmla="*/ 1450074 w 1939624"/>
                  <a:gd name="connsiteY5" fmla="*/ 230050 h 3023280"/>
                  <a:gd name="connsiteX6" fmla="*/ 1064880 w 1939624"/>
                  <a:gd name="connsiteY6" fmla="*/ 543053 h 3023280"/>
                  <a:gd name="connsiteX7" fmla="*/ 1880370 w 1939624"/>
                  <a:gd name="connsiteY7" fmla="*/ 861278 h 3023280"/>
                  <a:gd name="connsiteX8" fmla="*/ 1764986 w 1939624"/>
                  <a:gd name="connsiteY8" fmla="*/ 2233964 h 3023280"/>
                  <a:gd name="connsiteX9" fmla="*/ 1014863 w 1939624"/>
                  <a:gd name="connsiteY9" fmla="*/ 3022095 h 3023280"/>
                  <a:gd name="connsiteX10" fmla="*/ 246754 w 1939624"/>
                  <a:gd name="connsiteY10" fmla="*/ 2371286 h 3023280"/>
                  <a:gd name="connsiteX0" fmla="*/ 74080 w 1766950"/>
                  <a:gd name="connsiteY0" fmla="*/ 2371286 h 3023296"/>
                  <a:gd name="connsiteX1" fmla="*/ 202415 w 1766950"/>
                  <a:gd name="connsiteY1" fmla="*/ 823344 h 3023296"/>
                  <a:gd name="connsiteX2" fmla="*/ 721501 w 1766950"/>
                  <a:gd name="connsiteY2" fmla="*/ 569931 h 3023296"/>
                  <a:gd name="connsiteX3" fmla="*/ 374534 w 1766950"/>
                  <a:gd name="connsiteY3" fmla="*/ 177004 h 3023296"/>
                  <a:gd name="connsiteX4" fmla="*/ 842189 w 1766950"/>
                  <a:gd name="connsiteY4" fmla="*/ 599 h 3023296"/>
                  <a:gd name="connsiteX5" fmla="*/ 1277400 w 1766950"/>
                  <a:gd name="connsiteY5" fmla="*/ 230050 h 3023296"/>
                  <a:gd name="connsiteX6" fmla="*/ 892206 w 1766950"/>
                  <a:gd name="connsiteY6" fmla="*/ 543053 h 3023296"/>
                  <a:gd name="connsiteX7" fmla="*/ 1707696 w 1766950"/>
                  <a:gd name="connsiteY7" fmla="*/ 861278 h 3023296"/>
                  <a:gd name="connsiteX8" fmla="*/ 1592312 w 1766950"/>
                  <a:gd name="connsiteY8" fmla="*/ 2233964 h 3023296"/>
                  <a:gd name="connsiteX9" fmla="*/ 842189 w 1766950"/>
                  <a:gd name="connsiteY9" fmla="*/ 3022095 h 3023296"/>
                  <a:gd name="connsiteX10" fmla="*/ 74080 w 1766950"/>
                  <a:gd name="connsiteY10" fmla="*/ 2371286 h 302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950" h="3023296">
                    <a:moveTo>
                      <a:pt x="74080" y="2371286"/>
                    </a:moveTo>
                    <a:cubicBezTo>
                      <a:pt x="-32549" y="2004827"/>
                      <a:pt x="-50998" y="1075135"/>
                      <a:pt x="202415" y="823344"/>
                    </a:cubicBezTo>
                    <a:cubicBezTo>
                      <a:pt x="243913" y="517658"/>
                      <a:pt x="692815" y="677654"/>
                      <a:pt x="721501" y="569931"/>
                    </a:cubicBezTo>
                    <a:cubicBezTo>
                      <a:pt x="750187" y="462208"/>
                      <a:pt x="354419" y="271893"/>
                      <a:pt x="374534" y="177004"/>
                    </a:cubicBezTo>
                    <a:cubicBezTo>
                      <a:pt x="394649" y="82115"/>
                      <a:pt x="691711" y="-8242"/>
                      <a:pt x="842189" y="599"/>
                    </a:cubicBezTo>
                    <a:cubicBezTo>
                      <a:pt x="992667" y="9440"/>
                      <a:pt x="1269064" y="139641"/>
                      <a:pt x="1277400" y="230050"/>
                    </a:cubicBezTo>
                    <a:cubicBezTo>
                      <a:pt x="1285736" y="320459"/>
                      <a:pt x="820490" y="437848"/>
                      <a:pt x="892206" y="543053"/>
                    </a:cubicBezTo>
                    <a:cubicBezTo>
                      <a:pt x="963922" y="648258"/>
                      <a:pt x="1591012" y="579459"/>
                      <a:pt x="1707696" y="861278"/>
                    </a:cubicBezTo>
                    <a:cubicBezTo>
                      <a:pt x="1824380" y="1143097"/>
                      <a:pt x="1759755" y="1789345"/>
                      <a:pt x="1592312" y="2233964"/>
                    </a:cubicBezTo>
                    <a:cubicBezTo>
                      <a:pt x="1424869" y="2678583"/>
                      <a:pt x="1095228" y="2999208"/>
                      <a:pt x="842189" y="3022095"/>
                    </a:cubicBezTo>
                    <a:cubicBezTo>
                      <a:pt x="589150" y="3044982"/>
                      <a:pt x="180709" y="2737745"/>
                      <a:pt x="74080" y="2371286"/>
                    </a:cubicBezTo>
                    <a:close/>
                  </a:path>
                </a:pathLst>
              </a:custGeom>
              <a:solidFill>
                <a:srgbClr val="1F497D">
                  <a:lumMod val="20000"/>
                  <a:lumOff val="80000"/>
                  <a:alpha val="30000"/>
                </a:srgbClr>
              </a:solidFill>
              <a:ln w="9525" cap="flat" cmpd="sng" algn="ctr">
                <a:solidFill>
                  <a:srgbClr val="4F81BD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74" name="Picture 473" descr="A close up of a sign&#10;&#10;Description generated with high confidence">
                <a:extLst>
                  <a:ext uri="{FF2B5EF4-FFF2-40B4-BE49-F238E27FC236}">
                    <a16:creationId xmlns:a16="http://schemas.microsoft.com/office/drawing/2014/main" id="{4FB0839A-229E-4877-AAE7-CB9945C0CD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843152">
                <a:off x="4898406" y="2449697"/>
                <a:ext cx="584110" cy="1079720"/>
              </a:xfrm>
              <a:prstGeom prst="rect">
                <a:avLst/>
              </a:prstGeom>
            </p:spPr>
          </p:pic>
          <p:pic>
            <p:nvPicPr>
              <p:cNvPr id="475" name="Picture 474">
                <a:extLst>
                  <a:ext uri="{FF2B5EF4-FFF2-40B4-BE49-F238E27FC236}">
                    <a16:creationId xmlns:a16="http://schemas.microsoft.com/office/drawing/2014/main" id="{4D5AAE25-5C77-435E-B5EB-E91223808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431682" y="3648497"/>
                <a:ext cx="783808" cy="629159"/>
              </a:xfrm>
              <a:prstGeom prst="rect">
                <a:avLst/>
              </a:prstGeom>
            </p:spPr>
          </p:pic>
          <p:pic>
            <p:nvPicPr>
              <p:cNvPr id="476" name="Picture 475" descr="A picture containing food, fruit&#10;&#10;Description automatically generated">
                <a:extLst>
                  <a:ext uri="{FF2B5EF4-FFF2-40B4-BE49-F238E27FC236}">
                    <a16:creationId xmlns:a16="http://schemas.microsoft.com/office/drawing/2014/main" id="{7E2522F9-4D01-458D-B9AF-66D3CBBEEF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56773" y="2969923"/>
                <a:ext cx="886196" cy="840105"/>
              </a:xfrm>
              <a:prstGeom prst="rect">
                <a:avLst/>
              </a:prstGeom>
            </p:spPr>
          </p:pic>
          <p:pic>
            <p:nvPicPr>
              <p:cNvPr id="477" name="Picture 476">
                <a:extLst>
                  <a:ext uri="{FF2B5EF4-FFF2-40B4-BE49-F238E27FC236}">
                    <a16:creationId xmlns:a16="http://schemas.microsoft.com/office/drawing/2014/main" id="{B5E49FF5-DA86-4C1A-80C9-F9F045DCF03D}"/>
                  </a:ext>
                </a:extLst>
              </p:cNvPr>
              <p:cNvPicPr/>
              <p:nvPr/>
            </p:nvPicPr>
            <p:blipFill rotWithShape="1">
              <a:blip r:embed="rId14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ackgroundRemoval t="21387" b="53906" l="65556" r="79792">
                            <a14:foregroundMark x1="65556" y1="36816" x2="65556" y2="36816"/>
                          </a14:backgroundRemoval>
                        </a14:imgEffect>
                      </a14:imgLayer>
                    </a14:imgProps>
                  </a:ext>
                </a:extLst>
              </a:blip>
              <a:srcRect l="64316" t="17428" r="18483" b="42007"/>
              <a:stretch/>
            </p:blipFill>
            <p:spPr bwMode="auto">
              <a:xfrm>
                <a:off x="3761905" y="2600493"/>
                <a:ext cx="1278236" cy="822836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pic>
            <p:nvPicPr>
              <p:cNvPr id="478" name="Picture 477" descr="A picture containing fruit, apple, red, sitting&#10;&#10;Description automatically generated">
                <a:extLst>
                  <a:ext uri="{FF2B5EF4-FFF2-40B4-BE49-F238E27FC236}">
                    <a16:creationId xmlns:a16="http://schemas.microsoft.com/office/drawing/2014/main" id="{77026B99-F61F-41DC-8293-995368597E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68360" y="3529649"/>
                <a:ext cx="857250" cy="840105"/>
              </a:xfrm>
              <a:prstGeom prst="rect">
                <a:avLst/>
              </a:prstGeom>
            </p:spPr>
          </p:pic>
          <p:pic>
            <p:nvPicPr>
              <p:cNvPr id="479" name="Picture 478" descr="A picture containing electronics&#10;&#10;Description automatically generated">
                <a:extLst>
                  <a:ext uri="{FF2B5EF4-FFF2-40B4-BE49-F238E27FC236}">
                    <a16:creationId xmlns:a16="http://schemas.microsoft.com/office/drawing/2014/main" id="{7E31C165-9D9C-460B-B5DB-B9C3E32848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 cstate="print">
                <a:extLst>
                  <a:ext uri="{BEBA8EAE-BF5A-486C-A8C5-ECC9F3942E4B}">
                    <a14:imgProps xmlns:a14="http://schemas.microsoft.com/office/drawing/2010/main">
                      <a14:imgLayer r:embed="rId18">
                        <a14:imgEffect>
                          <a14:backgroundRemoval t="9013" b="93133" l="7429" r="92571">
                            <a14:foregroundMark x1="7429" y1="39485" x2="13143" y2="41631"/>
                            <a14:foregroundMark x1="32571" y1="74249" x2="48000" y2="80258"/>
                            <a14:foregroundMark x1="48000" y1="80258" x2="62857" y2="70386"/>
                            <a14:foregroundMark x1="62857" y1="70386" x2="64857" y2="66524"/>
                            <a14:foregroundMark x1="92857" y1="42918" x2="92857" y2="42918"/>
                            <a14:foregroundMark x1="52857" y1="93133" x2="52857" y2="93133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30366" y="2920065"/>
                <a:ext cx="1343916" cy="894664"/>
              </a:xfrm>
              <a:prstGeom prst="rect">
                <a:avLst/>
              </a:prstGeom>
            </p:spPr>
          </p:pic>
        </p:grpSp>
        <p:grpSp>
          <p:nvGrpSpPr>
            <p:cNvPr id="480" name="Group 479">
              <a:extLst>
                <a:ext uri="{FF2B5EF4-FFF2-40B4-BE49-F238E27FC236}">
                  <a16:creationId xmlns:a16="http://schemas.microsoft.com/office/drawing/2014/main" id="{E81D970D-4D51-4881-8B47-77D8F33A77B6}"/>
                </a:ext>
              </a:extLst>
            </p:cNvPr>
            <p:cNvGrpSpPr/>
            <p:nvPr/>
          </p:nvGrpSpPr>
          <p:grpSpPr>
            <a:xfrm>
              <a:off x="1885730" y="2127550"/>
              <a:ext cx="511940" cy="404300"/>
              <a:chOff x="3497266" y="1819553"/>
              <a:chExt cx="2258046" cy="2801562"/>
            </a:xfrm>
          </p:grpSpPr>
          <p:sp>
            <p:nvSpPr>
              <p:cNvPr id="481" name="Oval 2">
                <a:extLst>
                  <a:ext uri="{FF2B5EF4-FFF2-40B4-BE49-F238E27FC236}">
                    <a16:creationId xmlns:a16="http://schemas.microsoft.com/office/drawing/2014/main" id="{99E17D5D-DBFB-4C2E-A6FB-E821A82254E7}"/>
                  </a:ext>
                </a:extLst>
              </p:cNvPr>
              <p:cNvSpPr/>
              <p:nvPr/>
            </p:nvSpPr>
            <p:spPr>
              <a:xfrm>
                <a:off x="3497266" y="1819553"/>
                <a:ext cx="2258046" cy="2801562"/>
              </a:xfrm>
              <a:custGeom>
                <a:avLst/>
                <a:gdLst>
                  <a:gd name="connsiteX0" fmla="*/ 0 w 3040961"/>
                  <a:gd name="connsiteY0" fmla="*/ 1510748 h 3021496"/>
                  <a:gd name="connsiteX1" fmla="*/ 1520481 w 3040961"/>
                  <a:gd name="connsiteY1" fmla="*/ 0 h 3021496"/>
                  <a:gd name="connsiteX2" fmla="*/ 3040962 w 3040961"/>
                  <a:gd name="connsiteY2" fmla="*/ 1510748 h 3021496"/>
                  <a:gd name="connsiteX3" fmla="*/ 1520481 w 3040961"/>
                  <a:gd name="connsiteY3" fmla="*/ 3021496 h 3021496"/>
                  <a:gd name="connsiteX4" fmla="*/ 0 w 3040961"/>
                  <a:gd name="connsiteY4" fmla="*/ 1510748 h 3021496"/>
                  <a:gd name="connsiteX0" fmla="*/ 0 w 3062471"/>
                  <a:gd name="connsiteY0" fmla="*/ 1518706 h 3029454"/>
                  <a:gd name="connsiteX1" fmla="*/ 1520481 w 3062471"/>
                  <a:gd name="connsiteY1" fmla="*/ 7958 h 3029454"/>
                  <a:gd name="connsiteX2" fmla="*/ 2097754 w 3062471"/>
                  <a:gd name="connsiteY2" fmla="*/ 948150 h 3029454"/>
                  <a:gd name="connsiteX3" fmla="*/ 3040962 w 3062471"/>
                  <a:gd name="connsiteY3" fmla="*/ 1518706 h 3029454"/>
                  <a:gd name="connsiteX4" fmla="*/ 1520481 w 3062471"/>
                  <a:gd name="connsiteY4" fmla="*/ 3029454 h 3029454"/>
                  <a:gd name="connsiteX5" fmla="*/ 0 w 3062471"/>
                  <a:gd name="connsiteY5" fmla="*/ 1518706 h 3029454"/>
                  <a:gd name="connsiteX0" fmla="*/ 6171 w 3068642"/>
                  <a:gd name="connsiteY0" fmla="*/ 1510854 h 3021602"/>
                  <a:gd name="connsiteX1" fmla="*/ 1010621 w 3068642"/>
                  <a:gd name="connsiteY1" fmla="*/ 999932 h 3021602"/>
                  <a:gd name="connsiteX2" fmla="*/ 1526652 w 3068642"/>
                  <a:gd name="connsiteY2" fmla="*/ 106 h 3021602"/>
                  <a:gd name="connsiteX3" fmla="*/ 2103925 w 3068642"/>
                  <a:gd name="connsiteY3" fmla="*/ 940298 h 3021602"/>
                  <a:gd name="connsiteX4" fmla="*/ 3047133 w 3068642"/>
                  <a:gd name="connsiteY4" fmla="*/ 1510854 h 3021602"/>
                  <a:gd name="connsiteX5" fmla="*/ 1526652 w 3068642"/>
                  <a:gd name="connsiteY5" fmla="*/ 3021602 h 3021602"/>
                  <a:gd name="connsiteX6" fmla="*/ 6171 w 3068642"/>
                  <a:gd name="connsiteY6" fmla="*/ 1510854 h 3021602"/>
                  <a:gd name="connsiteX0" fmla="*/ 6171 w 3067863"/>
                  <a:gd name="connsiteY0" fmla="*/ 1595950 h 3106698"/>
                  <a:gd name="connsiteX1" fmla="*/ 1010621 w 3067863"/>
                  <a:gd name="connsiteY1" fmla="*/ 1085028 h 3106698"/>
                  <a:gd name="connsiteX2" fmla="*/ 1526652 w 3067863"/>
                  <a:gd name="connsiteY2" fmla="*/ 85202 h 3106698"/>
                  <a:gd name="connsiteX3" fmla="*/ 2342464 w 3067863"/>
                  <a:gd name="connsiteY3" fmla="*/ 160689 h 3106698"/>
                  <a:gd name="connsiteX4" fmla="*/ 2103925 w 3067863"/>
                  <a:gd name="connsiteY4" fmla="*/ 1025394 h 3106698"/>
                  <a:gd name="connsiteX5" fmla="*/ 3047133 w 3067863"/>
                  <a:gd name="connsiteY5" fmla="*/ 1595950 h 3106698"/>
                  <a:gd name="connsiteX6" fmla="*/ 1526652 w 3067863"/>
                  <a:gd name="connsiteY6" fmla="*/ 3106698 h 3106698"/>
                  <a:gd name="connsiteX7" fmla="*/ 6171 w 3067863"/>
                  <a:gd name="connsiteY7" fmla="*/ 1595950 h 3106698"/>
                  <a:gd name="connsiteX0" fmla="*/ 6171 w 3067863"/>
                  <a:gd name="connsiteY0" fmla="*/ 1532398 h 3043146"/>
                  <a:gd name="connsiteX1" fmla="*/ 1010621 w 3067863"/>
                  <a:gd name="connsiteY1" fmla="*/ 1021476 h 3043146"/>
                  <a:gd name="connsiteX2" fmla="*/ 642874 w 3067863"/>
                  <a:gd name="connsiteY2" fmla="*/ 107076 h 3043146"/>
                  <a:gd name="connsiteX3" fmla="*/ 1526652 w 3067863"/>
                  <a:gd name="connsiteY3" fmla="*/ 21650 h 3043146"/>
                  <a:gd name="connsiteX4" fmla="*/ 2342464 w 3067863"/>
                  <a:gd name="connsiteY4" fmla="*/ 97137 h 3043146"/>
                  <a:gd name="connsiteX5" fmla="*/ 2103925 w 3067863"/>
                  <a:gd name="connsiteY5" fmla="*/ 961842 h 3043146"/>
                  <a:gd name="connsiteX6" fmla="*/ 3047133 w 3067863"/>
                  <a:gd name="connsiteY6" fmla="*/ 1532398 h 3043146"/>
                  <a:gd name="connsiteX7" fmla="*/ 1526652 w 3067863"/>
                  <a:gd name="connsiteY7" fmla="*/ 3043146 h 3043146"/>
                  <a:gd name="connsiteX8" fmla="*/ 6171 w 3067863"/>
                  <a:gd name="connsiteY8" fmla="*/ 1532398 h 3043146"/>
                  <a:gd name="connsiteX0" fmla="*/ 14560 w 3076252"/>
                  <a:gd name="connsiteY0" fmla="*/ 1532398 h 3043146"/>
                  <a:gd name="connsiteX1" fmla="*/ 810289 w 3076252"/>
                  <a:gd name="connsiteY1" fmla="*/ 951902 h 3043146"/>
                  <a:gd name="connsiteX2" fmla="*/ 651263 w 3076252"/>
                  <a:gd name="connsiteY2" fmla="*/ 107076 h 3043146"/>
                  <a:gd name="connsiteX3" fmla="*/ 1535041 w 3076252"/>
                  <a:gd name="connsiteY3" fmla="*/ 21650 h 3043146"/>
                  <a:gd name="connsiteX4" fmla="*/ 2350853 w 3076252"/>
                  <a:gd name="connsiteY4" fmla="*/ 97137 h 3043146"/>
                  <a:gd name="connsiteX5" fmla="*/ 2112314 w 3076252"/>
                  <a:gd name="connsiteY5" fmla="*/ 961842 h 3043146"/>
                  <a:gd name="connsiteX6" fmla="*/ 3055522 w 3076252"/>
                  <a:gd name="connsiteY6" fmla="*/ 1532398 h 3043146"/>
                  <a:gd name="connsiteX7" fmla="*/ 1535041 w 3076252"/>
                  <a:gd name="connsiteY7" fmla="*/ 3043146 h 3043146"/>
                  <a:gd name="connsiteX8" fmla="*/ 14560 w 3076252"/>
                  <a:gd name="connsiteY8" fmla="*/ 1532398 h 3043146"/>
                  <a:gd name="connsiteX0" fmla="*/ 14560 w 3084354"/>
                  <a:gd name="connsiteY0" fmla="*/ 1532398 h 3043146"/>
                  <a:gd name="connsiteX1" fmla="*/ 810289 w 3084354"/>
                  <a:gd name="connsiteY1" fmla="*/ 951902 h 3043146"/>
                  <a:gd name="connsiteX2" fmla="*/ 651263 w 3084354"/>
                  <a:gd name="connsiteY2" fmla="*/ 107076 h 3043146"/>
                  <a:gd name="connsiteX3" fmla="*/ 1535041 w 3084354"/>
                  <a:gd name="connsiteY3" fmla="*/ 21650 h 3043146"/>
                  <a:gd name="connsiteX4" fmla="*/ 2350853 w 3084354"/>
                  <a:gd name="connsiteY4" fmla="*/ 97137 h 3043146"/>
                  <a:gd name="connsiteX5" fmla="*/ 2400548 w 3084354"/>
                  <a:gd name="connsiteY5" fmla="*/ 882329 h 3043146"/>
                  <a:gd name="connsiteX6" fmla="*/ 3055522 w 3084354"/>
                  <a:gd name="connsiteY6" fmla="*/ 1532398 h 3043146"/>
                  <a:gd name="connsiteX7" fmla="*/ 1535041 w 3084354"/>
                  <a:gd name="connsiteY7" fmla="*/ 3043146 h 3043146"/>
                  <a:gd name="connsiteX8" fmla="*/ 14560 w 3084354"/>
                  <a:gd name="connsiteY8" fmla="*/ 1532398 h 3043146"/>
                  <a:gd name="connsiteX0" fmla="*/ 27132 w 3096926"/>
                  <a:gd name="connsiteY0" fmla="*/ 1532398 h 3043146"/>
                  <a:gd name="connsiteX1" fmla="*/ 643956 w 3096926"/>
                  <a:gd name="connsiteY1" fmla="*/ 872389 h 3043146"/>
                  <a:gd name="connsiteX2" fmla="*/ 663835 w 3096926"/>
                  <a:gd name="connsiteY2" fmla="*/ 107076 h 3043146"/>
                  <a:gd name="connsiteX3" fmla="*/ 1547613 w 3096926"/>
                  <a:gd name="connsiteY3" fmla="*/ 21650 h 3043146"/>
                  <a:gd name="connsiteX4" fmla="*/ 2363425 w 3096926"/>
                  <a:gd name="connsiteY4" fmla="*/ 97137 h 3043146"/>
                  <a:gd name="connsiteX5" fmla="*/ 2413120 w 3096926"/>
                  <a:gd name="connsiteY5" fmla="*/ 882329 h 3043146"/>
                  <a:gd name="connsiteX6" fmla="*/ 3068094 w 3096926"/>
                  <a:gd name="connsiteY6" fmla="*/ 1532398 h 3043146"/>
                  <a:gd name="connsiteX7" fmla="*/ 1547613 w 3096926"/>
                  <a:gd name="connsiteY7" fmla="*/ 3043146 h 3043146"/>
                  <a:gd name="connsiteX8" fmla="*/ 27132 w 3096926"/>
                  <a:gd name="connsiteY8" fmla="*/ 1532398 h 3043146"/>
                  <a:gd name="connsiteX0" fmla="*/ 27132 w 2631101"/>
                  <a:gd name="connsiteY0" fmla="*/ 1532398 h 3061952"/>
                  <a:gd name="connsiteX1" fmla="*/ 643956 w 2631101"/>
                  <a:gd name="connsiteY1" fmla="*/ 872389 h 3061952"/>
                  <a:gd name="connsiteX2" fmla="*/ 663835 w 2631101"/>
                  <a:gd name="connsiteY2" fmla="*/ 107076 h 3061952"/>
                  <a:gd name="connsiteX3" fmla="*/ 1547613 w 2631101"/>
                  <a:gd name="connsiteY3" fmla="*/ 21650 h 3061952"/>
                  <a:gd name="connsiteX4" fmla="*/ 2363425 w 2631101"/>
                  <a:gd name="connsiteY4" fmla="*/ 97137 h 3061952"/>
                  <a:gd name="connsiteX5" fmla="*/ 2413120 w 2631101"/>
                  <a:gd name="connsiteY5" fmla="*/ 882329 h 3061952"/>
                  <a:gd name="connsiteX6" fmla="*/ 2541320 w 2631101"/>
                  <a:gd name="connsiteY6" fmla="*/ 2248016 h 3061952"/>
                  <a:gd name="connsiteX7" fmla="*/ 1547613 w 2631101"/>
                  <a:gd name="connsiteY7" fmla="*/ 3043146 h 3061952"/>
                  <a:gd name="connsiteX8" fmla="*/ 27132 w 2631101"/>
                  <a:gd name="connsiteY8" fmla="*/ 1532398 h 3061952"/>
                  <a:gd name="connsiteX0" fmla="*/ 71620 w 2258146"/>
                  <a:gd name="connsiteY0" fmla="*/ 2357346 h 3043842"/>
                  <a:gd name="connsiteX1" fmla="*/ 271001 w 2258146"/>
                  <a:gd name="connsiteY1" fmla="*/ 872389 h 3043842"/>
                  <a:gd name="connsiteX2" fmla="*/ 290880 w 2258146"/>
                  <a:gd name="connsiteY2" fmla="*/ 107076 h 3043842"/>
                  <a:gd name="connsiteX3" fmla="*/ 1174658 w 2258146"/>
                  <a:gd name="connsiteY3" fmla="*/ 21650 h 3043842"/>
                  <a:gd name="connsiteX4" fmla="*/ 1990470 w 2258146"/>
                  <a:gd name="connsiteY4" fmla="*/ 97137 h 3043842"/>
                  <a:gd name="connsiteX5" fmla="*/ 2040165 w 2258146"/>
                  <a:gd name="connsiteY5" fmla="*/ 882329 h 3043842"/>
                  <a:gd name="connsiteX6" fmla="*/ 2168365 w 2258146"/>
                  <a:gd name="connsiteY6" fmla="*/ 2248016 h 3043842"/>
                  <a:gd name="connsiteX7" fmla="*/ 1174658 w 2258146"/>
                  <a:gd name="connsiteY7" fmla="*/ 3043146 h 3043842"/>
                  <a:gd name="connsiteX8" fmla="*/ 71620 w 2258146"/>
                  <a:gd name="connsiteY8" fmla="*/ 2357346 h 3043842"/>
                  <a:gd name="connsiteX0" fmla="*/ 71620 w 2224375"/>
                  <a:gd name="connsiteY0" fmla="*/ 2354855 h 3041351"/>
                  <a:gd name="connsiteX1" fmla="*/ 271001 w 2224375"/>
                  <a:gd name="connsiteY1" fmla="*/ 869898 h 3041351"/>
                  <a:gd name="connsiteX2" fmla="*/ 290880 w 2224375"/>
                  <a:gd name="connsiteY2" fmla="*/ 104585 h 3041351"/>
                  <a:gd name="connsiteX3" fmla="*/ 1174658 w 2224375"/>
                  <a:gd name="connsiteY3" fmla="*/ 19159 h 3041351"/>
                  <a:gd name="connsiteX4" fmla="*/ 1990470 w 2224375"/>
                  <a:gd name="connsiteY4" fmla="*/ 94646 h 3041351"/>
                  <a:gd name="connsiteX5" fmla="*/ 1483483 w 2224375"/>
                  <a:gd name="connsiteY5" fmla="*/ 540618 h 3041351"/>
                  <a:gd name="connsiteX6" fmla="*/ 2040165 w 2224375"/>
                  <a:gd name="connsiteY6" fmla="*/ 879838 h 3041351"/>
                  <a:gd name="connsiteX7" fmla="*/ 2168365 w 2224375"/>
                  <a:gd name="connsiteY7" fmla="*/ 2245525 h 3041351"/>
                  <a:gd name="connsiteX8" fmla="*/ 1174658 w 2224375"/>
                  <a:gd name="connsiteY8" fmla="*/ 3040655 h 3041351"/>
                  <a:gd name="connsiteX9" fmla="*/ 71620 w 2224375"/>
                  <a:gd name="connsiteY9" fmla="*/ 2354855 h 3041351"/>
                  <a:gd name="connsiteX0" fmla="*/ 71620 w 2224375"/>
                  <a:gd name="connsiteY0" fmla="*/ 2337290 h 3023786"/>
                  <a:gd name="connsiteX1" fmla="*/ 271001 w 2224375"/>
                  <a:gd name="connsiteY1" fmla="*/ 852333 h 3023786"/>
                  <a:gd name="connsiteX2" fmla="*/ 916954 w 2224375"/>
                  <a:gd name="connsiteY2" fmla="*/ 542932 h 3023786"/>
                  <a:gd name="connsiteX3" fmla="*/ 290880 w 2224375"/>
                  <a:gd name="connsiteY3" fmla="*/ 87020 h 3023786"/>
                  <a:gd name="connsiteX4" fmla="*/ 1174658 w 2224375"/>
                  <a:gd name="connsiteY4" fmla="*/ 1594 h 3023786"/>
                  <a:gd name="connsiteX5" fmla="*/ 1990470 w 2224375"/>
                  <a:gd name="connsiteY5" fmla="*/ 77081 h 3023786"/>
                  <a:gd name="connsiteX6" fmla="*/ 1483483 w 2224375"/>
                  <a:gd name="connsiteY6" fmla="*/ 523053 h 3023786"/>
                  <a:gd name="connsiteX7" fmla="*/ 2040165 w 2224375"/>
                  <a:gd name="connsiteY7" fmla="*/ 862273 h 3023786"/>
                  <a:gd name="connsiteX8" fmla="*/ 2168365 w 2224375"/>
                  <a:gd name="connsiteY8" fmla="*/ 2227960 h 3023786"/>
                  <a:gd name="connsiteX9" fmla="*/ 1174658 w 2224375"/>
                  <a:gd name="connsiteY9" fmla="*/ 3023090 h 3023786"/>
                  <a:gd name="connsiteX10" fmla="*/ 71620 w 2224375"/>
                  <a:gd name="connsiteY10" fmla="*/ 2337290 h 3023786"/>
                  <a:gd name="connsiteX0" fmla="*/ 246754 w 2064580"/>
                  <a:gd name="connsiteY0" fmla="*/ 2372281 h 3024390"/>
                  <a:gd name="connsiteX1" fmla="*/ 111206 w 2064580"/>
                  <a:gd name="connsiteY1" fmla="*/ 852333 h 3024390"/>
                  <a:gd name="connsiteX2" fmla="*/ 757159 w 2064580"/>
                  <a:gd name="connsiteY2" fmla="*/ 542932 h 3024390"/>
                  <a:gd name="connsiteX3" fmla="*/ 131085 w 2064580"/>
                  <a:gd name="connsiteY3" fmla="*/ 87020 h 3024390"/>
                  <a:gd name="connsiteX4" fmla="*/ 1014863 w 2064580"/>
                  <a:gd name="connsiteY4" fmla="*/ 1594 h 3024390"/>
                  <a:gd name="connsiteX5" fmla="*/ 1830675 w 2064580"/>
                  <a:gd name="connsiteY5" fmla="*/ 77081 h 3024390"/>
                  <a:gd name="connsiteX6" fmla="*/ 1323688 w 2064580"/>
                  <a:gd name="connsiteY6" fmla="*/ 523053 h 3024390"/>
                  <a:gd name="connsiteX7" fmla="*/ 1880370 w 2064580"/>
                  <a:gd name="connsiteY7" fmla="*/ 862273 h 3024390"/>
                  <a:gd name="connsiteX8" fmla="*/ 2008570 w 2064580"/>
                  <a:gd name="connsiteY8" fmla="*/ 2227960 h 3024390"/>
                  <a:gd name="connsiteX9" fmla="*/ 1014863 w 2064580"/>
                  <a:gd name="connsiteY9" fmla="*/ 3023090 h 3024390"/>
                  <a:gd name="connsiteX10" fmla="*/ 246754 w 2064580"/>
                  <a:gd name="connsiteY10" fmla="*/ 2372281 h 3024390"/>
                  <a:gd name="connsiteX0" fmla="*/ 246754 w 1920491"/>
                  <a:gd name="connsiteY0" fmla="*/ 2372281 h 3024275"/>
                  <a:gd name="connsiteX1" fmla="*/ 111206 w 1920491"/>
                  <a:gd name="connsiteY1" fmla="*/ 852333 h 3024275"/>
                  <a:gd name="connsiteX2" fmla="*/ 757159 w 1920491"/>
                  <a:gd name="connsiteY2" fmla="*/ 542932 h 3024275"/>
                  <a:gd name="connsiteX3" fmla="*/ 131085 w 1920491"/>
                  <a:gd name="connsiteY3" fmla="*/ 87020 h 3024275"/>
                  <a:gd name="connsiteX4" fmla="*/ 1014863 w 1920491"/>
                  <a:gd name="connsiteY4" fmla="*/ 1594 h 3024275"/>
                  <a:gd name="connsiteX5" fmla="*/ 1830675 w 1920491"/>
                  <a:gd name="connsiteY5" fmla="*/ 77081 h 3024275"/>
                  <a:gd name="connsiteX6" fmla="*/ 1323688 w 1920491"/>
                  <a:gd name="connsiteY6" fmla="*/ 523053 h 3024275"/>
                  <a:gd name="connsiteX7" fmla="*/ 1880370 w 1920491"/>
                  <a:gd name="connsiteY7" fmla="*/ 862273 h 3024275"/>
                  <a:gd name="connsiteX8" fmla="*/ 1764986 w 1920491"/>
                  <a:gd name="connsiteY8" fmla="*/ 2234959 h 3024275"/>
                  <a:gd name="connsiteX9" fmla="*/ 1014863 w 1920491"/>
                  <a:gd name="connsiteY9" fmla="*/ 3023090 h 3024275"/>
                  <a:gd name="connsiteX10" fmla="*/ 246754 w 1920491"/>
                  <a:gd name="connsiteY10" fmla="*/ 2372281 h 3024275"/>
                  <a:gd name="connsiteX0" fmla="*/ 246754 w 1920491"/>
                  <a:gd name="connsiteY0" fmla="*/ 2378862 h 3030856"/>
                  <a:gd name="connsiteX1" fmla="*/ 111206 w 1920491"/>
                  <a:gd name="connsiteY1" fmla="*/ 858914 h 3030856"/>
                  <a:gd name="connsiteX2" fmla="*/ 757159 w 1920491"/>
                  <a:gd name="connsiteY2" fmla="*/ 549513 h 3030856"/>
                  <a:gd name="connsiteX3" fmla="*/ 547208 w 1920491"/>
                  <a:gd name="connsiteY3" fmla="*/ 184580 h 3030856"/>
                  <a:gd name="connsiteX4" fmla="*/ 1014863 w 1920491"/>
                  <a:gd name="connsiteY4" fmla="*/ 8175 h 3030856"/>
                  <a:gd name="connsiteX5" fmla="*/ 1830675 w 1920491"/>
                  <a:gd name="connsiteY5" fmla="*/ 83662 h 3030856"/>
                  <a:gd name="connsiteX6" fmla="*/ 1323688 w 1920491"/>
                  <a:gd name="connsiteY6" fmla="*/ 529634 h 3030856"/>
                  <a:gd name="connsiteX7" fmla="*/ 1880370 w 1920491"/>
                  <a:gd name="connsiteY7" fmla="*/ 868854 h 3030856"/>
                  <a:gd name="connsiteX8" fmla="*/ 1764986 w 1920491"/>
                  <a:gd name="connsiteY8" fmla="*/ 2241540 h 3030856"/>
                  <a:gd name="connsiteX9" fmla="*/ 1014863 w 1920491"/>
                  <a:gd name="connsiteY9" fmla="*/ 3029671 h 3030856"/>
                  <a:gd name="connsiteX10" fmla="*/ 246754 w 1920491"/>
                  <a:gd name="connsiteY10" fmla="*/ 2378862 h 3030856"/>
                  <a:gd name="connsiteX0" fmla="*/ 246754 w 1920491"/>
                  <a:gd name="connsiteY0" fmla="*/ 2371227 h 3023221"/>
                  <a:gd name="connsiteX1" fmla="*/ 111206 w 1920491"/>
                  <a:gd name="connsiteY1" fmla="*/ 851279 h 3023221"/>
                  <a:gd name="connsiteX2" fmla="*/ 757159 w 1920491"/>
                  <a:gd name="connsiteY2" fmla="*/ 541878 h 3023221"/>
                  <a:gd name="connsiteX3" fmla="*/ 547208 w 1920491"/>
                  <a:gd name="connsiteY3" fmla="*/ 176945 h 3023221"/>
                  <a:gd name="connsiteX4" fmla="*/ 1014863 w 1920491"/>
                  <a:gd name="connsiteY4" fmla="*/ 540 h 3023221"/>
                  <a:gd name="connsiteX5" fmla="*/ 1450074 w 1920491"/>
                  <a:gd name="connsiteY5" fmla="*/ 229991 h 3023221"/>
                  <a:gd name="connsiteX6" fmla="*/ 1323688 w 1920491"/>
                  <a:gd name="connsiteY6" fmla="*/ 521999 h 3023221"/>
                  <a:gd name="connsiteX7" fmla="*/ 1880370 w 1920491"/>
                  <a:gd name="connsiteY7" fmla="*/ 861219 h 3023221"/>
                  <a:gd name="connsiteX8" fmla="*/ 1764986 w 1920491"/>
                  <a:gd name="connsiteY8" fmla="*/ 2233905 h 3023221"/>
                  <a:gd name="connsiteX9" fmla="*/ 1014863 w 1920491"/>
                  <a:gd name="connsiteY9" fmla="*/ 3022036 h 3023221"/>
                  <a:gd name="connsiteX10" fmla="*/ 246754 w 1920491"/>
                  <a:gd name="connsiteY10" fmla="*/ 2371227 h 3023221"/>
                  <a:gd name="connsiteX0" fmla="*/ 246754 w 1939624"/>
                  <a:gd name="connsiteY0" fmla="*/ 2371227 h 3023221"/>
                  <a:gd name="connsiteX1" fmla="*/ 111206 w 1939624"/>
                  <a:gd name="connsiteY1" fmla="*/ 851279 h 3023221"/>
                  <a:gd name="connsiteX2" fmla="*/ 757159 w 1939624"/>
                  <a:gd name="connsiteY2" fmla="*/ 541878 h 3023221"/>
                  <a:gd name="connsiteX3" fmla="*/ 547208 w 1939624"/>
                  <a:gd name="connsiteY3" fmla="*/ 176945 h 3023221"/>
                  <a:gd name="connsiteX4" fmla="*/ 1014863 w 1939624"/>
                  <a:gd name="connsiteY4" fmla="*/ 540 h 3023221"/>
                  <a:gd name="connsiteX5" fmla="*/ 1450074 w 1939624"/>
                  <a:gd name="connsiteY5" fmla="*/ 229991 h 3023221"/>
                  <a:gd name="connsiteX6" fmla="*/ 1064880 w 1939624"/>
                  <a:gd name="connsiteY6" fmla="*/ 542994 h 3023221"/>
                  <a:gd name="connsiteX7" fmla="*/ 1880370 w 1939624"/>
                  <a:gd name="connsiteY7" fmla="*/ 861219 h 3023221"/>
                  <a:gd name="connsiteX8" fmla="*/ 1764986 w 1939624"/>
                  <a:gd name="connsiteY8" fmla="*/ 2233905 h 3023221"/>
                  <a:gd name="connsiteX9" fmla="*/ 1014863 w 1939624"/>
                  <a:gd name="connsiteY9" fmla="*/ 3022036 h 3023221"/>
                  <a:gd name="connsiteX10" fmla="*/ 246754 w 1939624"/>
                  <a:gd name="connsiteY10" fmla="*/ 2371227 h 3023221"/>
                  <a:gd name="connsiteX0" fmla="*/ 246754 w 1939624"/>
                  <a:gd name="connsiteY0" fmla="*/ 2371286 h 3023280"/>
                  <a:gd name="connsiteX1" fmla="*/ 111206 w 1939624"/>
                  <a:gd name="connsiteY1" fmla="*/ 851338 h 3023280"/>
                  <a:gd name="connsiteX2" fmla="*/ 894175 w 1939624"/>
                  <a:gd name="connsiteY2" fmla="*/ 569931 h 3023280"/>
                  <a:gd name="connsiteX3" fmla="*/ 547208 w 1939624"/>
                  <a:gd name="connsiteY3" fmla="*/ 177004 h 3023280"/>
                  <a:gd name="connsiteX4" fmla="*/ 1014863 w 1939624"/>
                  <a:gd name="connsiteY4" fmla="*/ 599 h 3023280"/>
                  <a:gd name="connsiteX5" fmla="*/ 1450074 w 1939624"/>
                  <a:gd name="connsiteY5" fmla="*/ 230050 h 3023280"/>
                  <a:gd name="connsiteX6" fmla="*/ 1064880 w 1939624"/>
                  <a:gd name="connsiteY6" fmla="*/ 543053 h 3023280"/>
                  <a:gd name="connsiteX7" fmla="*/ 1880370 w 1939624"/>
                  <a:gd name="connsiteY7" fmla="*/ 861278 h 3023280"/>
                  <a:gd name="connsiteX8" fmla="*/ 1764986 w 1939624"/>
                  <a:gd name="connsiteY8" fmla="*/ 2233964 h 3023280"/>
                  <a:gd name="connsiteX9" fmla="*/ 1014863 w 1939624"/>
                  <a:gd name="connsiteY9" fmla="*/ 3022095 h 3023280"/>
                  <a:gd name="connsiteX10" fmla="*/ 246754 w 1939624"/>
                  <a:gd name="connsiteY10" fmla="*/ 2371286 h 3023280"/>
                  <a:gd name="connsiteX0" fmla="*/ 74080 w 1766950"/>
                  <a:gd name="connsiteY0" fmla="*/ 2371286 h 3023296"/>
                  <a:gd name="connsiteX1" fmla="*/ 202415 w 1766950"/>
                  <a:gd name="connsiteY1" fmla="*/ 823344 h 3023296"/>
                  <a:gd name="connsiteX2" fmla="*/ 721501 w 1766950"/>
                  <a:gd name="connsiteY2" fmla="*/ 569931 h 3023296"/>
                  <a:gd name="connsiteX3" fmla="*/ 374534 w 1766950"/>
                  <a:gd name="connsiteY3" fmla="*/ 177004 h 3023296"/>
                  <a:gd name="connsiteX4" fmla="*/ 842189 w 1766950"/>
                  <a:gd name="connsiteY4" fmla="*/ 599 h 3023296"/>
                  <a:gd name="connsiteX5" fmla="*/ 1277400 w 1766950"/>
                  <a:gd name="connsiteY5" fmla="*/ 230050 h 3023296"/>
                  <a:gd name="connsiteX6" fmla="*/ 892206 w 1766950"/>
                  <a:gd name="connsiteY6" fmla="*/ 543053 h 3023296"/>
                  <a:gd name="connsiteX7" fmla="*/ 1707696 w 1766950"/>
                  <a:gd name="connsiteY7" fmla="*/ 861278 h 3023296"/>
                  <a:gd name="connsiteX8" fmla="*/ 1592312 w 1766950"/>
                  <a:gd name="connsiteY8" fmla="*/ 2233964 h 3023296"/>
                  <a:gd name="connsiteX9" fmla="*/ 842189 w 1766950"/>
                  <a:gd name="connsiteY9" fmla="*/ 3022095 h 3023296"/>
                  <a:gd name="connsiteX10" fmla="*/ 74080 w 1766950"/>
                  <a:gd name="connsiteY10" fmla="*/ 2371286 h 302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950" h="3023296">
                    <a:moveTo>
                      <a:pt x="74080" y="2371286"/>
                    </a:moveTo>
                    <a:cubicBezTo>
                      <a:pt x="-32549" y="2004827"/>
                      <a:pt x="-50998" y="1075135"/>
                      <a:pt x="202415" y="823344"/>
                    </a:cubicBezTo>
                    <a:cubicBezTo>
                      <a:pt x="243913" y="517658"/>
                      <a:pt x="692815" y="677654"/>
                      <a:pt x="721501" y="569931"/>
                    </a:cubicBezTo>
                    <a:cubicBezTo>
                      <a:pt x="750187" y="462208"/>
                      <a:pt x="354419" y="271893"/>
                      <a:pt x="374534" y="177004"/>
                    </a:cubicBezTo>
                    <a:cubicBezTo>
                      <a:pt x="394649" y="82115"/>
                      <a:pt x="691711" y="-8242"/>
                      <a:pt x="842189" y="599"/>
                    </a:cubicBezTo>
                    <a:cubicBezTo>
                      <a:pt x="992667" y="9440"/>
                      <a:pt x="1269064" y="139641"/>
                      <a:pt x="1277400" y="230050"/>
                    </a:cubicBezTo>
                    <a:cubicBezTo>
                      <a:pt x="1285736" y="320459"/>
                      <a:pt x="820490" y="437848"/>
                      <a:pt x="892206" y="543053"/>
                    </a:cubicBezTo>
                    <a:cubicBezTo>
                      <a:pt x="963922" y="648258"/>
                      <a:pt x="1591012" y="579459"/>
                      <a:pt x="1707696" y="861278"/>
                    </a:cubicBezTo>
                    <a:cubicBezTo>
                      <a:pt x="1824380" y="1143097"/>
                      <a:pt x="1759755" y="1789345"/>
                      <a:pt x="1592312" y="2233964"/>
                    </a:cubicBezTo>
                    <a:cubicBezTo>
                      <a:pt x="1424869" y="2678583"/>
                      <a:pt x="1095228" y="2999208"/>
                      <a:pt x="842189" y="3022095"/>
                    </a:cubicBezTo>
                    <a:cubicBezTo>
                      <a:pt x="589150" y="3044982"/>
                      <a:pt x="180709" y="2737745"/>
                      <a:pt x="74080" y="2371286"/>
                    </a:cubicBezTo>
                    <a:close/>
                  </a:path>
                </a:pathLst>
              </a:custGeom>
              <a:solidFill>
                <a:srgbClr val="1F497D">
                  <a:lumMod val="20000"/>
                  <a:lumOff val="80000"/>
                  <a:alpha val="30000"/>
                </a:srgbClr>
              </a:solidFill>
              <a:ln w="9525" cap="flat" cmpd="sng" algn="ctr">
                <a:solidFill>
                  <a:srgbClr val="4F81BD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82" name="Picture 481" descr="A close up of a sign&#10;&#10;Description generated with high confidence">
                <a:extLst>
                  <a:ext uri="{FF2B5EF4-FFF2-40B4-BE49-F238E27FC236}">
                    <a16:creationId xmlns:a16="http://schemas.microsoft.com/office/drawing/2014/main" id="{9662F46C-BE8F-4826-9B91-AA7479126D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843152">
                <a:off x="4898406" y="2449697"/>
                <a:ext cx="584110" cy="1079720"/>
              </a:xfrm>
              <a:prstGeom prst="rect">
                <a:avLst/>
              </a:prstGeom>
            </p:spPr>
          </p:pic>
          <p:pic>
            <p:nvPicPr>
              <p:cNvPr id="483" name="Picture 482">
                <a:extLst>
                  <a:ext uri="{FF2B5EF4-FFF2-40B4-BE49-F238E27FC236}">
                    <a16:creationId xmlns:a16="http://schemas.microsoft.com/office/drawing/2014/main" id="{AAB4A5B5-C099-4FB2-B72C-17F58F28BD2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431682" y="3648497"/>
                <a:ext cx="783808" cy="629159"/>
              </a:xfrm>
              <a:prstGeom prst="rect">
                <a:avLst/>
              </a:prstGeom>
            </p:spPr>
          </p:pic>
          <p:pic>
            <p:nvPicPr>
              <p:cNvPr id="484" name="Picture 483" descr="A picture containing food, fruit&#10;&#10;Description automatically generated">
                <a:extLst>
                  <a:ext uri="{FF2B5EF4-FFF2-40B4-BE49-F238E27FC236}">
                    <a16:creationId xmlns:a16="http://schemas.microsoft.com/office/drawing/2014/main" id="{D12F5E92-34FA-4D0C-9706-1483DA45C9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56773" y="2969923"/>
                <a:ext cx="886196" cy="840105"/>
              </a:xfrm>
              <a:prstGeom prst="rect">
                <a:avLst/>
              </a:prstGeom>
            </p:spPr>
          </p:pic>
          <p:pic>
            <p:nvPicPr>
              <p:cNvPr id="485" name="Picture 484">
                <a:extLst>
                  <a:ext uri="{FF2B5EF4-FFF2-40B4-BE49-F238E27FC236}">
                    <a16:creationId xmlns:a16="http://schemas.microsoft.com/office/drawing/2014/main" id="{19EB2B7C-42D7-4B7E-854E-B9E2E7F2095C}"/>
                  </a:ext>
                </a:extLst>
              </p:cNvPr>
              <p:cNvPicPr/>
              <p:nvPr/>
            </p:nvPicPr>
            <p:blipFill rotWithShape="1">
              <a:blip r:embed="rId14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ackgroundRemoval t="21387" b="53906" l="65556" r="79792">
                            <a14:foregroundMark x1="65556" y1="36816" x2="65556" y2="36816"/>
                          </a14:backgroundRemoval>
                        </a14:imgEffect>
                      </a14:imgLayer>
                    </a14:imgProps>
                  </a:ext>
                </a:extLst>
              </a:blip>
              <a:srcRect l="64316" t="17428" r="18483" b="42007"/>
              <a:stretch/>
            </p:blipFill>
            <p:spPr bwMode="auto">
              <a:xfrm>
                <a:off x="3761905" y="2600493"/>
                <a:ext cx="1278236" cy="822836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pic>
            <p:nvPicPr>
              <p:cNvPr id="486" name="Picture 485" descr="A picture containing fruit, apple, red, sitting&#10;&#10;Description automatically generated">
                <a:extLst>
                  <a:ext uri="{FF2B5EF4-FFF2-40B4-BE49-F238E27FC236}">
                    <a16:creationId xmlns:a16="http://schemas.microsoft.com/office/drawing/2014/main" id="{37B26A1E-7F6C-44CA-9746-680F9437DB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68360" y="3529649"/>
                <a:ext cx="857250" cy="840105"/>
              </a:xfrm>
              <a:prstGeom prst="rect">
                <a:avLst/>
              </a:prstGeom>
            </p:spPr>
          </p:pic>
          <p:pic>
            <p:nvPicPr>
              <p:cNvPr id="487" name="Picture 486" descr="A picture containing electronics&#10;&#10;Description automatically generated">
                <a:extLst>
                  <a:ext uri="{FF2B5EF4-FFF2-40B4-BE49-F238E27FC236}">
                    <a16:creationId xmlns:a16="http://schemas.microsoft.com/office/drawing/2014/main" id="{0EABAE77-CF6A-42A3-A5A9-57F88EC7AB3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 cstate="print">
                <a:extLst>
                  <a:ext uri="{BEBA8EAE-BF5A-486C-A8C5-ECC9F3942E4B}">
                    <a14:imgProps xmlns:a14="http://schemas.microsoft.com/office/drawing/2010/main">
                      <a14:imgLayer r:embed="rId18">
                        <a14:imgEffect>
                          <a14:backgroundRemoval t="9013" b="93133" l="7429" r="92571">
                            <a14:foregroundMark x1="7429" y1="39485" x2="13143" y2="41631"/>
                            <a14:foregroundMark x1="32571" y1="74249" x2="48000" y2="80258"/>
                            <a14:foregroundMark x1="48000" y1="80258" x2="62857" y2="70386"/>
                            <a14:foregroundMark x1="62857" y1="70386" x2="64857" y2="66524"/>
                            <a14:foregroundMark x1="92857" y1="42918" x2="92857" y2="42918"/>
                            <a14:foregroundMark x1="52857" y1="93133" x2="52857" y2="93133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30366" y="2920065"/>
                <a:ext cx="1343916" cy="894664"/>
              </a:xfrm>
              <a:prstGeom prst="rect">
                <a:avLst/>
              </a:prstGeom>
            </p:spPr>
          </p:pic>
        </p:grpSp>
        <p:grpSp>
          <p:nvGrpSpPr>
            <p:cNvPr id="488" name="Group 487">
              <a:extLst>
                <a:ext uri="{FF2B5EF4-FFF2-40B4-BE49-F238E27FC236}">
                  <a16:creationId xmlns:a16="http://schemas.microsoft.com/office/drawing/2014/main" id="{D6AC6061-BE3B-4516-A9F3-47503D34B8B8}"/>
                </a:ext>
              </a:extLst>
            </p:cNvPr>
            <p:cNvGrpSpPr/>
            <p:nvPr/>
          </p:nvGrpSpPr>
          <p:grpSpPr>
            <a:xfrm>
              <a:off x="1067874" y="2198047"/>
              <a:ext cx="511940" cy="404300"/>
              <a:chOff x="3497266" y="1819553"/>
              <a:chExt cx="2258046" cy="2801562"/>
            </a:xfrm>
          </p:grpSpPr>
          <p:sp>
            <p:nvSpPr>
              <p:cNvPr id="489" name="Oval 2">
                <a:extLst>
                  <a:ext uri="{FF2B5EF4-FFF2-40B4-BE49-F238E27FC236}">
                    <a16:creationId xmlns:a16="http://schemas.microsoft.com/office/drawing/2014/main" id="{FA5BE2E3-D616-4B82-888B-167D0BEA3AE6}"/>
                  </a:ext>
                </a:extLst>
              </p:cNvPr>
              <p:cNvSpPr/>
              <p:nvPr/>
            </p:nvSpPr>
            <p:spPr>
              <a:xfrm>
                <a:off x="3497266" y="1819553"/>
                <a:ext cx="2258046" cy="2801562"/>
              </a:xfrm>
              <a:custGeom>
                <a:avLst/>
                <a:gdLst>
                  <a:gd name="connsiteX0" fmla="*/ 0 w 3040961"/>
                  <a:gd name="connsiteY0" fmla="*/ 1510748 h 3021496"/>
                  <a:gd name="connsiteX1" fmla="*/ 1520481 w 3040961"/>
                  <a:gd name="connsiteY1" fmla="*/ 0 h 3021496"/>
                  <a:gd name="connsiteX2" fmla="*/ 3040962 w 3040961"/>
                  <a:gd name="connsiteY2" fmla="*/ 1510748 h 3021496"/>
                  <a:gd name="connsiteX3" fmla="*/ 1520481 w 3040961"/>
                  <a:gd name="connsiteY3" fmla="*/ 3021496 h 3021496"/>
                  <a:gd name="connsiteX4" fmla="*/ 0 w 3040961"/>
                  <a:gd name="connsiteY4" fmla="*/ 1510748 h 3021496"/>
                  <a:gd name="connsiteX0" fmla="*/ 0 w 3062471"/>
                  <a:gd name="connsiteY0" fmla="*/ 1518706 h 3029454"/>
                  <a:gd name="connsiteX1" fmla="*/ 1520481 w 3062471"/>
                  <a:gd name="connsiteY1" fmla="*/ 7958 h 3029454"/>
                  <a:gd name="connsiteX2" fmla="*/ 2097754 w 3062471"/>
                  <a:gd name="connsiteY2" fmla="*/ 948150 h 3029454"/>
                  <a:gd name="connsiteX3" fmla="*/ 3040962 w 3062471"/>
                  <a:gd name="connsiteY3" fmla="*/ 1518706 h 3029454"/>
                  <a:gd name="connsiteX4" fmla="*/ 1520481 w 3062471"/>
                  <a:gd name="connsiteY4" fmla="*/ 3029454 h 3029454"/>
                  <a:gd name="connsiteX5" fmla="*/ 0 w 3062471"/>
                  <a:gd name="connsiteY5" fmla="*/ 1518706 h 3029454"/>
                  <a:gd name="connsiteX0" fmla="*/ 6171 w 3068642"/>
                  <a:gd name="connsiteY0" fmla="*/ 1510854 h 3021602"/>
                  <a:gd name="connsiteX1" fmla="*/ 1010621 w 3068642"/>
                  <a:gd name="connsiteY1" fmla="*/ 999932 h 3021602"/>
                  <a:gd name="connsiteX2" fmla="*/ 1526652 w 3068642"/>
                  <a:gd name="connsiteY2" fmla="*/ 106 h 3021602"/>
                  <a:gd name="connsiteX3" fmla="*/ 2103925 w 3068642"/>
                  <a:gd name="connsiteY3" fmla="*/ 940298 h 3021602"/>
                  <a:gd name="connsiteX4" fmla="*/ 3047133 w 3068642"/>
                  <a:gd name="connsiteY4" fmla="*/ 1510854 h 3021602"/>
                  <a:gd name="connsiteX5" fmla="*/ 1526652 w 3068642"/>
                  <a:gd name="connsiteY5" fmla="*/ 3021602 h 3021602"/>
                  <a:gd name="connsiteX6" fmla="*/ 6171 w 3068642"/>
                  <a:gd name="connsiteY6" fmla="*/ 1510854 h 3021602"/>
                  <a:gd name="connsiteX0" fmla="*/ 6171 w 3067863"/>
                  <a:gd name="connsiteY0" fmla="*/ 1595950 h 3106698"/>
                  <a:gd name="connsiteX1" fmla="*/ 1010621 w 3067863"/>
                  <a:gd name="connsiteY1" fmla="*/ 1085028 h 3106698"/>
                  <a:gd name="connsiteX2" fmla="*/ 1526652 w 3067863"/>
                  <a:gd name="connsiteY2" fmla="*/ 85202 h 3106698"/>
                  <a:gd name="connsiteX3" fmla="*/ 2342464 w 3067863"/>
                  <a:gd name="connsiteY3" fmla="*/ 160689 h 3106698"/>
                  <a:gd name="connsiteX4" fmla="*/ 2103925 w 3067863"/>
                  <a:gd name="connsiteY4" fmla="*/ 1025394 h 3106698"/>
                  <a:gd name="connsiteX5" fmla="*/ 3047133 w 3067863"/>
                  <a:gd name="connsiteY5" fmla="*/ 1595950 h 3106698"/>
                  <a:gd name="connsiteX6" fmla="*/ 1526652 w 3067863"/>
                  <a:gd name="connsiteY6" fmla="*/ 3106698 h 3106698"/>
                  <a:gd name="connsiteX7" fmla="*/ 6171 w 3067863"/>
                  <a:gd name="connsiteY7" fmla="*/ 1595950 h 3106698"/>
                  <a:gd name="connsiteX0" fmla="*/ 6171 w 3067863"/>
                  <a:gd name="connsiteY0" fmla="*/ 1532398 h 3043146"/>
                  <a:gd name="connsiteX1" fmla="*/ 1010621 w 3067863"/>
                  <a:gd name="connsiteY1" fmla="*/ 1021476 h 3043146"/>
                  <a:gd name="connsiteX2" fmla="*/ 642874 w 3067863"/>
                  <a:gd name="connsiteY2" fmla="*/ 107076 h 3043146"/>
                  <a:gd name="connsiteX3" fmla="*/ 1526652 w 3067863"/>
                  <a:gd name="connsiteY3" fmla="*/ 21650 h 3043146"/>
                  <a:gd name="connsiteX4" fmla="*/ 2342464 w 3067863"/>
                  <a:gd name="connsiteY4" fmla="*/ 97137 h 3043146"/>
                  <a:gd name="connsiteX5" fmla="*/ 2103925 w 3067863"/>
                  <a:gd name="connsiteY5" fmla="*/ 961842 h 3043146"/>
                  <a:gd name="connsiteX6" fmla="*/ 3047133 w 3067863"/>
                  <a:gd name="connsiteY6" fmla="*/ 1532398 h 3043146"/>
                  <a:gd name="connsiteX7" fmla="*/ 1526652 w 3067863"/>
                  <a:gd name="connsiteY7" fmla="*/ 3043146 h 3043146"/>
                  <a:gd name="connsiteX8" fmla="*/ 6171 w 3067863"/>
                  <a:gd name="connsiteY8" fmla="*/ 1532398 h 3043146"/>
                  <a:gd name="connsiteX0" fmla="*/ 14560 w 3076252"/>
                  <a:gd name="connsiteY0" fmla="*/ 1532398 h 3043146"/>
                  <a:gd name="connsiteX1" fmla="*/ 810289 w 3076252"/>
                  <a:gd name="connsiteY1" fmla="*/ 951902 h 3043146"/>
                  <a:gd name="connsiteX2" fmla="*/ 651263 w 3076252"/>
                  <a:gd name="connsiteY2" fmla="*/ 107076 h 3043146"/>
                  <a:gd name="connsiteX3" fmla="*/ 1535041 w 3076252"/>
                  <a:gd name="connsiteY3" fmla="*/ 21650 h 3043146"/>
                  <a:gd name="connsiteX4" fmla="*/ 2350853 w 3076252"/>
                  <a:gd name="connsiteY4" fmla="*/ 97137 h 3043146"/>
                  <a:gd name="connsiteX5" fmla="*/ 2112314 w 3076252"/>
                  <a:gd name="connsiteY5" fmla="*/ 961842 h 3043146"/>
                  <a:gd name="connsiteX6" fmla="*/ 3055522 w 3076252"/>
                  <a:gd name="connsiteY6" fmla="*/ 1532398 h 3043146"/>
                  <a:gd name="connsiteX7" fmla="*/ 1535041 w 3076252"/>
                  <a:gd name="connsiteY7" fmla="*/ 3043146 h 3043146"/>
                  <a:gd name="connsiteX8" fmla="*/ 14560 w 3076252"/>
                  <a:gd name="connsiteY8" fmla="*/ 1532398 h 3043146"/>
                  <a:gd name="connsiteX0" fmla="*/ 14560 w 3084354"/>
                  <a:gd name="connsiteY0" fmla="*/ 1532398 h 3043146"/>
                  <a:gd name="connsiteX1" fmla="*/ 810289 w 3084354"/>
                  <a:gd name="connsiteY1" fmla="*/ 951902 h 3043146"/>
                  <a:gd name="connsiteX2" fmla="*/ 651263 w 3084354"/>
                  <a:gd name="connsiteY2" fmla="*/ 107076 h 3043146"/>
                  <a:gd name="connsiteX3" fmla="*/ 1535041 w 3084354"/>
                  <a:gd name="connsiteY3" fmla="*/ 21650 h 3043146"/>
                  <a:gd name="connsiteX4" fmla="*/ 2350853 w 3084354"/>
                  <a:gd name="connsiteY4" fmla="*/ 97137 h 3043146"/>
                  <a:gd name="connsiteX5" fmla="*/ 2400548 w 3084354"/>
                  <a:gd name="connsiteY5" fmla="*/ 882329 h 3043146"/>
                  <a:gd name="connsiteX6" fmla="*/ 3055522 w 3084354"/>
                  <a:gd name="connsiteY6" fmla="*/ 1532398 h 3043146"/>
                  <a:gd name="connsiteX7" fmla="*/ 1535041 w 3084354"/>
                  <a:gd name="connsiteY7" fmla="*/ 3043146 h 3043146"/>
                  <a:gd name="connsiteX8" fmla="*/ 14560 w 3084354"/>
                  <a:gd name="connsiteY8" fmla="*/ 1532398 h 3043146"/>
                  <a:gd name="connsiteX0" fmla="*/ 27132 w 3096926"/>
                  <a:gd name="connsiteY0" fmla="*/ 1532398 h 3043146"/>
                  <a:gd name="connsiteX1" fmla="*/ 643956 w 3096926"/>
                  <a:gd name="connsiteY1" fmla="*/ 872389 h 3043146"/>
                  <a:gd name="connsiteX2" fmla="*/ 663835 w 3096926"/>
                  <a:gd name="connsiteY2" fmla="*/ 107076 h 3043146"/>
                  <a:gd name="connsiteX3" fmla="*/ 1547613 w 3096926"/>
                  <a:gd name="connsiteY3" fmla="*/ 21650 h 3043146"/>
                  <a:gd name="connsiteX4" fmla="*/ 2363425 w 3096926"/>
                  <a:gd name="connsiteY4" fmla="*/ 97137 h 3043146"/>
                  <a:gd name="connsiteX5" fmla="*/ 2413120 w 3096926"/>
                  <a:gd name="connsiteY5" fmla="*/ 882329 h 3043146"/>
                  <a:gd name="connsiteX6" fmla="*/ 3068094 w 3096926"/>
                  <a:gd name="connsiteY6" fmla="*/ 1532398 h 3043146"/>
                  <a:gd name="connsiteX7" fmla="*/ 1547613 w 3096926"/>
                  <a:gd name="connsiteY7" fmla="*/ 3043146 h 3043146"/>
                  <a:gd name="connsiteX8" fmla="*/ 27132 w 3096926"/>
                  <a:gd name="connsiteY8" fmla="*/ 1532398 h 3043146"/>
                  <a:gd name="connsiteX0" fmla="*/ 27132 w 2631101"/>
                  <a:gd name="connsiteY0" fmla="*/ 1532398 h 3061952"/>
                  <a:gd name="connsiteX1" fmla="*/ 643956 w 2631101"/>
                  <a:gd name="connsiteY1" fmla="*/ 872389 h 3061952"/>
                  <a:gd name="connsiteX2" fmla="*/ 663835 w 2631101"/>
                  <a:gd name="connsiteY2" fmla="*/ 107076 h 3061952"/>
                  <a:gd name="connsiteX3" fmla="*/ 1547613 w 2631101"/>
                  <a:gd name="connsiteY3" fmla="*/ 21650 h 3061952"/>
                  <a:gd name="connsiteX4" fmla="*/ 2363425 w 2631101"/>
                  <a:gd name="connsiteY4" fmla="*/ 97137 h 3061952"/>
                  <a:gd name="connsiteX5" fmla="*/ 2413120 w 2631101"/>
                  <a:gd name="connsiteY5" fmla="*/ 882329 h 3061952"/>
                  <a:gd name="connsiteX6" fmla="*/ 2541320 w 2631101"/>
                  <a:gd name="connsiteY6" fmla="*/ 2248016 h 3061952"/>
                  <a:gd name="connsiteX7" fmla="*/ 1547613 w 2631101"/>
                  <a:gd name="connsiteY7" fmla="*/ 3043146 h 3061952"/>
                  <a:gd name="connsiteX8" fmla="*/ 27132 w 2631101"/>
                  <a:gd name="connsiteY8" fmla="*/ 1532398 h 3061952"/>
                  <a:gd name="connsiteX0" fmla="*/ 71620 w 2258146"/>
                  <a:gd name="connsiteY0" fmla="*/ 2357346 h 3043842"/>
                  <a:gd name="connsiteX1" fmla="*/ 271001 w 2258146"/>
                  <a:gd name="connsiteY1" fmla="*/ 872389 h 3043842"/>
                  <a:gd name="connsiteX2" fmla="*/ 290880 w 2258146"/>
                  <a:gd name="connsiteY2" fmla="*/ 107076 h 3043842"/>
                  <a:gd name="connsiteX3" fmla="*/ 1174658 w 2258146"/>
                  <a:gd name="connsiteY3" fmla="*/ 21650 h 3043842"/>
                  <a:gd name="connsiteX4" fmla="*/ 1990470 w 2258146"/>
                  <a:gd name="connsiteY4" fmla="*/ 97137 h 3043842"/>
                  <a:gd name="connsiteX5" fmla="*/ 2040165 w 2258146"/>
                  <a:gd name="connsiteY5" fmla="*/ 882329 h 3043842"/>
                  <a:gd name="connsiteX6" fmla="*/ 2168365 w 2258146"/>
                  <a:gd name="connsiteY6" fmla="*/ 2248016 h 3043842"/>
                  <a:gd name="connsiteX7" fmla="*/ 1174658 w 2258146"/>
                  <a:gd name="connsiteY7" fmla="*/ 3043146 h 3043842"/>
                  <a:gd name="connsiteX8" fmla="*/ 71620 w 2258146"/>
                  <a:gd name="connsiteY8" fmla="*/ 2357346 h 3043842"/>
                  <a:gd name="connsiteX0" fmla="*/ 71620 w 2224375"/>
                  <a:gd name="connsiteY0" fmla="*/ 2354855 h 3041351"/>
                  <a:gd name="connsiteX1" fmla="*/ 271001 w 2224375"/>
                  <a:gd name="connsiteY1" fmla="*/ 869898 h 3041351"/>
                  <a:gd name="connsiteX2" fmla="*/ 290880 w 2224375"/>
                  <a:gd name="connsiteY2" fmla="*/ 104585 h 3041351"/>
                  <a:gd name="connsiteX3" fmla="*/ 1174658 w 2224375"/>
                  <a:gd name="connsiteY3" fmla="*/ 19159 h 3041351"/>
                  <a:gd name="connsiteX4" fmla="*/ 1990470 w 2224375"/>
                  <a:gd name="connsiteY4" fmla="*/ 94646 h 3041351"/>
                  <a:gd name="connsiteX5" fmla="*/ 1483483 w 2224375"/>
                  <a:gd name="connsiteY5" fmla="*/ 540618 h 3041351"/>
                  <a:gd name="connsiteX6" fmla="*/ 2040165 w 2224375"/>
                  <a:gd name="connsiteY6" fmla="*/ 879838 h 3041351"/>
                  <a:gd name="connsiteX7" fmla="*/ 2168365 w 2224375"/>
                  <a:gd name="connsiteY7" fmla="*/ 2245525 h 3041351"/>
                  <a:gd name="connsiteX8" fmla="*/ 1174658 w 2224375"/>
                  <a:gd name="connsiteY8" fmla="*/ 3040655 h 3041351"/>
                  <a:gd name="connsiteX9" fmla="*/ 71620 w 2224375"/>
                  <a:gd name="connsiteY9" fmla="*/ 2354855 h 3041351"/>
                  <a:gd name="connsiteX0" fmla="*/ 71620 w 2224375"/>
                  <a:gd name="connsiteY0" fmla="*/ 2337290 h 3023786"/>
                  <a:gd name="connsiteX1" fmla="*/ 271001 w 2224375"/>
                  <a:gd name="connsiteY1" fmla="*/ 852333 h 3023786"/>
                  <a:gd name="connsiteX2" fmla="*/ 916954 w 2224375"/>
                  <a:gd name="connsiteY2" fmla="*/ 542932 h 3023786"/>
                  <a:gd name="connsiteX3" fmla="*/ 290880 w 2224375"/>
                  <a:gd name="connsiteY3" fmla="*/ 87020 h 3023786"/>
                  <a:gd name="connsiteX4" fmla="*/ 1174658 w 2224375"/>
                  <a:gd name="connsiteY4" fmla="*/ 1594 h 3023786"/>
                  <a:gd name="connsiteX5" fmla="*/ 1990470 w 2224375"/>
                  <a:gd name="connsiteY5" fmla="*/ 77081 h 3023786"/>
                  <a:gd name="connsiteX6" fmla="*/ 1483483 w 2224375"/>
                  <a:gd name="connsiteY6" fmla="*/ 523053 h 3023786"/>
                  <a:gd name="connsiteX7" fmla="*/ 2040165 w 2224375"/>
                  <a:gd name="connsiteY7" fmla="*/ 862273 h 3023786"/>
                  <a:gd name="connsiteX8" fmla="*/ 2168365 w 2224375"/>
                  <a:gd name="connsiteY8" fmla="*/ 2227960 h 3023786"/>
                  <a:gd name="connsiteX9" fmla="*/ 1174658 w 2224375"/>
                  <a:gd name="connsiteY9" fmla="*/ 3023090 h 3023786"/>
                  <a:gd name="connsiteX10" fmla="*/ 71620 w 2224375"/>
                  <a:gd name="connsiteY10" fmla="*/ 2337290 h 3023786"/>
                  <a:gd name="connsiteX0" fmla="*/ 246754 w 2064580"/>
                  <a:gd name="connsiteY0" fmla="*/ 2372281 h 3024390"/>
                  <a:gd name="connsiteX1" fmla="*/ 111206 w 2064580"/>
                  <a:gd name="connsiteY1" fmla="*/ 852333 h 3024390"/>
                  <a:gd name="connsiteX2" fmla="*/ 757159 w 2064580"/>
                  <a:gd name="connsiteY2" fmla="*/ 542932 h 3024390"/>
                  <a:gd name="connsiteX3" fmla="*/ 131085 w 2064580"/>
                  <a:gd name="connsiteY3" fmla="*/ 87020 h 3024390"/>
                  <a:gd name="connsiteX4" fmla="*/ 1014863 w 2064580"/>
                  <a:gd name="connsiteY4" fmla="*/ 1594 h 3024390"/>
                  <a:gd name="connsiteX5" fmla="*/ 1830675 w 2064580"/>
                  <a:gd name="connsiteY5" fmla="*/ 77081 h 3024390"/>
                  <a:gd name="connsiteX6" fmla="*/ 1323688 w 2064580"/>
                  <a:gd name="connsiteY6" fmla="*/ 523053 h 3024390"/>
                  <a:gd name="connsiteX7" fmla="*/ 1880370 w 2064580"/>
                  <a:gd name="connsiteY7" fmla="*/ 862273 h 3024390"/>
                  <a:gd name="connsiteX8" fmla="*/ 2008570 w 2064580"/>
                  <a:gd name="connsiteY8" fmla="*/ 2227960 h 3024390"/>
                  <a:gd name="connsiteX9" fmla="*/ 1014863 w 2064580"/>
                  <a:gd name="connsiteY9" fmla="*/ 3023090 h 3024390"/>
                  <a:gd name="connsiteX10" fmla="*/ 246754 w 2064580"/>
                  <a:gd name="connsiteY10" fmla="*/ 2372281 h 3024390"/>
                  <a:gd name="connsiteX0" fmla="*/ 246754 w 1920491"/>
                  <a:gd name="connsiteY0" fmla="*/ 2372281 h 3024275"/>
                  <a:gd name="connsiteX1" fmla="*/ 111206 w 1920491"/>
                  <a:gd name="connsiteY1" fmla="*/ 852333 h 3024275"/>
                  <a:gd name="connsiteX2" fmla="*/ 757159 w 1920491"/>
                  <a:gd name="connsiteY2" fmla="*/ 542932 h 3024275"/>
                  <a:gd name="connsiteX3" fmla="*/ 131085 w 1920491"/>
                  <a:gd name="connsiteY3" fmla="*/ 87020 h 3024275"/>
                  <a:gd name="connsiteX4" fmla="*/ 1014863 w 1920491"/>
                  <a:gd name="connsiteY4" fmla="*/ 1594 h 3024275"/>
                  <a:gd name="connsiteX5" fmla="*/ 1830675 w 1920491"/>
                  <a:gd name="connsiteY5" fmla="*/ 77081 h 3024275"/>
                  <a:gd name="connsiteX6" fmla="*/ 1323688 w 1920491"/>
                  <a:gd name="connsiteY6" fmla="*/ 523053 h 3024275"/>
                  <a:gd name="connsiteX7" fmla="*/ 1880370 w 1920491"/>
                  <a:gd name="connsiteY7" fmla="*/ 862273 h 3024275"/>
                  <a:gd name="connsiteX8" fmla="*/ 1764986 w 1920491"/>
                  <a:gd name="connsiteY8" fmla="*/ 2234959 h 3024275"/>
                  <a:gd name="connsiteX9" fmla="*/ 1014863 w 1920491"/>
                  <a:gd name="connsiteY9" fmla="*/ 3023090 h 3024275"/>
                  <a:gd name="connsiteX10" fmla="*/ 246754 w 1920491"/>
                  <a:gd name="connsiteY10" fmla="*/ 2372281 h 3024275"/>
                  <a:gd name="connsiteX0" fmla="*/ 246754 w 1920491"/>
                  <a:gd name="connsiteY0" fmla="*/ 2378862 h 3030856"/>
                  <a:gd name="connsiteX1" fmla="*/ 111206 w 1920491"/>
                  <a:gd name="connsiteY1" fmla="*/ 858914 h 3030856"/>
                  <a:gd name="connsiteX2" fmla="*/ 757159 w 1920491"/>
                  <a:gd name="connsiteY2" fmla="*/ 549513 h 3030856"/>
                  <a:gd name="connsiteX3" fmla="*/ 547208 w 1920491"/>
                  <a:gd name="connsiteY3" fmla="*/ 184580 h 3030856"/>
                  <a:gd name="connsiteX4" fmla="*/ 1014863 w 1920491"/>
                  <a:gd name="connsiteY4" fmla="*/ 8175 h 3030856"/>
                  <a:gd name="connsiteX5" fmla="*/ 1830675 w 1920491"/>
                  <a:gd name="connsiteY5" fmla="*/ 83662 h 3030856"/>
                  <a:gd name="connsiteX6" fmla="*/ 1323688 w 1920491"/>
                  <a:gd name="connsiteY6" fmla="*/ 529634 h 3030856"/>
                  <a:gd name="connsiteX7" fmla="*/ 1880370 w 1920491"/>
                  <a:gd name="connsiteY7" fmla="*/ 868854 h 3030856"/>
                  <a:gd name="connsiteX8" fmla="*/ 1764986 w 1920491"/>
                  <a:gd name="connsiteY8" fmla="*/ 2241540 h 3030856"/>
                  <a:gd name="connsiteX9" fmla="*/ 1014863 w 1920491"/>
                  <a:gd name="connsiteY9" fmla="*/ 3029671 h 3030856"/>
                  <a:gd name="connsiteX10" fmla="*/ 246754 w 1920491"/>
                  <a:gd name="connsiteY10" fmla="*/ 2378862 h 3030856"/>
                  <a:gd name="connsiteX0" fmla="*/ 246754 w 1920491"/>
                  <a:gd name="connsiteY0" fmla="*/ 2371227 h 3023221"/>
                  <a:gd name="connsiteX1" fmla="*/ 111206 w 1920491"/>
                  <a:gd name="connsiteY1" fmla="*/ 851279 h 3023221"/>
                  <a:gd name="connsiteX2" fmla="*/ 757159 w 1920491"/>
                  <a:gd name="connsiteY2" fmla="*/ 541878 h 3023221"/>
                  <a:gd name="connsiteX3" fmla="*/ 547208 w 1920491"/>
                  <a:gd name="connsiteY3" fmla="*/ 176945 h 3023221"/>
                  <a:gd name="connsiteX4" fmla="*/ 1014863 w 1920491"/>
                  <a:gd name="connsiteY4" fmla="*/ 540 h 3023221"/>
                  <a:gd name="connsiteX5" fmla="*/ 1450074 w 1920491"/>
                  <a:gd name="connsiteY5" fmla="*/ 229991 h 3023221"/>
                  <a:gd name="connsiteX6" fmla="*/ 1323688 w 1920491"/>
                  <a:gd name="connsiteY6" fmla="*/ 521999 h 3023221"/>
                  <a:gd name="connsiteX7" fmla="*/ 1880370 w 1920491"/>
                  <a:gd name="connsiteY7" fmla="*/ 861219 h 3023221"/>
                  <a:gd name="connsiteX8" fmla="*/ 1764986 w 1920491"/>
                  <a:gd name="connsiteY8" fmla="*/ 2233905 h 3023221"/>
                  <a:gd name="connsiteX9" fmla="*/ 1014863 w 1920491"/>
                  <a:gd name="connsiteY9" fmla="*/ 3022036 h 3023221"/>
                  <a:gd name="connsiteX10" fmla="*/ 246754 w 1920491"/>
                  <a:gd name="connsiteY10" fmla="*/ 2371227 h 3023221"/>
                  <a:gd name="connsiteX0" fmla="*/ 246754 w 1939624"/>
                  <a:gd name="connsiteY0" fmla="*/ 2371227 h 3023221"/>
                  <a:gd name="connsiteX1" fmla="*/ 111206 w 1939624"/>
                  <a:gd name="connsiteY1" fmla="*/ 851279 h 3023221"/>
                  <a:gd name="connsiteX2" fmla="*/ 757159 w 1939624"/>
                  <a:gd name="connsiteY2" fmla="*/ 541878 h 3023221"/>
                  <a:gd name="connsiteX3" fmla="*/ 547208 w 1939624"/>
                  <a:gd name="connsiteY3" fmla="*/ 176945 h 3023221"/>
                  <a:gd name="connsiteX4" fmla="*/ 1014863 w 1939624"/>
                  <a:gd name="connsiteY4" fmla="*/ 540 h 3023221"/>
                  <a:gd name="connsiteX5" fmla="*/ 1450074 w 1939624"/>
                  <a:gd name="connsiteY5" fmla="*/ 229991 h 3023221"/>
                  <a:gd name="connsiteX6" fmla="*/ 1064880 w 1939624"/>
                  <a:gd name="connsiteY6" fmla="*/ 542994 h 3023221"/>
                  <a:gd name="connsiteX7" fmla="*/ 1880370 w 1939624"/>
                  <a:gd name="connsiteY7" fmla="*/ 861219 h 3023221"/>
                  <a:gd name="connsiteX8" fmla="*/ 1764986 w 1939624"/>
                  <a:gd name="connsiteY8" fmla="*/ 2233905 h 3023221"/>
                  <a:gd name="connsiteX9" fmla="*/ 1014863 w 1939624"/>
                  <a:gd name="connsiteY9" fmla="*/ 3022036 h 3023221"/>
                  <a:gd name="connsiteX10" fmla="*/ 246754 w 1939624"/>
                  <a:gd name="connsiteY10" fmla="*/ 2371227 h 3023221"/>
                  <a:gd name="connsiteX0" fmla="*/ 246754 w 1939624"/>
                  <a:gd name="connsiteY0" fmla="*/ 2371286 h 3023280"/>
                  <a:gd name="connsiteX1" fmla="*/ 111206 w 1939624"/>
                  <a:gd name="connsiteY1" fmla="*/ 851338 h 3023280"/>
                  <a:gd name="connsiteX2" fmla="*/ 894175 w 1939624"/>
                  <a:gd name="connsiteY2" fmla="*/ 569931 h 3023280"/>
                  <a:gd name="connsiteX3" fmla="*/ 547208 w 1939624"/>
                  <a:gd name="connsiteY3" fmla="*/ 177004 h 3023280"/>
                  <a:gd name="connsiteX4" fmla="*/ 1014863 w 1939624"/>
                  <a:gd name="connsiteY4" fmla="*/ 599 h 3023280"/>
                  <a:gd name="connsiteX5" fmla="*/ 1450074 w 1939624"/>
                  <a:gd name="connsiteY5" fmla="*/ 230050 h 3023280"/>
                  <a:gd name="connsiteX6" fmla="*/ 1064880 w 1939624"/>
                  <a:gd name="connsiteY6" fmla="*/ 543053 h 3023280"/>
                  <a:gd name="connsiteX7" fmla="*/ 1880370 w 1939624"/>
                  <a:gd name="connsiteY7" fmla="*/ 861278 h 3023280"/>
                  <a:gd name="connsiteX8" fmla="*/ 1764986 w 1939624"/>
                  <a:gd name="connsiteY8" fmla="*/ 2233964 h 3023280"/>
                  <a:gd name="connsiteX9" fmla="*/ 1014863 w 1939624"/>
                  <a:gd name="connsiteY9" fmla="*/ 3022095 h 3023280"/>
                  <a:gd name="connsiteX10" fmla="*/ 246754 w 1939624"/>
                  <a:gd name="connsiteY10" fmla="*/ 2371286 h 3023280"/>
                  <a:gd name="connsiteX0" fmla="*/ 74080 w 1766950"/>
                  <a:gd name="connsiteY0" fmla="*/ 2371286 h 3023296"/>
                  <a:gd name="connsiteX1" fmla="*/ 202415 w 1766950"/>
                  <a:gd name="connsiteY1" fmla="*/ 823344 h 3023296"/>
                  <a:gd name="connsiteX2" fmla="*/ 721501 w 1766950"/>
                  <a:gd name="connsiteY2" fmla="*/ 569931 h 3023296"/>
                  <a:gd name="connsiteX3" fmla="*/ 374534 w 1766950"/>
                  <a:gd name="connsiteY3" fmla="*/ 177004 h 3023296"/>
                  <a:gd name="connsiteX4" fmla="*/ 842189 w 1766950"/>
                  <a:gd name="connsiteY4" fmla="*/ 599 h 3023296"/>
                  <a:gd name="connsiteX5" fmla="*/ 1277400 w 1766950"/>
                  <a:gd name="connsiteY5" fmla="*/ 230050 h 3023296"/>
                  <a:gd name="connsiteX6" fmla="*/ 892206 w 1766950"/>
                  <a:gd name="connsiteY6" fmla="*/ 543053 h 3023296"/>
                  <a:gd name="connsiteX7" fmla="*/ 1707696 w 1766950"/>
                  <a:gd name="connsiteY7" fmla="*/ 861278 h 3023296"/>
                  <a:gd name="connsiteX8" fmla="*/ 1592312 w 1766950"/>
                  <a:gd name="connsiteY8" fmla="*/ 2233964 h 3023296"/>
                  <a:gd name="connsiteX9" fmla="*/ 842189 w 1766950"/>
                  <a:gd name="connsiteY9" fmla="*/ 3022095 h 3023296"/>
                  <a:gd name="connsiteX10" fmla="*/ 74080 w 1766950"/>
                  <a:gd name="connsiteY10" fmla="*/ 2371286 h 302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6950" h="3023296">
                    <a:moveTo>
                      <a:pt x="74080" y="2371286"/>
                    </a:moveTo>
                    <a:cubicBezTo>
                      <a:pt x="-32549" y="2004827"/>
                      <a:pt x="-50998" y="1075135"/>
                      <a:pt x="202415" y="823344"/>
                    </a:cubicBezTo>
                    <a:cubicBezTo>
                      <a:pt x="243913" y="517658"/>
                      <a:pt x="692815" y="677654"/>
                      <a:pt x="721501" y="569931"/>
                    </a:cubicBezTo>
                    <a:cubicBezTo>
                      <a:pt x="750187" y="462208"/>
                      <a:pt x="354419" y="271893"/>
                      <a:pt x="374534" y="177004"/>
                    </a:cubicBezTo>
                    <a:cubicBezTo>
                      <a:pt x="394649" y="82115"/>
                      <a:pt x="691711" y="-8242"/>
                      <a:pt x="842189" y="599"/>
                    </a:cubicBezTo>
                    <a:cubicBezTo>
                      <a:pt x="992667" y="9440"/>
                      <a:pt x="1269064" y="139641"/>
                      <a:pt x="1277400" y="230050"/>
                    </a:cubicBezTo>
                    <a:cubicBezTo>
                      <a:pt x="1285736" y="320459"/>
                      <a:pt x="820490" y="437848"/>
                      <a:pt x="892206" y="543053"/>
                    </a:cubicBezTo>
                    <a:cubicBezTo>
                      <a:pt x="963922" y="648258"/>
                      <a:pt x="1591012" y="579459"/>
                      <a:pt x="1707696" y="861278"/>
                    </a:cubicBezTo>
                    <a:cubicBezTo>
                      <a:pt x="1824380" y="1143097"/>
                      <a:pt x="1759755" y="1789345"/>
                      <a:pt x="1592312" y="2233964"/>
                    </a:cubicBezTo>
                    <a:cubicBezTo>
                      <a:pt x="1424869" y="2678583"/>
                      <a:pt x="1095228" y="2999208"/>
                      <a:pt x="842189" y="3022095"/>
                    </a:cubicBezTo>
                    <a:cubicBezTo>
                      <a:pt x="589150" y="3044982"/>
                      <a:pt x="180709" y="2737745"/>
                      <a:pt x="74080" y="2371286"/>
                    </a:cubicBezTo>
                    <a:close/>
                  </a:path>
                </a:pathLst>
              </a:custGeom>
              <a:solidFill>
                <a:srgbClr val="1F497D">
                  <a:lumMod val="20000"/>
                  <a:lumOff val="80000"/>
                  <a:alpha val="30000"/>
                </a:srgbClr>
              </a:solidFill>
              <a:ln w="9525" cap="flat" cmpd="sng" algn="ctr">
                <a:solidFill>
                  <a:srgbClr val="4F81BD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90" name="Picture 489" descr="A close up of a sign&#10;&#10;Description generated with high confidence">
                <a:extLst>
                  <a:ext uri="{FF2B5EF4-FFF2-40B4-BE49-F238E27FC236}">
                    <a16:creationId xmlns:a16="http://schemas.microsoft.com/office/drawing/2014/main" id="{AD3C6A58-761E-43A7-8123-B003D120A68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843152">
                <a:off x="4898406" y="2449697"/>
                <a:ext cx="584110" cy="1079720"/>
              </a:xfrm>
              <a:prstGeom prst="rect">
                <a:avLst/>
              </a:prstGeom>
            </p:spPr>
          </p:pic>
          <p:pic>
            <p:nvPicPr>
              <p:cNvPr id="491" name="Picture 490">
                <a:extLst>
                  <a:ext uri="{FF2B5EF4-FFF2-40B4-BE49-F238E27FC236}">
                    <a16:creationId xmlns:a16="http://schemas.microsoft.com/office/drawing/2014/main" id="{39D80648-A639-4047-98E4-B77ABE9804B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431682" y="3648497"/>
                <a:ext cx="783808" cy="629159"/>
              </a:xfrm>
              <a:prstGeom prst="rect">
                <a:avLst/>
              </a:prstGeom>
            </p:spPr>
          </p:pic>
          <p:pic>
            <p:nvPicPr>
              <p:cNvPr id="492" name="Picture 491" descr="A picture containing food, fruit&#10;&#10;Description automatically generated">
                <a:extLst>
                  <a:ext uri="{FF2B5EF4-FFF2-40B4-BE49-F238E27FC236}">
                    <a16:creationId xmlns:a16="http://schemas.microsoft.com/office/drawing/2014/main" id="{4D4452F1-2BEB-496C-AA85-6E444973FC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56773" y="2969923"/>
                <a:ext cx="886196" cy="840105"/>
              </a:xfrm>
              <a:prstGeom prst="rect">
                <a:avLst/>
              </a:prstGeom>
            </p:spPr>
          </p:pic>
          <p:pic>
            <p:nvPicPr>
              <p:cNvPr id="493" name="Picture 492">
                <a:extLst>
                  <a:ext uri="{FF2B5EF4-FFF2-40B4-BE49-F238E27FC236}">
                    <a16:creationId xmlns:a16="http://schemas.microsoft.com/office/drawing/2014/main" id="{A2A47FFF-9397-4EDF-943D-0BCA6C6C9000}"/>
                  </a:ext>
                </a:extLst>
              </p:cNvPr>
              <p:cNvPicPr/>
              <p:nvPr/>
            </p:nvPicPr>
            <p:blipFill rotWithShape="1">
              <a:blip r:embed="rId14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ackgroundRemoval t="21387" b="53906" l="65556" r="79792">
                            <a14:foregroundMark x1="65556" y1="36816" x2="65556" y2="36816"/>
                          </a14:backgroundRemoval>
                        </a14:imgEffect>
                      </a14:imgLayer>
                    </a14:imgProps>
                  </a:ext>
                </a:extLst>
              </a:blip>
              <a:srcRect l="64316" t="17428" r="18483" b="42007"/>
              <a:stretch/>
            </p:blipFill>
            <p:spPr bwMode="auto">
              <a:xfrm>
                <a:off x="3761905" y="2600493"/>
                <a:ext cx="1278236" cy="822836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pic>
            <p:nvPicPr>
              <p:cNvPr id="494" name="Picture 493" descr="A picture containing fruit, apple, red, sitting&#10;&#10;Description automatically generated">
                <a:extLst>
                  <a:ext uri="{FF2B5EF4-FFF2-40B4-BE49-F238E27FC236}">
                    <a16:creationId xmlns:a16="http://schemas.microsoft.com/office/drawing/2014/main" id="{5CD052F3-D2D3-4438-BB88-BC3CD0001C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68360" y="3529649"/>
                <a:ext cx="857250" cy="840105"/>
              </a:xfrm>
              <a:prstGeom prst="rect">
                <a:avLst/>
              </a:prstGeom>
            </p:spPr>
          </p:pic>
          <p:pic>
            <p:nvPicPr>
              <p:cNvPr id="495" name="Picture 494" descr="A picture containing electronics&#10;&#10;Description automatically generated">
                <a:extLst>
                  <a:ext uri="{FF2B5EF4-FFF2-40B4-BE49-F238E27FC236}">
                    <a16:creationId xmlns:a16="http://schemas.microsoft.com/office/drawing/2014/main" id="{E9AF400A-8A48-4D3E-BB3D-848E2D5190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 cstate="print">
                <a:extLst>
                  <a:ext uri="{BEBA8EAE-BF5A-486C-A8C5-ECC9F3942E4B}">
                    <a14:imgProps xmlns:a14="http://schemas.microsoft.com/office/drawing/2010/main">
                      <a14:imgLayer r:embed="rId18">
                        <a14:imgEffect>
                          <a14:backgroundRemoval t="9013" b="93133" l="7429" r="92571">
                            <a14:foregroundMark x1="7429" y1="39485" x2="13143" y2="41631"/>
                            <a14:foregroundMark x1="32571" y1="74249" x2="48000" y2="80258"/>
                            <a14:foregroundMark x1="48000" y1="80258" x2="62857" y2="70386"/>
                            <a14:foregroundMark x1="62857" y1="70386" x2="64857" y2="66524"/>
                            <a14:foregroundMark x1="92857" y1="42918" x2="92857" y2="42918"/>
                            <a14:foregroundMark x1="52857" y1="93133" x2="52857" y2="93133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30366" y="2920065"/>
                <a:ext cx="1343916" cy="894664"/>
              </a:xfrm>
              <a:prstGeom prst="rect">
                <a:avLst/>
              </a:prstGeom>
            </p:spPr>
          </p:pic>
        </p:grpSp>
        <p:grpSp>
          <p:nvGrpSpPr>
            <p:cNvPr id="496" name="Group 495">
              <a:extLst>
                <a:ext uri="{FF2B5EF4-FFF2-40B4-BE49-F238E27FC236}">
                  <a16:creationId xmlns:a16="http://schemas.microsoft.com/office/drawing/2014/main" id="{37BD7909-5B19-4DF8-90A4-41B3C2408B7E}"/>
                </a:ext>
              </a:extLst>
            </p:cNvPr>
            <p:cNvGrpSpPr/>
            <p:nvPr/>
          </p:nvGrpSpPr>
          <p:grpSpPr>
            <a:xfrm>
              <a:off x="1561490" y="3037458"/>
              <a:ext cx="405412" cy="415856"/>
              <a:chOff x="460626" y="4953000"/>
              <a:chExt cx="890945" cy="1044254"/>
            </a:xfrm>
          </p:grpSpPr>
          <p:pic>
            <p:nvPicPr>
              <p:cNvPr id="497" name="Picture 496">
                <a:extLst>
                  <a:ext uri="{FF2B5EF4-FFF2-40B4-BE49-F238E27FC236}">
                    <a16:creationId xmlns:a16="http://schemas.microsoft.com/office/drawing/2014/main" id="{2E61B6AB-8E1D-4E35-842D-44CA8C1A2D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79623" y="5480498"/>
                <a:ext cx="533472" cy="385850"/>
              </a:xfrm>
              <a:prstGeom prst="rect">
                <a:avLst/>
              </a:prstGeom>
            </p:spPr>
          </p:pic>
          <p:pic>
            <p:nvPicPr>
              <p:cNvPr id="498" name="Picture 497">
                <a:extLst>
                  <a:ext uri="{FF2B5EF4-FFF2-40B4-BE49-F238E27FC236}">
                    <a16:creationId xmlns:a16="http://schemas.microsoft.com/office/drawing/2014/main" id="{03B5BFA7-0676-4AA6-874B-0B2A860CE55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 flipH="1">
                <a:off x="834017" y="5418246"/>
                <a:ext cx="517554" cy="454971"/>
              </a:xfrm>
              <a:prstGeom prst="rect">
                <a:avLst/>
              </a:prstGeom>
            </p:spPr>
          </p:pic>
          <p:sp>
            <p:nvSpPr>
              <p:cNvPr id="499" name="Oval 92">
                <a:extLst>
                  <a:ext uri="{FF2B5EF4-FFF2-40B4-BE49-F238E27FC236}">
                    <a16:creationId xmlns:a16="http://schemas.microsoft.com/office/drawing/2014/main" id="{B2BCC120-C051-4317-BB86-099E4734291C}"/>
                  </a:ext>
                </a:extLst>
              </p:cNvPr>
              <p:cNvSpPr/>
              <p:nvPr/>
            </p:nvSpPr>
            <p:spPr>
              <a:xfrm>
                <a:off x="460626" y="4953000"/>
                <a:ext cx="878729" cy="1044254"/>
              </a:xfrm>
              <a:custGeom>
                <a:avLst/>
                <a:gdLst>
                  <a:gd name="connsiteX0" fmla="*/ 0 w 709880"/>
                  <a:gd name="connsiteY0" fmla="*/ 417244 h 834488"/>
                  <a:gd name="connsiteX1" fmla="*/ 354940 w 709880"/>
                  <a:gd name="connsiteY1" fmla="*/ 0 h 834488"/>
                  <a:gd name="connsiteX2" fmla="*/ 709880 w 709880"/>
                  <a:gd name="connsiteY2" fmla="*/ 417244 h 834488"/>
                  <a:gd name="connsiteX3" fmla="*/ 354940 w 709880"/>
                  <a:gd name="connsiteY3" fmla="*/ 834488 h 834488"/>
                  <a:gd name="connsiteX4" fmla="*/ 0 w 709880"/>
                  <a:gd name="connsiteY4" fmla="*/ 417244 h 834488"/>
                  <a:gd name="connsiteX0" fmla="*/ 3151 w 713031"/>
                  <a:gd name="connsiteY0" fmla="*/ 652219 h 1069463"/>
                  <a:gd name="connsiteX1" fmla="*/ 193651 w 713031"/>
                  <a:gd name="connsiteY1" fmla="*/ 15363 h 1069463"/>
                  <a:gd name="connsiteX2" fmla="*/ 358091 w 713031"/>
                  <a:gd name="connsiteY2" fmla="*/ 234975 h 1069463"/>
                  <a:gd name="connsiteX3" fmla="*/ 713031 w 713031"/>
                  <a:gd name="connsiteY3" fmla="*/ 652219 h 1069463"/>
                  <a:gd name="connsiteX4" fmla="*/ 358091 w 713031"/>
                  <a:gd name="connsiteY4" fmla="*/ 1069463 h 1069463"/>
                  <a:gd name="connsiteX5" fmla="*/ 3151 w 713031"/>
                  <a:gd name="connsiteY5" fmla="*/ 652219 h 1069463"/>
                  <a:gd name="connsiteX0" fmla="*/ 4795 w 714675"/>
                  <a:gd name="connsiteY0" fmla="*/ 638048 h 1055292"/>
                  <a:gd name="connsiteX1" fmla="*/ 157196 w 714675"/>
                  <a:gd name="connsiteY1" fmla="*/ 178993 h 1055292"/>
                  <a:gd name="connsiteX2" fmla="*/ 195295 w 714675"/>
                  <a:gd name="connsiteY2" fmla="*/ 1192 h 1055292"/>
                  <a:gd name="connsiteX3" fmla="*/ 359735 w 714675"/>
                  <a:gd name="connsiteY3" fmla="*/ 220804 h 1055292"/>
                  <a:gd name="connsiteX4" fmla="*/ 714675 w 714675"/>
                  <a:gd name="connsiteY4" fmla="*/ 638048 h 1055292"/>
                  <a:gd name="connsiteX5" fmla="*/ 359735 w 714675"/>
                  <a:gd name="connsiteY5" fmla="*/ 1055292 h 1055292"/>
                  <a:gd name="connsiteX6" fmla="*/ 4795 w 714675"/>
                  <a:gd name="connsiteY6" fmla="*/ 638048 h 1055292"/>
                  <a:gd name="connsiteX0" fmla="*/ 4795 w 714675"/>
                  <a:gd name="connsiteY0" fmla="*/ 642597 h 1059841"/>
                  <a:gd name="connsiteX1" fmla="*/ 157196 w 714675"/>
                  <a:gd name="connsiteY1" fmla="*/ 183542 h 1059841"/>
                  <a:gd name="connsiteX2" fmla="*/ 195295 w 714675"/>
                  <a:gd name="connsiteY2" fmla="*/ 5741 h 1059841"/>
                  <a:gd name="connsiteX3" fmla="*/ 359735 w 714675"/>
                  <a:gd name="connsiteY3" fmla="*/ 225353 h 1059841"/>
                  <a:gd name="connsiteX4" fmla="*/ 714675 w 714675"/>
                  <a:gd name="connsiteY4" fmla="*/ 642597 h 1059841"/>
                  <a:gd name="connsiteX5" fmla="*/ 359735 w 714675"/>
                  <a:gd name="connsiteY5" fmla="*/ 1059841 h 1059841"/>
                  <a:gd name="connsiteX6" fmla="*/ 4795 w 714675"/>
                  <a:gd name="connsiteY6" fmla="*/ 642597 h 1059841"/>
                  <a:gd name="connsiteX0" fmla="*/ 4795 w 714675"/>
                  <a:gd name="connsiteY0" fmla="*/ 642597 h 1059841"/>
                  <a:gd name="connsiteX1" fmla="*/ 157196 w 714675"/>
                  <a:gd name="connsiteY1" fmla="*/ 183542 h 1059841"/>
                  <a:gd name="connsiteX2" fmla="*/ 195295 w 714675"/>
                  <a:gd name="connsiteY2" fmla="*/ 5741 h 1059841"/>
                  <a:gd name="connsiteX3" fmla="*/ 359735 w 714675"/>
                  <a:gd name="connsiteY3" fmla="*/ 225353 h 1059841"/>
                  <a:gd name="connsiteX4" fmla="*/ 714675 w 714675"/>
                  <a:gd name="connsiteY4" fmla="*/ 642597 h 1059841"/>
                  <a:gd name="connsiteX5" fmla="*/ 359735 w 714675"/>
                  <a:gd name="connsiteY5" fmla="*/ 1059841 h 1059841"/>
                  <a:gd name="connsiteX6" fmla="*/ 4795 w 714675"/>
                  <a:gd name="connsiteY6" fmla="*/ 642597 h 1059841"/>
                  <a:gd name="connsiteX0" fmla="*/ 4795 w 797225"/>
                  <a:gd name="connsiteY0" fmla="*/ 642597 h 1060029"/>
                  <a:gd name="connsiteX1" fmla="*/ 157196 w 797225"/>
                  <a:gd name="connsiteY1" fmla="*/ 183542 h 1060029"/>
                  <a:gd name="connsiteX2" fmla="*/ 195295 w 797225"/>
                  <a:gd name="connsiteY2" fmla="*/ 5741 h 1060029"/>
                  <a:gd name="connsiteX3" fmla="*/ 359735 w 797225"/>
                  <a:gd name="connsiteY3" fmla="*/ 225353 h 1060029"/>
                  <a:gd name="connsiteX4" fmla="*/ 797225 w 797225"/>
                  <a:gd name="connsiteY4" fmla="*/ 680697 h 1060029"/>
                  <a:gd name="connsiteX5" fmla="*/ 359735 w 797225"/>
                  <a:gd name="connsiteY5" fmla="*/ 1059841 h 1060029"/>
                  <a:gd name="connsiteX6" fmla="*/ 4795 w 797225"/>
                  <a:gd name="connsiteY6" fmla="*/ 642597 h 1060029"/>
                  <a:gd name="connsiteX0" fmla="*/ 2541 w 953721"/>
                  <a:gd name="connsiteY0" fmla="*/ 680697 h 1059841"/>
                  <a:gd name="connsiteX1" fmla="*/ 313692 w 953721"/>
                  <a:gd name="connsiteY1" fmla="*/ 183542 h 1059841"/>
                  <a:gd name="connsiteX2" fmla="*/ 351791 w 953721"/>
                  <a:gd name="connsiteY2" fmla="*/ 5741 h 1059841"/>
                  <a:gd name="connsiteX3" fmla="*/ 516231 w 953721"/>
                  <a:gd name="connsiteY3" fmla="*/ 225353 h 1059841"/>
                  <a:gd name="connsiteX4" fmla="*/ 953721 w 953721"/>
                  <a:gd name="connsiteY4" fmla="*/ 680697 h 1059841"/>
                  <a:gd name="connsiteX5" fmla="*/ 516231 w 953721"/>
                  <a:gd name="connsiteY5" fmla="*/ 1059841 h 1059841"/>
                  <a:gd name="connsiteX6" fmla="*/ 2541 w 953721"/>
                  <a:gd name="connsiteY6" fmla="*/ 680697 h 1059841"/>
                  <a:gd name="connsiteX0" fmla="*/ 2541 w 953721"/>
                  <a:gd name="connsiteY0" fmla="*/ 680697 h 1110641"/>
                  <a:gd name="connsiteX1" fmla="*/ 313692 w 953721"/>
                  <a:gd name="connsiteY1" fmla="*/ 183542 h 1110641"/>
                  <a:gd name="connsiteX2" fmla="*/ 351791 w 953721"/>
                  <a:gd name="connsiteY2" fmla="*/ 5741 h 1110641"/>
                  <a:gd name="connsiteX3" fmla="*/ 516231 w 953721"/>
                  <a:gd name="connsiteY3" fmla="*/ 225353 h 1110641"/>
                  <a:gd name="connsiteX4" fmla="*/ 953721 w 953721"/>
                  <a:gd name="connsiteY4" fmla="*/ 680697 h 1110641"/>
                  <a:gd name="connsiteX5" fmla="*/ 516231 w 953721"/>
                  <a:gd name="connsiteY5" fmla="*/ 1110641 h 1110641"/>
                  <a:gd name="connsiteX6" fmla="*/ 2541 w 953721"/>
                  <a:gd name="connsiteY6" fmla="*/ 680697 h 1110641"/>
                  <a:gd name="connsiteX0" fmla="*/ 4575 w 955755"/>
                  <a:gd name="connsiteY0" fmla="*/ 680697 h 1122068"/>
                  <a:gd name="connsiteX1" fmla="*/ 315726 w 955755"/>
                  <a:gd name="connsiteY1" fmla="*/ 183542 h 1122068"/>
                  <a:gd name="connsiteX2" fmla="*/ 353825 w 955755"/>
                  <a:gd name="connsiteY2" fmla="*/ 5741 h 1122068"/>
                  <a:gd name="connsiteX3" fmla="*/ 518265 w 955755"/>
                  <a:gd name="connsiteY3" fmla="*/ 225353 h 1122068"/>
                  <a:gd name="connsiteX4" fmla="*/ 955755 w 955755"/>
                  <a:gd name="connsiteY4" fmla="*/ 680697 h 1122068"/>
                  <a:gd name="connsiteX5" fmla="*/ 518265 w 955755"/>
                  <a:gd name="connsiteY5" fmla="*/ 1110641 h 1122068"/>
                  <a:gd name="connsiteX6" fmla="*/ 156976 w 955755"/>
                  <a:gd name="connsiteY6" fmla="*/ 970942 h 1122068"/>
                  <a:gd name="connsiteX7" fmla="*/ 4575 w 955755"/>
                  <a:gd name="connsiteY7" fmla="*/ 680697 h 1122068"/>
                  <a:gd name="connsiteX0" fmla="*/ 4575 w 966416"/>
                  <a:gd name="connsiteY0" fmla="*/ 680697 h 1112834"/>
                  <a:gd name="connsiteX1" fmla="*/ 315726 w 966416"/>
                  <a:gd name="connsiteY1" fmla="*/ 183542 h 1112834"/>
                  <a:gd name="connsiteX2" fmla="*/ 353825 w 966416"/>
                  <a:gd name="connsiteY2" fmla="*/ 5741 h 1112834"/>
                  <a:gd name="connsiteX3" fmla="*/ 518265 w 966416"/>
                  <a:gd name="connsiteY3" fmla="*/ 225353 h 1112834"/>
                  <a:gd name="connsiteX4" fmla="*/ 955755 w 966416"/>
                  <a:gd name="connsiteY4" fmla="*/ 680697 h 1112834"/>
                  <a:gd name="connsiteX5" fmla="*/ 817376 w 966416"/>
                  <a:gd name="connsiteY5" fmla="*/ 1028091 h 1112834"/>
                  <a:gd name="connsiteX6" fmla="*/ 518265 w 966416"/>
                  <a:gd name="connsiteY6" fmla="*/ 1110641 h 1112834"/>
                  <a:gd name="connsiteX7" fmla="*/ 156976 w 966416"/>
                  <a:gd name="connsiteY7" fmla="*/ 970942 h 1112834"/>
                  <a:gd name="connsiteX8" fmla="*/ 4575 w 966416"/>
                  <a:gd name="connsiteY8" fmla="*/ 680697 h 1112834"/>
                  <a:gd name="connsiteX0" fmla="*/ 40827 w 856115"/>
                  <a:gd name="connsiteY0" fmla="*/ 570462 h 1112834"/>
                  <a:gd name="connsiteX1" fmla="*/ 205425 w 856115"/>
                  <a:gd name="connsiteY1" fmla="*/ 183542 h 1112834"/>
                  <a:gd name="connsiteX2" fmla="*/ 243524 w 856115"/>
                  <a:gd name="connsiteY2" fmla="*/ 5741 h 1112834"/>
                  <a:gd name="connsiteX3" fmla="*/ 407964 w 856115"/>
                  <a:gd name="connsiteY3" fmla="*/ 225353 h 1112834"/>
                  <a:gd name="connsiteX4" fmla="*/ 845454 w 856115"/>
                  <a:gd name="connsiteY4" fmla="*/ 680697 h 1112834"/>
                  <a:gd name="connsiteX5" fmla="*/ 707075 w 856115"/>
                  <a:gd name="connsiteY5" fmla="*/ 1028091 h 1112834"/>
                  <a:gd name="connsiteX6" fmla="*/ 407964 w 856115"/>
                  <a:gd name="connsiteY6" fmla="*/ 1110641 h 1112834"/>
                  <a:gd name="connsiteX7" fmla="*/ 46675 w 856115"/>
                  <a:gd name="connsiteY7" fmla="*/ 970942 h 1112834"/>
                  <a:gd name="connsiteX8" fmla="*/ 40827 w 856115"/>
                  <a:gd name="connsiteY8" fmla="*/ 570462 h 1112834"/>
                  <a:gd name="connsiteX0" fmla="*/ 40827 w 763432"/>
                  <a:gd name="connsiteY0" fmla="*/ 570462 h 1112834"/>
                  <a:gd name="connsiteX1" fmla="*/ 205425 w 763432"/>
                  <a:gd name="connsiteY1" fmla="*/ 183542 h 1112834"/>
                  <a:gd name="connsiteX2" fmla="*/ 243524 w 763432"/>
                  <a:gd name="connsiteY2" fmla="*/ 5741 h 1112834"/>
                  <a:gd name="connsiteX3" fmla="*/ 407964 w 763432"/>
                  <a:gd name="connsiteY3" fmla="*/ 225353 h 1112834"/>
                  <a:gd name="connsiteX4" fmla="*/ 730305 w 763432"/>
                  <a:gd name="connsiteY4" fmla="*/ 686209 h 1112834"/>
                  <a:gd name="connsiteX5" fmla="*/ 707075 w 763432"/>
                  <a:gd name="connsiteY5" fmla="*/ 1028091 h 1112834"/>
                  <a:gd name="connsiteX6" fmla="*/ 407964 w 763432"/>
                  <a:gd name="connsiteY6" fmla="*/ 1110641 h 1112834"/>
                  <a:gd name="connsiteX7" fmla="*/ 46675 w 763432"/>
                  <a:gd name="connsiteY7" fmla="*/ 970942 h 1112834"/>
                  <a:gd name="connsiteX8" fmla="*/ 40827 w 763432"/>
                  <a:gd name="connsiteY8" fmla="*/ 570462 h 1112834"/>
                  <a:gd name="connsiteX0" fmla="*/ 40827 w 753074"/>
                  <a:gd name="connsiteY0" fmla="*/ 570462 h 1112834"/>
                  <a:gd name="connsiteX1" fmla="*/ 205425 w 753074"/>
                  <a:gd name="connsiteY1" fmla="*/ 183542 h 1112834"/>
                  <a:gd name="connsiteX2" fmla="*/ 243524 w 753074"/>
                  <a:gd name="connsiteY2" fmla="*/ 5741 h 1112834"/>
                  <a:gd name="connsiteX3" fmla="*/ 407964 w 753074"/>
                  <a:gd name="connsiteY3" fmla="*/ 225353 h 1112834"/>
                  <a:gd name="connsiteX4" fmla="*/ 721017 w 753074"/>
                  <a:gd name="connsiteY4" fmla="*/ 427636 h 1112834"/>
                  <a:gd name="connsiteX5" fmla="*/ 730305 w 753074"/>
                  <a:gd name="connsiteY5" fmla="*/ 686209 h 1112834"/>
                  <a:gd name="connsiteX6" fmla="*/ 707075 w 753074"/>
                  <a:gd name="connsiteY6" fmla="*/ 1028091 h 1112834"/>
                  <a:gd name="connsiteX7" fmla="*/ 407964 w 753074"/>
                  <a:gd name="connsiteY7" fmla="*/ 1110641 h 1112834"/>
                  <a:gd name="connsiteX8" fmla="*/ 46675 w 753074"/>
                  <a:gd name="connsiteY8" fmla="*/ 970942 h 1112834"/>
                  <a:gd name="connsiteX9" fmla="*/ 40827 w 753074"/>
                  <a:gd name="connsiteY9" fmla="*/ 570462 h 1112834"/>
                  <a:gd name="connsiteX0" fmla="*/ 40827 w 753074"/>
                  <a:gd name="connsiteY0" fmla="*/ 580148 h 1122520"/>
                  <a:gd name="connsiteX1" fmla="*/ 205425 w 753074"/>
                  <a:gd name="connsiteY1" fmla="*/ 193228 h 1122520"/>
                  <a:gd name="connsiteX2" fmla="*/ 416248 w 753074"/>
                  <a:gd name="connsiteY2" fmla="*/ 4403 h 1122520"/>
                  <a:gd name="connsiteX3" fmla="*/ 407964 w 753074"/>
                  <a:gd name="connsiteY3" fmla="*/ 235039 h 1122520"/>
                  <a:gd name="connsiteX4" fmla="*/ 721017 w 753074"/>
                  <a:gd name="connsiteY4" fmla="*/ 437322 h 1122520"/>
                  <a:gd name="connsiteX5" fmla="*/ 730305 w 753074"/>
                  <a:gd name="connsiteY5" fmla="*/ 695895 h 1122520"/>
                  <a:gd name="connsiteX6" fmla="*/ 707075 w 753074"/>
                  <a:gd name="connsiteY6" fmla="*/ 1037777 h 1122520"/>
                  <a:gd name="connsiteX7" fmla="*/ 407964 w 753074"/>
                  <a:gd name="connsiteY7" fmla="*/ 1120327 h 1122520"/>
                  <a:gd name="connsiteX8" fmla="*/ 46675 w 753074"/>
                  <a:gd name="connsiteY8" fmla="*/ 980628 h 1122520"/>
                  <a:gd name="connsiteX9" fmla="*/ 40827 w 753074"/>
                  <a:gd name="connsiteY9" fmla="*/ 580148 h 1122520"/>
                  <a:gd name="connsiteX0" fmla="*/ 40827 w 753074"/>
                  <a:gd name="connsiteY0" fmla="*/ 580148 h 1122520"/>
                  <a:gd name="connsiteX1" fmla="*/ 205425 w 753074"/>
                  <a:gd name="connsiteY1" fmla="*/ 193228 h 1122520"/>
                  <a:gd name="connsiteX2" fmla="*/ 416248 w 753074"/>
                  <a:gd name="connsiteY2" fmla="*/ 4403 h 1122520"/>
                  <a:gd name="connsiteX3" fmla="*/ 564986 w 753074"/>
                  <a:gd name="connsiteY3" fmla="*/ 224016 h 1122520"/>
                  <a:gd name="connsiteX4" fmla="*/ 721017 w 753074"/>
                  <a:gd name="connsiteY4" fmla="*/ 437322 h 1122520"/>
                  <a:gd name="connsiteX5" fmla="*/ 730305 w 753074"/>
                  <a:gd name="connsiteY5" fmla="*/ 695895 h 1122520"/>
                  <a:gd name="connsiteX6" fmla="*/ 707075 w 753074"/>
                  <a:gd name="connsiteY6" fmla="*/ 1037777 h 1122520"/>
                  <a:gd name="connsiteX7" fmla="*/ 407964 w 753074"/>
                  <a:gd name="connsiteY7" fmla="*/ 1120327 h 1122520"/>
                  <a:gd name="connsiteX8" fmla="*/ 46675 w 753074"/>
                  <a:gd name="connsiteY8" fmla="*/ 980628 h 1122520"/>
                  <a:gd name="connsiteX9" fmla="*/ 40827 w 753074"/>
                  <a:gd name="connsiteY9" fmla="*/ 580148 h 1122520"/>
                  <a:gd name="connsiteX0" fmla="*/ 48026 w 760273"/>
                  <a:gd name="connsiteY0" fmla="*/ 579568 h 1121940"/>
                  <a:gd name="connsiteX1" fmla="*/ 348710 w 760273"/>
                  <a:gd name="connsiteY1" fmla="*/ 247766 h 1121940"/>
                  <a:gd name="connsiteX2" fmla="*/ 423447 w 760273"/>
                  <a:gd name="connsiteY2" fmla="*/ 3823 h 1121940"/>
                  <a:gd name="connsiteX3" fmla="*/ 572185 w 760273"/>
                  <a:gd name="connsiteY3" fmla="*/ 223436 h 1121940"/>
                  <a:gd name="connsiteX4" fmla="*/ 728216 w 760273"/>
                  <a:gd name="connsiteY4" fmla="*/ 436742 h 1121940"/>
                  <a:gd name="connsiteX5" fmla="*/ 737504 w 760273"/>
                  <a:gd name="connsiteY5" fmla="*/ 695315 h 1121940"/>
                  <a:gd name="connsiteX6" fmla="*/ 714274 w 760273"/>
                  <a:gd name="connsiteY6" fmla="*/ 1037197 h 1121940"/>
                  <a:gd name="connsiteX7" fmla="*/ 415163 w 760273"/>
                  <a:gd name="connsiteY7" fmla="*/ 1119747 h 1121940"/>
                  <a:gd name="connsiteX8" fmla="*/ 53874 w 760273"/>
                  <a:gd name="connsiteY8" fmla="*/ 980048 h 1121940"/>
                  <a:gd name="connsiteX9" fmla="*/ 48026 w 760273"/>
                  <a:gd name="connsiteY9" fmla="*/ 579568 h 1121940"/>
                  <a:gd name="connsiteX0" fmla="*/ 48026 w 760273"/>
                  <a:gd name="connsiteY0" fmla="*/ 579568 h 1121940"/>
                  <a:gd name="connsiteX1" fmla="*/ 348710 w 760273"/>
                  <a:gd name="connsiteY1" fmla="*/ 247766 h 1121940"/>
                  <a:gd name="connsiteX2" fmla="*/ 423447 w 760273"/>
                  <a:gd name="connsiteY2" fmla="*/ 3823 h 1121940"/>
                  <a:gd name="connsiteX3" fmla="*/ 572185 w 760273"/>
                  <a:gd name="connsiteY3" fmla="*/ 223436 h 1121940"/>
                  <a:gd name="connsiteX4" fmla="*/ 728216 w 760273"/>
                  <a:gd name="connsiteY4" fmla="*/ 436742 h 1121940"/>
                  <a:gd name="connsiteX5" fmla="*/ 737504 w 760273"/>
                  <a:gd name="connsiteY5" fmla="*/ 695315 h 1121940"/>
                  <a:gd name="connsiteX6" fmla="*/ 714274 w 760273"/>
                  <a:gd name="connsiteY6" fmla="*/ 1037197 h 1121940"/>
                  <a:gd name="connsiteX7" fmla="*/ 415163 w 760273"/>
                  <a:gd name="connsiteY7" fmla="*/ 1119747 h 1121940"/>
                  <a:gd name="connsiteX8" fmla="*/ 53874 w 760273"/>
                  <a:gd name="connsiteY8" fmla="*/ 980048 h 1121940"/>
                  <a:gd name="connsiteX9" fmla="*/ 48026 w 760273"/>
                  <a:gd name="connsiteY9" fmla="*/ 579568 h 1121940"/>
                  <a:gd name="connsiteX0" fmla="*/ 48026 w 760273"/>
                  <a:gd name="connsiteY0" fmla="*/ 579197 h 1121569"/>
                  <a:gd name="connsiteX1" fmla="*/ 348710 w 760273"/>
                  <a:gd name="connsiteY1" fmla="*/ 247395 h 1121569"/>
                  <a:gd name="connsiteX2" fmla="*/ 423447 w 760273"/>
                  <a:gd name="connsiteY2" fmla="*/ 3452 h 1121569"/>
                  <a:gd name="connsiteX3" fmla="*/ 519844 w 760273"/>
                  <a:gd name="connsiteY3" fmla="*/ 245112 h 1121569"/>
                  <a:gd name="connsiteX4" fmla="*/ 728216 w 760273"/>
                  <a:gd name="connsiteY4" fmla="*/ 436371 h 1121569"/>
                  <a:gd name="connsiteX5" fmla="*/ 737504 w 760273"/>
                  <a:gd name="connsiteY5" fmla="*/ 694944 h 1121569"/>
                  <a:gd name="connsiteX6" fmla="*/ 714274 w 760273"/>
                  <a:gd name="connsiteY6" fmla="*/ 1036826 h 1121569"/>
                  <a:gd name="connsiteX7" fmla="*/ 415163 w 760273"/>
                  <a:gd name="connsiteY7" fmla="*/ 1119376 h 1121569"/>
                  <a:gd name="connsiteX8" fmla="*/ 53874 w 760273"/>
                  <a:gd name="connsiteY8" fmla="*/ 979677 h 1121569"/>
                  <a:gd name="connsiteX9" fmla="*/ 48026 w 760273"/>
                  <a:gd name="connsiteY9" fmla="*/ 579197 h 1121569"/>
                  <a:gd name="connsiteX0" fmla="*/ 48026 w 760273"/>
                  <a:gd name="connsiteY0" fmla="*/ 579656 h 1122028"/>
                  <a:gd name="connsiteX1" fmla="*/ 348710 w 760273"/>
                  <a:gd name="connsiteY1" fmla="*/ 247854 h 1122028"/>
                  <a:gd name="connsiteX2" fmla="*/ 423447 w 760273"/>
                  <a:gd name="connsiteY2" fmla="*/ 3911 h 1122028"/>
                  <a:gd name="connsiteX3" fmla="*/ 519844 w 760273"/>
                  <a:gd name="connsiteY3" fmla="*/ 245571 h 1122028"/>
                  <a:gd name="connsiteX4" fmla="*/ 728216 w 760273"/>
                  <a:gd name="connsiteY4" fmla="*/ 436830 h 1122028"/>
                  <a:gd name="connsiteX5" fmla="*/ 737504 w 760273"/>
                  <a:gd name="connsiteY5" fmla="*/ 695403 h 1122028"/>
                  <a:gd name="connsiteX6" fmla="*/ 714274 w 760273"/>
                  <a:gd name="connsiteY6" fmla="*/ 1037285 h 1122028"/>
                  <a:gd name="connsiteX7" fmla="*/ 415163 w 760273"/>
                  <a:gd name="connsiteY7" fmla="*/ 1119835 h 1122028"/>
                  <a:gd name="connsiteX8" fmla="*/ 53874 w 760273"/>
                  <a:gd name="connsiteY8" fmla="*/ 980136 h 1122028"/>
                  <a:gd name="connsiteX9" fmla="*/ 48026 w 760273"/>
                  <a:gd name="connsiteY9" fmla="*/ 579656 h 1122028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423447 w 760273"/>
                  <a:gd name="connsiteY2" fmla="*/ 113084 h 1231201"/>
                  <a:gd name="connsiteX3" fmla="*/ 519844 w 760273"/>
                  <a:gd name="connsiteY3" fmla="*/ 354744 h 1231201"/>
                  <a:gd name="connsiteX4" fmla="*/ 728216 w 760273"/>
                  <a:gd name="connsiteY4" fmla="*/ 546003 h 1231201"/>
                  <a:gd name="connsiteX5" fmla="*/ 737504 w 760273"/>
                  <a:gd name="connsiteY5" fmla="*/ 804576 h 1231201"/>
                  <a:gd name="connsiteX6" fmla="*/ 714274 w 760273"/>
                  <a:gd name="connsiteY6" fmla="*/ 1146458 h 1231201"/>
                  <a:gd name="connsiteX7" fmla="*/ 415163 w 760273"/>
                  <a:gd name="connsiteY7" fmla="*/ 1229008 h 1231201"/>
                  <a:gd name="connsiteX8" fmla="*/ 53874 w 760273"/>
                  <a:gd name="connsiteY8" fmla="*/ 1089309 h 1231201"/>
                  <a:gd name="connsiteX9" fmla="*/ 48026 w 760273"/>
                  <a:gd name="connsiteY9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423447 w 760273"/>
                  <a:gd name="connsiteY2" fmla="*/ 113084 h 1231201"/>
                  <a:gd name="connsiteX3" fmla="*/ 519844 w 760273"/>
                  <a:gd name="connsiteY3" fmla="*/ 354744 h 1231201"/>
                  <a:gd name="connsiteX4" fmla="*/ 728216 w 760273"/>
                  <a:gd name="connsiteY4" fmla="*/ 546003 h 1231201"/>
                  <a:gd name="connsiteX5" fmla="*/ 737504 w 760273"/>
                  <a:gd name="connsiteY5" fmla="*/ 804576 h 1231201"/>
                  <a:gd name="connsiteX6" fmla="*/ 714274 w 760273"/>
                  <a:gd name="connsiteY6" fmla="*/ 1146458 h 1231201"/>
                  <a:gd name="connsiteX7" fmla="*/ 415163 w 760273"/>
                  <a:gd name="connsiteY7" fmla="*/ 1229008 h 1231201"/>
                  <a:gd name="connsiteX8" fmla="*/ 53874 w 760273"/>
                  <a:gd name="connsiteY8" fmla="*/ 1089309 h 1231201"/>
                  <a:gd name="connsiteX9" fmla="*/ 48026 w 760273"/>
                  <a:gd name="connsiteY9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424640 w 760273"/>
                  <a:gd name="connsiteY2" fmla="*/ 204277 h 1231201"/>
                  <a:gd name="connsiteX3" fmla="*/ 423447 w 760273"/>
                  <a:gd name="connsiteY3" fmla="*/ 113084 h 1231201"/>
                  <a:gd name="connsiteX4" fmla="*/ 519844 w 760273"/>
                  <a:gd name="connsiteY4" fmla="*/ 354744 h 1231201"/>
                  <a:gd name="connsiteX5" fmla="*/ 728216 w 760273"/>
                  <a:gd name="connsiteY5" fmla="*/ 546003 h 1231201"/>
                  <a:gd name="connsiteX6" fmla="*/ 737504 w 760273"/>
                  <a:gd name="connsiteY6" fmla="*/ 804576 h 1231201"/>
                  <a:gd name="connsiteX7" fmla="*/ 714274 w 760273"/>
                  <a:gd name="connsiteY7" fmla="*/ 1146458 h 1231201"/>
                  <a:gd name="connsiteX8" fmla="*/ 415163 w 760273"/>
                  <a:gd name="connsiteY8" fmla="*/ 1229008 h 1231201"/>
                  <a:gd name="connsiteX9" fmla="*/ 53874 w 760273"/>
                  <a:gd name="connsiteY9" fmla="*/ 1089309 h 1231201"/>
                  <a:gd name="connsiteX10" fmla="*/ 48026 w 760273"/>
                  <a:gd name="connsiteY10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330427 w 760273"/>
                  <a:gd name="connsiteY2" fmla="*/ 83019 h 1231201"/>
                  <a:gd name="connsiteX3" fmla="*/ 423447 w 760273"/>
                  <a:gd name="connsiteY3" fmla="*/ 113084 h 1231201"/>
                  <a:gd name="connsiteX4" fmla="*/ 519844 w 760273"/>
                  <a:gd name="connsiteY4" fmla="*/ 354744 h 1231201"/>
                  <a:gd name="connsiteX5" fmla="*/ 728216 w 760273"/>
                  <a:gd name="connsiteY5" fmla="*/ 546003 h 1231201"/>
                  <a:gd name="connsiteX6" fmla="*/ 737504 w 760273"/>
                  <a:gd name="connsiteY6" fmla="*/ 804576 h 1231201"/>
                  <a:gd name="connsiteX7" fmla="*/ 714274 w 760273"/>
                  <a:gd name="connsiteY7" fmla="*/ 1146458 h 1231201"/>
                  <a:gd name="connsiteX8" fmla="*/ 415163 w 760273"/>
                  <a:gd name="connsiteY8" fmla="*/ 1229008 h 1231201"/>
                  <a:gd name="connsiteX9" fmla="*/ 53874 w 760273"/>
                  <a:gd name="connsiteY9" fmla="*/ 1089309 h 1231201"/>
                  <a:gd name="connsiteX10" fmla="*/ 48026 w 760273"/>
                  <a:gd name="connsiteY10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330427 w 760273"/>
                  <a:gd name="connsiteY2" fmla="*/ 83019 h 1231201"/>
                  <a:gd name="connsiteX3" fmla="*/ 423447 w 760273"/>
                  <a:gd name="connsiteY3" fmla="*/ 113084 h 1231201"/>
                  <a:gd name="connsiteX4" fmla="*/ 519844 w 760273"/>
                  <a:gd name="connsiteY4" fmla="*/ 354744 h 1231201"/>
                  <a:gd name="connsiteX5" fmla="*/ 728216 w 760273"/>
                  <a:gd name="connsiteY5" fmla="*/ 546003 h 1231201"/>
                  <a:gd name="connsiteX6" fmla="*/ 737504 w 760273"/>
                  <a:gd name="connsiteY6" fmla="*/ 804576 h 1231201"/>
                  <a:gd name="connsiteX7" fmla="*/ 714274 w 760273"/>
                  <a:gd name="connsiteY7" fmla="*/ 1146458 h 1231201"/>
                  <a:gd name="connsiteX8" fmla="*/ 415163 w 760273"/>
                  <a:gd name="connsiteY8" fmla="*/ 1229008 h 1231201"/>
                  <a:gd name="connsiteX9" fmla="*/ 53874 w 760273"/>
                  <a:gd name="connsiteY9" fmla="*/ 1089309 h 1231201"/>
                  <a:gd name="connsiteX10" fmla="*/ 48026 w 760273"/>
                  <a:gd name="connsiteY10" fmla="*/ 688829 h 1231201"/>
                  <a:gd name="connsiteX0" fmla="*/ 48026 w 760273"/>
                  <a:gd name="connsiteY0" fmla="*/ 622512 h 1164884"/>
                  <a:gd name="connsiteX1" fmla="*/ 348710 w 760273"/>
                  <a:gd name="connsiteY1" fmla="*/ 290710 h 1164884"/>
                  <a:gd name="connsiteX2" fmla="*/ 330427 w 760273"/>
                  <a:gd name="connsiteY2" fmla="*/ 16702 h 1164884"/>
                  <a:gd name="connsiteX3" fmla="*/ 423447 w 760273"/>
                  <a:gd name="connsiteY3" fmla="*/ 46767 h 1164884"/>
                  <a:gd name="connsiteX4" fmla="*/ 456044 w 760273"/>
                  <a:gd name="connsiteY4" fmla="*/ 165518 h 1164884"/>
                  <a:gd name="connsiteX5" fmla="*/ 519844 w 760273"/>
                  <a:gd name="connsiteY5" fmla="*/ 288427 h 1164884"/>
                  <a:gd name="connsiteX6" fmla="*/ 728216 w 760273"/>
                  <a:gd name="connsiteY6" fmla="*/ 479686 h 1164884"/>
                  <a:gd name="connsiteX7" fmla="*/ 737504 w 760273"/>
                  <a:gd name="connsiteY7" fmla="*/ 738259 h 1164884"/>
                  <a:gd name="connsiteX8" fmla="*/ 714274 w 760273"/>
                  <a:gd name="connsiteY8" fmla="*/ 1080141 h 1164884"/>
                  <a:gd name="connsiteX9" fmla="*/ 415163 w 760273"/>
                  <a:gd name="connsiteY9" fmla="*/ 1162691 h 1164884"/>
                  <a:gd name="connsiteX10" fmla="*/ 53874 w 760273"/>
                  <a:gd name="connsiteY10" fmla="*/ 1022992 h 1164884"/>
                  <a:gd name="connsiteX11" fmla="*/ 48026 w 760273"/>
                  <a:gd name="connsiteY11" fmla="*/ 622512 h 1164884"/>
                  <a:gd name="connsiteX0" fmla="*/ 48026 w 760273"/>
                  <a:gd name="connsiteY0" fmla="*/ 622512 h 1164884"/>
                  <a:gd name="connsiteX1" fmla="*/ 348710 w 760273"/>
                  <a:gd name="connsiteY1" fmla="*/ 290710 h 1164884"/>
                  <a:gd name="connsiteX2" fmla="*/ 330427 w 760273"/>
                  <a:gd name="connsiteY2" fmla="*/ 16702 h 1164884"/>
                  <a:gd name="connsiteX3" fmla="*/ 423447 w 760273"/>
                  <a:gd name="connsiteY3" fmla="*/ 46767 h 1164884"/>
                  <a:gd name="connsiteX4" fmla="*/ 550257 w 760273"/>
                  <a:gd name="connsiteY4" fmla="*/ 71818 h 1164884"/>
                  <a:gd name="connsiteX5" fmla="*/ 519844 w 760273"/>
                  <a:gd name="connsiteY5" fmla="*/ 288427 h 1164884"/>
                  <a:gd name="connsiteX6" fmla="*/ 728216 w 760273"/>
                  <a:gd name="connsiteY6" fmla="*/ 479686 h 1164884"/>
                  <a:gd name="connsiteX7" fmla="*/ 737504 w 760273"/>
                  <a:gd name="connsiteY7" fmla="*/ 738259 h 1164884"/>
                  <a:gd name="connsiteX8" fmla="*/ 714274 w 760273"/>
                  <a:gd name="connsiteY8" fmla="*/ 1080141 h 1164884"/>
                  <a:gd name="connsiteX9" fmla="*/ 415163 w 760273"/>
                  <a:gd name="connsiteY9" fmla="*/ 1162691 h 1164884"/>
                  <a:gd name="connsiteX10" fmla="*/ 53874 w 760273"/>
                  <a:gd name="connsiteY10" fmla="*/ 1022992 h 1164884"/>
                  <a:gd name="connsiteX11" fmla="*/ 48026 w 760273"/>
                  <a:gd name="connsiteY11" fmla="*/ 622512 h 1164884"/>
                  <a:gd name="connsiteX0" fmla="*/ 48026 w 760273"/>
                  <a:gd name="connsiteY0" fmla="*/ 622512 h 1164884"/>
                  <a:gd name="connsiteX1" fmla="*/ 348710 w 760273"/>
                  <a:gd name="connsiteY1" fmla="*/ 290710 h 1164884"/>
                  <a:gd name="connsiteX2" fmla="*/ 330427 w 760273"/>
                  <a:gd name="connsiteY2" fmla="*/ 16702 h 1164884"/>
                  <a:gd name="connsiteX3" fmla="*/ 423447 w 760273"/>
                  <a:gd name="connsiteY3" fmla="*/ 46767 h 1164884"/>
                  <a:gd name="connsiteX4" fmla="*/ 550257 w 760273"/>
                  <a:gd name="connsiteY4" fmla="*/ 71818 h 1164884"/>
                  <a:gd name="connsiteX5" fmla="*/ 519844 w 760273"/>
                  <a:gd name="connsiteY5" fmla="*/ 288427 h 1164884"/>
                  <a:gd name="connsiteX6" fmla="*/ 728216 w 760273"/>
                  <a:gd name="connsiteY6" fmla="*/ 479686 h 1164884"/>
                  <a:gd name="connsiteX7" fmla="*/ 737504 w 760273"/>
                  <a:gd name="connsiteY7" fmla="*/ 738259 h 1164884"/>
                  <a:gd name="connsiteX8" fmla="*/ 714274 w 760273"/>
                  <a:gd name="connsiteY8" fmla="*/ 1080141 h 1164884"/>
                  <a:gd name="connsiteX9" fmla="*/ 415163 w 760273"/>
                  <a:gd name="connsiteY9" fmla="*/ 1162691 h 1164884"/>
                  <a:gd name="connsiteX10" fmla="*/ 53874 w 760273"/>
                  <a:gd name="connsiteY10" fmla="*/ 1022992 h 1164884"/>
                  <a:gd name="connsiteX11" fmla="*/ 48026 w 760273"/>
                  <a:gd name="connsiteY11" fmla="*/ 622512 h 1164884"/>
                  <a:gd name="connsiteX0" fmla="*/ 48026 w 760273"/>
                  <a:gd name="connsiteY0" fmla="*/ 637689 h 1180061"/>
                  <a:gd name="connsiteX1" fmla="*/ 348710 w 760273"/>
                  <a:gd name="connsiteY1" fmla="*/ 305887 h 1180061"/>
                  <a:gd name="connsiteX2" fmla="*/ 330427 w 760273"/>
                  <a:gd name="connsiteY2" fmla="*/ 31879 h 1180061"/>
                  <a:gd name="connsiteX3" fmla="*/ 423447 w 760273"/>
                  <a:gd name="connsiteY3" fmla="*/ 61944 h 1180061"/>
                  <a:gd name="connsiteX4" fmla="*/ 550257 w 760273"/>
                  <a:gd name="connsiteY4" fmla="*/ 86995 h 1180061"/>
                  <a:gd name="connsiteX5" fmla="*/ 519844 w 760273"/>
                  <a:gd name="connsiteY5" fmla="*/ 303604 h 1180061"/>
                  <a:gd name="connsiteX6" fmla="*/ 728216 w 760273"/>
                  <a:gd name="connsiteY6" fmla="*/ 494863 h 1180061"/>
                  <a:gd name="connsiteX7" fmla="*/ 737504 w 760273"/>
                  <a:gd name="connsiteY7" fmla="*/ 753436 h 1180061"/>
                  <a:gd name="connsiteX8" fmla="*/ 714274 w 760273"/>
                  <a:gd name="connsiteY8" fmla="*/ 1095318 h 1180061"/>
                  <a:gd name="connsiteX9" fmla="*/ 415163 w 760273"/>
                  <a:gd name="connsiteY9" fmla="*/ 1177868 h 1180061"/>
                  <a:gd name="connsiteX10" fmla="*/ 53874 w 760273"/>
                  <a:gd name="connsiteY10" fmla="*/ 1038169 h 1180061"/>
                  <a:gd name="connsiteX11" fmla="*/ 48026 w 760273"/>
                  <a:gd name="connsiteY11" fmla="*/ 637689 h 1180061"/>
                  <a:gd name="connsiteX0" fmla="*/ 48026 w 760273"/>
                  <a:gd name="connsiteY0" fmla="*/ 637689 h 1142250"/>
                  <a:gd name="connsiteX1" fmla="*/ 348710 w 760273"/>
                  <a:gd name="connsiteY1" fmla="*/ 305887 h 1142250"/>
                  <a:gd name="connsiteX2" fmla="*/ 330427 w 760273"/>
                  <a:gd name="connsiteY2" fmla="*/ 31879 h 1142250"/>
                  <a:gd name="connsiteX3" fmla="*/ 423447 w 760273"/>
                  <a:gd name="connsiteY3" fmla="*/ 61944 h 1142250"/>
                  <a:gd name="connsiteX4" fmla="*/ 550257 w 760273"/>
                  <a:gd name="connsiteY4" fmla="*/ 86995 h 1142250"/>
                  <a:gd name="connsiteX5" fmla="*/ 519844 w 760273"/>
                  <a:gd name="connsiteY5" fmla="*/ 303604 h 1142250"/>
                  <a:gd name="connsiteX6" fmla="*/ 728216 w 760273"/>
                  <a:gd name="connsiteY6" fmla="*/ 494863 h 1142250"/>
                  <a:gd name="connsiteX7" fmla="*/ 737504 w 760273"/>
                  <a:gd name="connsiteY7" fmla="*/ 753436 h 1142250"/>
                  <a:gd name="connsiteX8" fmla="*/ 714274 w 760273"/>
                  <a:gd name="connsiteY8" fmla="*/ 1095318 h 1142250"/>
                  <a:gd name="connsiteX9" fmla="*/ 467503 w 760273"/>
                  <a:gd name="connsiteY9" fmla="*/ 1128263 h 1142250"/>
                  <a:gd name="connsiteX10" fmla="*/ 53874 w 760273"/>
                  <a:gd name="connsiteY10" fmla="*/ 1038169 h 1142250"/>
                  <a:gd name="connsiteX11" fmla="*/ 48026 w 760273"/>
                  <a:gd name="connsiteY11" fmla="*/ 637689 h 1142250"/>
                  <a:gd name="connsiteX0" fmla="*/ 48026 w 769494"/>
                  <a:gd name="connsiteY0" fmla="*/ 637689 h 1128447"/>
                  <a:gd name="connsiteX1" fmla="*/ 348710 w 769494"/>
                  <a:gd name="connsiteY1" fmla="*/ 305887 h 1128447"/>
                  <a:gd name="connsiteX2" fmla="*/ 330427 w 769494"/>
                  <a:gd name="connsiteY2" fmla="*/ 31879 h 1128447"/>
                  <a:gd name="connsiteX3" fmla="*/ 423447 w 769494"/>
                  <a:gd name="connsiteY3" fmla="*/ 61944 h 1128447"/>
                  <a:gd name="connsiteX4" fmla="*/ 550257 w 769494"/>
                  <a:gd name="connsiteY4" fmla="*/ 86995 h 1128447"/>
                  <a:gd name="connsiteX5" fmla="*/ 519844 w 769494"/>
                  <a:gd name="connsiteY5" fmla="*/ 303604 h 1128447"/>
                  <a:gd name="connsiteX6" fmla="*/ 728216 w 769494"/>
                  <a:gd name="connsiteY6" fmla="*/ 494863 h 1128447"/>
                  <a:gd name="connsiteX7" fmla="*/ 737504 w 769494"/>
                  <a:gd name="connsiteY7" fmla="*/ 753436 h 1128447"/>
                  <a:gd name="connsiteX8" fmla="*/ 729976 w 769494"/>
                  <a:gd name="connsiteY8" fmla="*/ 1023665 h 1128447"/>
                  <a:gd name="connsiteX9" fmla="*/ 467503 w 769494"/>
                  <a:gd name="connsiteY9" fmla="*/ 1128263 h 1128447"/>
                  <a:gd name="connsiteX10" fmla="*/ 53874 w 769494"/>
                  <a:gd name="connsiteY10" fmla="*/ 1038169 h 1128447"/>
                  <a:gd name="connsiteX11" fmla="*/ 48026 w 769494"/>
                  <a:gd name="connsiteY11" fmla="*/ 637689 h 1128447"/>
                  <a:gd name="connsiteX0" fmla="*/ 48026 w 750426"/>
                  <a:gd name="connsiteY0" fmla="*/ 637689 h 1128447"/>
                  <a:gd name="connsiteX1" fmla="*/ 348710 w 750426"/>
                  <a:gd name="connsiteY1" fmla="*/ 305887 h 1128447"/>
                  <a:gd name="connsiteX2" fmla="*/ 330427 w 750426"/>
                  <a:gd name="connsiteY2" fmla="*/ 31879 h 1128447"/>
                  <a:gd name="connsiteX3" fmla="*/ 423447 w 750426"/>
                  <a:gd name="connsiteY3" fmla="*/ 61944 h 1128447"/>
                  <a:gd name="connsiteX4" fmla="*/ 550257 w 750426"/>
                  <a:gd name="connsiteY4" fmla="*/ 86995 h 1128447"/>
                  <a:gd name="connsiteX5" fmla="*/ 519844 w 750426"/>
                  <a:gd name="connsiteY5" fmla="*/ 303604 h 1128447"/>
                  <a:gd name="connsiteX6" fmla="*/ 728216 w 750426"/>
                  <a:gd name="connsiteY6" fmla="*/ 494863 h 1128447"/>
                  <a:gd name="connsiteX7" fmla="*/ 737504 w 750426"/>
                  <a:gd name="connsiteY7" fmla="*/ 753436 h 1128447"/>
                  <a:gd name="connsiteX8" fmla="*/ 729976 w 750426"/>
                  <a:gd name="connsiteY8" fmla="*/ 1023665 h 1128447"/>
                  <a:gd name="connsiteX9" fmla="*/ 467503 w 750426"/>
                  <a:gd name="connsiteY9" fmla="*/ 1128263 h 1128447"/>
                  <a:gd name="connsiteX10" fmla="*/ 53874 w 750426"/>
                  <a:gd name="connsiteY10" fmla="*/ 1038169 h 1128447"/>
                  <a:gd name="connsiteX11" fmla="*/ 48026 w 750426"/>
                  <a:gd name="connsiteY11" fmla="*/ 637689 h 1128447"/>
                  <a:gd name="connsiteX0" fmla="*/ 48026 w 750426"/>
                  <a:gd name="connsiteY0" fmla="*/ 637689 h 1128447"/>
                  <a:gd name="connsiteX1" fmla="*/ 348710 w 750426"/>
                  <a:gd name="connsiteY1" fmla="*/ 305887 h 1128447"/>
                  <a:gd name="connsiteX2" fmla="*/ 330427 w 750426"/>
                  <a:gd name="connsiteY2" fmla="*/ 31879 h 1128447"/>
                  <a:gd name="connsiteX3" fmla="*/ 423447 w 750426"/>
                  <a:gd name="connsiteY3" fmla="*/ 61944 h 1128447"/>
                  <a:gd name="connsiteX4" fmla="*/ 550257 w 750426"/>
                  <a:gd name="connsiteY4" fmla="*/ 86995 h 1128447"/>
                  <a:gd name="connsiteX5" fmla="*/ 519844 w 750426"/>
                  <a:gd name="connsiteY5" fmla="*/ 303604 h 1128447"/>
                  <a:gd name="connsiteX6" fmla="*/ 728216 w 750426"/>
                  <a:gd name="connsiteY6" fmla="*/ 494863 h 1128447"/>
                  <a:gd name="connsiteX7" fmla="*/ 737504 w 750426"/>
                  <a:gd name="connsiteY7" fmla="*/ 753436 h 1128447"/>
                  <a:gd name="connsiteX8" fmla="*/ 729976 w 750426"/>
                  <a:gd name="connsiteY8" fmla="*/ 1023665 h 1128447"/>
                  <a:gd name="connsiteX9" fmla="*/ 467503 w 750426"/>
                  <a:gd name="connsiteY9" fmla="*/ 1128263 h 1128447"/>
                  <a:gd name="connsiteX10" fmla="*/ 53874 w 750426"/>
                  <a:gd name="connsiteY10" fmla="*/ 1038169 h 1128447"/>
                  <a:gd name="connsiteX11" fmla="*/ 48026 w 750426"/>
                  <a:gd name="connsiteY11" fmla="*/ 637689 h 1128447"/>
                  <a:gd name="connsiteX0" fmla="*/ 21903 w 724303"/>
                  <a:gd name="connsiteY0" fmla="*/ 637689 h 1128447"/>
                  <a:gd name="connsiteX1" fmla="*/ 322587 w 724303"/>
                  <a:gd name="connsiteY1" fmla="*/ 305887 h 1128447"/>
                  <a:gd name="connsiteX2" fmla="*/ 304304 w 724303"/>
                  <a:gd name="connsiteY2" fmla="*/ 31879 h 1128447"/>
                  <a:gd name="connsiteX3" fmla="*/ 397324 w 724303"/>
                  <a:gd name="connsiteY3" fmla="*/ 61944 h 1128447"/>
                  <a:gd name="connsiteX4" fmla="*/ 524134 w 724303"/>
                  <a:gd name="connsiteY4" fmla="*/ 86995 h 1128447"/>
                  <a:gd name="connsiteX5" fmla="*/ 493721 w 724303"/>
                  <a:gd name="connsiteY5" fmla="*/ 303604 h 1128447"/>
                  <a:gd name="connsiteX6" fmla="*/ 702093 w 724303"/>
                  <a:gd name="connsiteY6" fmla="*/ 494863 h 1128447"/>
                  <a:gd name="connsiteX7" fmla="*/ 711381 w 724303"/>
                  <a:gd name="connsiteY7" fmla="*/ 753436 h 1128447"/>
                  <a:gd name="connsiteX8" fmla="*/ 703853 w 724303"/>
                  <a:gd name="connsiteY8" fmla="*/ 1023665 h 1128447"/>
                  <a:gd name="connsiteX9" fmla="*/ 441380 w 724303"/>
                  <a:gd name="connsiteY9" fmla="*/ 1128263 h 1128447"/>
                  <a:gd name="connsiteX10" fmla="*/ 27751 w 724303"/>
                  <a:gd name="connsiteY10" fmla="*/ 1038169 h 1128447"/>
                  <a:gd name="connsiteX11" fmla="*/ 21903 w 724303"/>
                  <a:gd name="connsiteY11" fmla="*/ 637689 h 112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4303" h="1128447">
                    <a:moveTo>
                      <a:pt x="21903" y="637689"/>
                    </a:moveTo>
                    <a:cubicBezTo>
                      <a:pt x="71042" y="515642"/>
                      <a:pt x="290837" y="412030"/>
                      <a:pt x="322587" y="305887"/>
                    </a:cubicBezTo>
                    <a:cubicBezTo>
                      <a:pt x="374016" y="222373"/>
                      <a:pt x="370359" y="182771"/>
                      <a:pt x="304304" y="31879"/>
                    </a:cubicBezTo>
                    <a:cubicBezTo>
                      <a:pt x="316760" y="-8778"/>
                      <a:pt x="370116" y="34110"/>
                      <a:pt x="397324" y="61944"/>
                    </a:cubicBezTo>
                    <a:cubicBezTo>
                      <a:pt x="428728" y="78479"/>
                      <a:pt x="555175" y="-102099"/>
                      <a:pt x="524134" y="86995"/>
                    </a:cubicBezTo>
                    <a:cubicBezTo>
                      <a:pt x="425051" y="209948"/>
                      <a:pt x="464061" y="235626"/>
                      <a:pt x="493721" y="303604"/>
                    </a:cubicBezTo>
                    <a:cubicBezTo>
                      <a:pt x="523381" y="371582"/>
                      <a:pt x="648370" y="418054"/>
                      <a:pt x="702093" y="494863"/>
                    </a:cubicBezTo>
                    <a:cubicBezTo>
                      <a:pt x="755816" y="571672"/>
                      <a:pt x="692768" y="660709"/>
                      <a:pt x="711381" y="753436"/>
                    </a:cubicBezTo>
                    <a:cubicBezTo>
                      <a:pt x="729994" y="846163"/>
                      <a:pt x="719193" y="863821"/>
                      <a:pt x="703853" y="1023665"/>
                    </a:cubicBezTo>
                    <a:cubicBezTo>
                      <a:pt x="630938" y="1095322"/>
                      <a:pt x="554064" y="1125846"/>
                      <a:pt x="441380" y="1128263"/>
                    </a:cubicBezTo>
                    <a:cubicBezTo>
                      <a:pt x="328696" y="1130680"/>
                      <a:pt x="113366" y="1109826"/>
                      <a:pt x="27751" y="1038169"/>
                    </a:cubicBezTo>
                    <a:cubicBezTo>
                      <a:pt x="20647" y="801161"/>
                      <a:pt x="-27236" y="759736"/>
                      <a:pt x="21903" y="637689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  <a:alpha val="38000"/>
                </a:sysClr>
              </a:solidFill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00" name="Group 499">
              <a:extLst>
                <a:ext uri="{FF2B5EF4-FFF2-40B4-BE49-F238E27FC236}">
                  <a16:creationId xmlns:a16="http://schemas.microsoft.com/office/drawing/2014/main" id="{A249A7C7-E64E-40A7-B1DC-00A2A92C07F8}"/>
                </a:ext>
              </a:extLst>
            </p:cNvPr>
            <p:cNvGrpSpPr/>
            <p:nvPr/>
          </p:nvGrpSpPr>
          <p:grpSpPr>
            <a:xfrm>
              <a:off x="1855613" y="2603150"/>
              <a:ext cx="405412" cy="415856"/>
              <a:chOff x="460626" y="4953000"/>
              <a:chExt cx="890945" cy="1044254"/>
            </a:xfrm>
          </p:grpSpPr>
          <p:pic>
            <p:nvPicPr>
              <p:cNvPr id="501" name="Picture 500">
                <a:extLst>
                  <a:ext uri="{FF2B5EF4-FFF2-40B4-BE49-F238E27FC236}">
                    <a16:creationId xmlns:a16="http://schemas.microsoft.com/office/drawing/2014/main" id="{468F40D3-F073-4494-821B-C270CF886D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79623" y="5480498"/>
                <a:ext cx="533472" cy="385850"/>
              </a:xfrm>
              <a:prstGeom prst="rect">
                <a:avLst/>
              </a:prstGeom>
            </p:spPr>
          </p:pic>
          <p:pic>
            <p:nvPicPr>
              <p:cNvPr id="502" name="Picture 501">
                <a:extLst>
                  <a:ext uri="{FF2B5EF4-FFF2-40B4-BE49-F238E27FC236}">
                    <a16:creationId xmlns:a16="http://schemas.microsoft.com/office/drawing/2014/main" id="{2B5D456D-0F50-492D-9ADE-D2141A7C4D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 flipH="1">
                <a:off x="834017" y="5418246"/>
                <a:ext cx="517554" cy="454971"/>
              </a:xfrm>
              <a:prstGeom prst="rect">
                <a:avLst/>
              </a:prstGeom>
            </p:spPr>
          </p:pic>
          <p:sp>
            <p:nvSpPr>
              <p:cNvPr id="503" name="Oval 92">
                <a:extLst>
                  <a:ext uri="{FF2B5EF4-FFF2-40B4-BE49-F238E27FC236}">
                    <a16:creationId xmlns:a16="http://schemas.microsoft.com/office/drawing/2014/main" id="{98808284-5472-474E-B98C-C3BAE05E0F5B}"/>
                  </a:ext>
                </a:extLst>
              </p:cNvPr>
              <p:cNvSpPr/>
              <p:nvPr/>
            </p:nvSpPr>
            <p:spPr>
              <a:xfrm>
                <a:off x="460626" y="4953000"/>
                <a:ext cx="878729" cy="1044254"/>
              </a:xfrm>
              <a:custGeom>
                <a:avLst/>
                <a:gdLst>
                  <a:gd name="connsiteX0" fmla="*/ 0 w 709880"/>
                  <a:gd name="connsiteY0" fmla="*/ 417244 h 834488"/>
                  <a:gd name="connsiteX1" fmla="*/ 354940 w 709880"/>
                  <a:gd name="connsiteY1" fmla="*/ 0 h 834488"/>
                  <a:gd name="connsiteX2" fmla="*/ 709880 w 709880"/>
                  <a:gd name="connsiteY2" fmla="*/ 417244 h 834488"/>
                  <a:gd name="connsiteX3" fmla="*/ 354940 w 709880"/>
                  <a:gd name="connsiteY3" fmla="*/ 834488 h 834488"/>
                  <a:gd name="connsiteX4" fmla="*/ 0 w 709880"/>
                  <a:gd name="connsiteY4" fmla="*/ 417244 h 834488"/>
                  <a:gd name="connsiteX0" fmla="*/ 3151 w 713031"/>
                  <a:gd name="connsiteY0" fmla="*/ 652219 h 1069463"/>
                  <a:gd name="connsiteX1" fmla="*/ 193651 w 713031"/>
                  <a:gd name="connsiteY1" fmla="*/ 15363 h 1069463"/>
                  <a:gd name="connsiteX2" fmla="*/ 358091 w 713031"/>
                  <a:gd name="connsiteY2" fmla="*/ 234975 h 1069463"/>
                  <a:gd name="connsiteX3" fmla="*/ 713031 w 713031"/>
                  <a:gd name="connsiteY3" fmla="*/ 652219 h 1069463"/>
                  <a:gd name="connsiteX4" fmla="*/ 358091 w 713031"/>
                  <a:gd name="connsiteY4" fmla="*/ 1069463 h 1069463"/>
                  <a:gd name="connsiteX5" fmla="*/ 3151 w 713031"/>
                  <a:gd name="connsiteY5" fmla="*/ 652219 h 1069463"/>
                  <a:gd name="connsiteX0" fmla="*/ 4795 w 714675"/>
                  <a:gd name="connsiteY0" fmla="*/ 638048 h 1055292"/>
                  <a:gd name="connsiteX1" fmla="*/ 157196 w 714675"/>
                  <a:gd name="connsiteY1" fmla="*/ 178993 h 1055292"/>
                  <a:gd name="connsiteX2" fmla="*/ 195295 w 714675"/>
                  <a:gd name="connsiteY2" fmla="*/ 1192 h 1055292"/>
                  <a:gd name="connsiteX3" fmla="*/ 359735 w 714675"/>
                  <a:gd name="connsiteY3" fmla="*/ 220804 h 1055292"/>
                  <a:gd name="connsiteX4" fmla="*/ 714675 w 714675"/>
                  <a:gd name="connsiteY4" fmla="*/ 638048 h 1055292"/>
                  <a:gd name="connsiteX5" fmla="*/ 359735 w 714675"/>
                  <a:gd name="connsiteY5" fmla="*/ 1055292 h 1055292"/>
                  <a:gd name="connsiteX6" fmla="*/ 4795 w 714675"/>
                  <a:gd name="connsiteY6" fmla="*/ 638048 h 1055292"/>
                  <a:gd name="connsiteX0" fmla="*/ 4795 w 714675"/>
                  <a:gd name="connsiteY0" fmla="*/ 642597 h 1059841"/>
                  <a:gd name="connsiteX1" fmla="*/ 157196 w 714675"/>
                  <a:gd name="connsiteY1" fmla="*/ 183542 h 1059841"/>
                  <a:gd name="connsiteX2" fmla="*/ 195295 w 714675"/>
                  <a:gd name="connsiteY2" fmla="*/ 5741 h 1059841"/>
                  <a:gd name="connsiteX3" fmla="*/ 359735 w 714675"/>
                  <a:gd name="connsiteY3" fmla="*/ 225353 h 1059841"/>
                  <a:gd name="connsiteX4" fmla="*/ 714675 w 714675"/>
                  <a:gd name="connsiteY4" fmla="*/ 642597 h 1059841"/>
                  <a:gd name="connsiteX5" fmla="*/ 359735 w 714675"/>
                  <a:gd name="connsiteY5" fmla="*/ 1059841 h 1059841"/>
                  <a:gd name="connsiteX6" fmla="*/ 4795 w 714675"/>
                  <a:gd name="connsiteY6" fmla="*/ 642597 h 1059841"/>
                  <a:gd name="connsiteX0" fmla="*/ 4795 w 714675"/>
                  <a:gd name="connsiteY0" fmla="*/ 642597 h 1059841"/>
                  <a:gd name="connsiteX1" fmla="*/ 157196 w 714675"/>
                  <a:gd name="connsiteY1" fmla="*/ 183542 h 1059841"/>
                  <a:gd name="connsiteX2" fmla="*/ 195295 w 714675"/>
                  <a:gd name="connsiteY2" fmla="*/ 5741 h 1059841"/>
                  <a:gd name="connsiteX3" fmla="*/ 359735 w 714675"/>
                  <a:gd name="connsiteY3" fmla="*/ 225353 h 1059841"/>
                  <a:gd name="connsiteX4" fmla="*/ 714675 w 714675"/>
                  <a:gd name="connsiteY4" fmla="*/ 642597 h 1059841"/>
                  <a:gd name="connsiteX5" fmla="*/ 359735 w 714675"/>
                  <a:gd name="connsiteY5" fmla="*/ 1059841 h 1059841"/>
                  <a:gd name="connsiteX6" fmla="*/ 4795 w 714675"/>
                  <a:gd name="connsiteY6" fmla="*/ 642597 h 1059841"/>
                  <a:gd name="connsiteX0" fmla="*/ 4795 w 797225"/>
                  <a:gd name="connsiteY0" fmla="*/ 642597 h 1060029"/>
                  <a:gd name="connsiteX1" fmla="*/ 157196 w 797225"/>
                  <a:gd name="connsiteY1" fmla="*/ 183542 h 1060029"/>
                  <a:gd name="connsiteX2" fmla="*/ 195295 w 797225"/>
                  <a:gd name="connsiteY2" fmla="*/ 5741 h 1060029"/>
                  <a:gd name="connsiteX3" fmla="*/ 359735 w 797225"/>
                  <a:gd name="connsiteY3" fmla="*/ 225353 h 1060029"/>
                  <a:gd name="connsiteX4" fmla="*/ 797225 w 797225"/>
                  <a:gd name="connsiteY4" fmla="*/ 680697 h 1060029"/>
                  <a:gd name="connsiteX5" fmla="*/ 359735 w 797225"/>
                  <a:gd name="connsiteY5" fmla="*/ 1059841 h 1060029"/>
                  <a:gd name="connsiteX6" fmla="*/ 4795 w 797225"/>
                  <a:gd name="connsiteY6" fmla="*/ 642597 h 1060029"/>
                  <a:gd name="connsiteX0" fmla="*/ 2541 w 953721"/>
                  <a:gd name="connsiteY0" fmla="*/ 680697 h 1059841"/>
                  <a:gd name="connsiteX1" fmla="*/ 313692 w 953721"/>
                  <a:gd name="connsiteY1" fmla="*/ 183542 h 1059841"/>
                  <a:gd name="connsiteX2" fmla="*/ 351791 w 953721"/>
                  <a:gd name="connsiteY2" fmla="*/ 5741 h 1059841"/>
                  <a:gd name="connsiteX3" fmla="*/ 516231 w 953721"/>
                  <a:gd name="connsiteY3" fmla="*/ 225353 h 1059841"/>
                  <a:gd name="connsiteX4" fmla="*/ 953721 w 953721"/>
                  <a:gd name="connsiteY4" fmla="*/ 680697 h 1059841"/>
                  <a:gd name="connsiteX5" fmla="*/ 516231 w 953721"/>
                  <a:gd name="connsiteY5" fmla="*/ 1059841 h 1059841"/>
                  <a:gd name="connsiteX6" fmla="*/ 2541 w 953721"/>
                  <a:gd name="connsiteY6" fmla="*/ 680697 h 1059841"/>
                  <a:gd name="connsiteX0" fmla="*/ 2541 w 953721"/>
                  <a:gd name="connsiteY0" fmla="*/ 680697 h 1110641"/>
                  <a:gd name="connsiteX1" fmla="*/ 313692 w 953721"/>
                  <a:gd name="connsiteY1" fmla="*/ 183542 h 1110641"/>
                  <a:gd name="connsiteX2" fmla="*/ 351791 w 953721"/>
                  <a:gd name="connsiteY2" fmla="*/ 5741 h 1110641"/>
                  <a:gd name="connsiteX3" fmla="*/ 516231 w 953721"/>
                  <a:gd name="connsiteY3" fmla="*/ 225353 h 1110641"/>
                  <a:gd name="connsiteX4" fmla="*/ 953721 w 953721"/>
                  <a:gd name="connsiteY4" fmla="*/ 680697 h 1110641"/>
                  <a:gd name="connsiteX5" fmla="*/ 516231 w 953721"/>
                  <a:gd name="connsiteY5" fmla="*/ 1110641 h 1110641"/>
                  <a:gd name="connsiteX6" fmla="*/ 2541 w 953721"/>
                  <a:gd name="connsiteY6" fmla="*/ 680697 h 1110641"/>
                  <a:gd name="connsiteX0" fmla="*/ 4575 w 955755"/>
                  <a:gd name="connsiteY0" fmla="*/ 680697 h 1122068"/>
                  <a:gd name="connsiteX1" fmla="*/ 315726 w 955755"/>
                  <a:gd name="connsiteY1" fmla="*/ 183542 h 1122068"/>
                  <a:gd name="connsiteX2" fmla="*/ 353825 w 955755"/>
                  <a:gd name="connsiteY2" fmla="*/ 5741 h 1122068"/>
                  <a:gd name="connsiteX3" fmla="*/ 518265 w 955755"/>
                  <a:gd name="connsiteY3" fmla="*/ 225353 h 1122068"/>
                  <a:gd name="connsiteX4" fmla="*/ 955755 w 955755"/>
                  <a:gd name="connsiteY4" fmla="*/ 680697 h 1122068"/>
                  <a:gd name="connsiteX5" fmla="*/ 518265 w 955755"/>
                  <a:gd name="connsiteY5" fmla="*/ 1110641 h 1122068"/>
                  <a:gd name="connsiteX6" fmla="*/ 156976 w 955755"/>
                  <a:gd name="connsiteY6" fmla="*/ 970942 h 1122068"/>
                  <a:gd name="connsiteX7" fmla="*/ 4575 w 955755"/>
                  <a:gd name="connsiteY7" fmla="*/ 680697 h 1122068"/>
                  <a:gd name="connsiteX0" fmla="*/ 4575 w 966416"/>
                  <a:gd name="connsiteY0" fmla="*/ 680697 h 1112834"/>
                  <a:gd name="connsiteX1" fmla="*/ 315726 w 966416"/>
                  <a:gd name="connsiteY1" fmla="*/ 183542 h 1112834"/>
                  <a:gd name="connsiteX2" fmla="*/ 353825 w 966416"/>
                  <a:gd name="connsiteY2" fmla="*/ 5741 h 1112834"/>
                  <a:gd name="connsiteX3" fmla="*/ 518265 w 966416"/>
                  <a:gd name="connsiteY3" fmla="*/ 225353 h 1112834"/>
                  <a:gd name="connsiteX4" fmla="*/ 955755 w 966416"/>
                  <a:gd name="connsiteY4" fmla="*/ 680697 h 1112834"/>
                  <a:gd name="connsiteX5" fmla="*/ 817376 w 966416"/>
                  <a:gd name="connsiteY5" fmla="*/ 1028091 h 1112834"/>
                  <a:gd name="connsiteX6" fmla="*/ 518265 w 966416"/>
                  <a:gd name="connsiteY6" fmla="*/ 1110641 h 1112834"/>
                  <a:gd name="connsiteX7" fmla="*/ 156976 w 966416"/>
                  <a:gd name="connsiteY7" fmla="*/ 970942 h 1112834"/>
                  <a:gd name="connsiteX8" fmla="*/ 4575 w 966416"/>
                  <a:gd name="connsiteY8" fmla="*/ 680697 h 1112834"/>
                  <a:gd name="connsiteX0" fmla="*/ 40827 w 856115"/>
                  <a:gd name="connsiteY0" fmla="*/ 570462 h 1112834"/>
                  <a:gd name="connsiteX1" fmla="*/ 205425 w 856115"/>
                  <a:gd name="connsiteY1" fmla="*/ 183542 h 1112834"/>
                  <a:gd name="connsiteX2" fmla="*/ 243524 w 856115"/>
                  <a:gd name="connsiteY2" fmla="*/ 5741 h 1112834"/>
                  <a:gd name="connsiteX3" fmla="*/ 407964 w 856115"/>
                  <a:gd name="connsiteY3" fmla="*/ 225353 h 1112834"/>
                  <a:gd name="connsiteX4" fmla="*/ 845454 w 856115"/>
                  <a:gd name="connsiteY4" fmla="*/ 680697 h 1112834"/>
                  <a:gd name="connsiteX5" fmla="*/ 707075 w 856115"/>
                  <a:gd name="connsiteY5" fmla="*/ 1028091 h 1112834"/>
                  <a:gd name="connsiteX6" fmla="*/ 407964 w 856115"/>
                  <a:gd name="connsiteY6" fmla="*/ 1110641 h 1112834"/>
                  <a:gd name="connsiteX7" fmla="*/ 46675 w 856115"/>
                  <a:gd name="connsiteY7" fmla="*/ 970942 h 1112834"/>
                  <a:gd name="connsiteX8" fmla="*/ 40827 w 856115"/>
                  <a:gd name="connsiteY8" fmla="*/ 570462 h 1112834"/>
                  <a:gd name="connsiteX0" fmla="*/ 40827 w 763432"/>
                  <a:gd name="connsiteY0" fmla="*/ 570462 h 1112834"/>
                  <a:gd name="connsiteX1" fmla="*/ 205425 w 763432"/>
                  <a:gd name="connsiteY1" fmla="*/ 183542 h 1112834"/>
                  <a:gd name="connsiteX2" fmla="*/ 243524 w 763432"/>
                  <a:gd name="connsiteY2" fmla="*/ 5741 h 1112834"/>
                  <a:gd name="connsiteX3" fmla="*/ 407964 w 763432"/>
                  <a:gd name="connsiteY3" fmla="*/ 225353 h 1112834"/>
                  <a:gd name="connsiteX4" fmla="*/ 730305 w 763432"/>
                  <a:gd name="connsiteY4" fmla="*/ 686209 h 1112834"/>
                  <a:gd name="connsiteX5" fmla="*/ 707075 w 763432"/>
                  <a:gd name="connsiteY5" fmla="*/ 1028091 h 1112834"/>
                  <a:gd name="connsiteX6" fmla="*/ 407964 w 763432"/>
                  <a:gd name="connsiteY6" fmla="*/ 1110641 h 1112834"/>
                  <a:gd name="connsiteX7" fmla="*/ 46675 w 763432"/>
                  <a:gd name="connsiteY7" fmla="*/ 970942 h 1112834"/>
                  <a:gd name="connsiteX8" fmla="*/ 40827 w 763432"/>
                  <a:gd name="connsiteY8" fmla="*/ 570462 h 1112834"/>
                  <a:gd name="connsiteX0" fmla="*/ 40827 w 753074"/>
                  <a:gd name="connsiteY0" fmla="*/ 570462 h 1112834"/>
                  <a:gd name="connsiteX1" fmla="*/ 205425 w 753074"/>
                  <a:gd name="connsiteY1" fmla="*/ 183542 h 1112834"/>
                  <a:gd name="connsiteX2" fmla="*/ 243524 w 753074"/>
                  <a:gd name="connsiteY2" fmla="*/ 5741 h 1112834"/>
                  <a:gd name="connsiteX3" fmla="*/ 407964 w 753074"/>
                  <a:gd name="connsiteY3" fmla="*/ 225353 h 1112834"/>
                  <a:gd name="connsiteX4" fmla="*/ 721017 w 753074"/>
                  <a:gd name="connsiteY4" fmla="*/ 427636 h 1112834"/>
                  <a:gd name="connsiteX5" fmla="*/ 730305 w 753074"/>
                  <a:gd name="connsiteY5" fmla="*/ 686209 h 1112834"/>
                  <a:gd name="connsiteX6" fmla="*/ 707075 w 753074"/>
                  <a:gd name="connsiteY6" fmla="*/ 1028091 h 1112834"/>
                  <a:gd name="connsiteX7" fmla="*/ 407964 w 753074"/>
                  <a:gd name="connsiteY7" fmla="*/ 1110641 h 1112834"/>
                  <a:gd name="connsiteX8" fmla="*/ 46675 w 753074"/>
                  <a:gd name="connsiteY8" fmla="*/ 970942 h 1112834"/>
                  <a:gd name="connsiteX9" fmla="*/ 40827 w 753074"/>
                  <a:gd name="connsiteY9" fmla="*/ 570462 h 1112834"/>
                  <a:gd name="connsiteX0" fmla="*/ 40827 w 753074"/>
                  <a:gd name="connsiteY0" fmla="*/ 580148 h 1122520"/>
                  <a:gd name="connsiteX1" fmla="*/ 205425 w 753074"/>
                  <a:gd name="connsiteY1" fmla="*/ 193228 h 1122520"/>
                  <a:gd name="connsiteX2" fmla="*/ 416248 w 753074"/>
                  <a:gd name="connsiteY2" fmla="*/ 4403 h 1122520"/>
                  <a:gd name="connsiteX3" fmla="*/ 407964 w 753074"/>
                  <a:gd name="connsiteY3" fmla="*/ 235039 h 1122520"/>
                  <a:gd name="connsiteX4" fmla="*/ 721017 w 753074"/>
                  <a:gd name="connsiteY4" fmla="*/ 437322 h 1122520"/>
                  <a:gd name="connsiteX5" fmla="*/ 730305 w 753074"/>
                  <a:gd name="connsiteY5" fmla="*/ 695895 h 1122520"/>
                  <a:gd name="connsiteX6" fmla="*/ 707075 w 753074"/>
                  <a:gd name="connsiteY6" fmla="*/ 1037777 h 1122520"/>
                  <a:gd name="connsiteX7" fmla="*/ 407964 w 753074"/>
                  <a:gd name="connsiteY7" fmla="*/ 1120327 h 1122520"/>
                  <a:gd name="connsiteX8" fmla="*/ 46675 w 753074"/>
                  <a:gd name="connsiteY8" fmla="*/ 980628 h 1122520"/>
                  <a:gd name="connsiteX9" fmla="*/ 40827 w 753074"/>
                  <a:gd name="connsiteY9" fmla="*/ 580148 h 1122520"/>
                  <a:gd name="connsiteX0" fmla="*/ 40827 w 753074"/>
                  <a:gd name="connsiteY0" fmla="*/ 580148 h 1122520"/>
                  <a:gd name="connsiteX1" fmla="*/ 205425 w 753074"/>
                  <a:gd name="connsiteY1" fmla="*/ 193228 h 1122520"/>
                  <a:gd name="connsiteX2" fmla="*/ 416248 w 753074"/>
                  <a:gd name="connsiteY2" fmla="*/ 4403 h 1122520"/>
                  <a:gd name="connsiteX3" fmla="*/ 564986 w 753074"/>
                  <a:gd name="connsiteY3" fmla="*/ 224016 h 1122520"/>
                  <a:gd name="connsiteX4" fmla="*/ 721017 w 753074"/>
                  <a:gd name="connsiteY4" fmla="*/ 437322 h 1122520"/>
                  <a:gd name="connsiteX5" fmla="*/ 730305 w 753074"/>
                  <a:gd name="connsiteY5" fmla="*/ 695895 h 1122520"/>
                  <a:gd name="connsiteX6" fmla="*/ 707075 w 753074"/>
                  <a:gd name="connsiteY6" fmla="*/ 1037777 h 1122520"/>
                  <a:gd name="connsiteX7" fmla="*/ 407964 w 753074"/>
                  <a:gd name="connsiteY7" fmla="*/ 1120327 h 1122520"/>
                  <a:gd name="connsiteX8" fmla="*/ 46675 w 753074"/>
                  <a:gd name="connsiteY8" fmla="*/ 980628 h 1122520"/>
                  <a:gd name="connsiteX9" fmla="*/ 40827 w 753074"/>
                  <a:gd name="connsiteY9" fmla="*/ 580148 h 1122520"/>
                  <a:gd name="connsiteX0" fmla="*/ 48026 w 760273"/>
                  <a:gd name="connsiteY0" fmla="*/ 579568 h 1121940"/>
                  <a:gd name="connsiteX1" fmla="*/ 348710 w 760273"/>
                  <a:gd name="connsiteY1" fmla="*/ 247766 h 1121940"/>
                  <a:gd name="connsiteX2" fmla="*/ 423447 w 760273"/>
                  <a:gd name="connsiteY2" fmla="*/ 3823 h 1121940"/>
                  <a:gd name="connsiteX3" fmla="*/ 572185 w 760273"/>
                  <a:gd name="connsiteY3" fmla="*/ 223436 h 1121940"/>
                  <a:gd name="connsiteX4" fmla="*/ 728216 w 760273"/>
                  <a:gd name="connsiteY4" fmla="*/ 436742 h 1121940"/>
                  <a:gd name="connsiteX5" fmla="*/ 737504 w 760273"/>
                  <a:gd name="connsiteY5" fmla="*/ 695315 h 1121940"/>
                  <a:gd name="connsiteX6" fmla="*/ 714274 w 760273"/>
                  <a:gd name="connsiteY6" fmla="*/ 1037197 h 1121940"/>
                  <a:gd name="connsiteX7" fmla="*/ 415163 w 760273"/>
                  <a:gd name="connsiteY7" fmla="*/ 1119747 h 1121940"/>
                  <a:gd name="connsiteX8" fmla="*/ 53874 w 760273"/>
                  <a:gd name="connsiteY8" fmla="*/ 980048 h 1121940"/>
                  <a:gd name="connsiteX9" fmla="*/ 48026 w 760273"/>
                  <a:gd name="connsiteY9" fmla="*/ 579568 h 1121940"/>
                  <a:gd name="connsiteX0" fmla="*/ 48026 w 760273"/>
                  <a:gd name="connsiteY0" fmla="*/ 579568 h 1121940"/>
                  <a:gd name="connsiteX1" fmla="*/ 348710 w 760273"/>
                  <a:gd name="connsiteY1" fmla="*/ 247766 h 1121940"/>
                  <a:gd name="connsiteX2" fmla="*/ 423447 w 760273"/>
                  <a:gd name="connsiteY2" fmla="*/ 3823 h 1121940"/>
                  <a:gd name="connsiteX3" fmla="*/ 572185 w 760273"/>
                  <a:gd name="connsiteY3" fmla="*/ 223436 h 1121940"/>
                  <a:gd name="connsiteX4" fmla="*/ 728216 w 760273"/>
                  <a:gd name="connsiteY4" fmla="*/ 436742 h 1121940"/>
                  <a:gd name="connsiteX5" fmla="*/ 737504 w 760273"/>
                  <a:gd name="connsiteY5" fmla="*/ 695315 h 1121940"/>
                  <a:gd name="connsiteX6" fmla="*/ 714274 w 760273"/>
                  <a:gd name="connsiteY6" fmla="*/ 1037197 h 1121940"/>
                  <a:gd name="connsiteX7" fmla="*/ 415163 w 760273"/>
                  <a:gd name="connsiteY7" fmla="*/ 1119747 h 1121940"/>
                  <a:gd name="connsiteX8" fmla="*/ 53874 w 760273"/>
                  <a:gd name="connsiteY8" fmla="*/ 980048 h 1121940"/>
                  <a:gd name="connsiteX9" fmla="*/ 48026 w 760273"/>
                  <a:gd name="connsiteY9" fmla="*/ 579568 h 1121940"/>
                  <a:gd name="connsiteX0" fmla="*/ 48026 w 760273"/>
                  <a:gd name="connsiteY0" fmla="*/ 579197 h 1121569"/>
                  <a:gd name="connsiteX1" fmla="*/ 348710 w 760273"/>
                  <a:gd name="connsiteY1" fmla="*/ 247395 h 1121569"/>
                  <a:gd name="connsiteX2" fmla="*/ 423447 w 760273"/>
                  <a:gd name="connsiteY2" fmla="*/ 3452 h 1121569"/>
                  <a:gd name="connsiteX3" fmla="*/ 519844 w 760273"/>
                  <a:gd name="connsiteY3" fmla="*/ 245112 h 1121569"/>
                  <a:gd name="connsiteX4" fmla="*/ 728216 w 760273"/>
                  <a:gd name="connsiteY4" fmla="*/ 436371 h 1121569"/>
                  <a:gd name="connsiteX5" fmla="*/ 737504 w 760273"/>
                  <a:gd name="connsiteY5" fmla="*/ 694944 h 1121569"/>
                  <a:gd name="connsiteX6" fmla="*/ 714274 w 760273"/>
                  <a:gd name="connsiteY6" fmla="*/ 1036826 h 1121569"/>
                  <a:gd name="connsiteX7" fmla="*/ 415163 w 760273"/>
                  <a:gd name="connsiteY7" fmla="*/ 1119376 h 1121569"/>
                  <a:gd name="connsiteX8" fmla="*/ 53874 w 760273"/>
                  <a:gd name="connsiteY8" fmla="*/ 979677 h 1121569"/>
                  <a:gd name="connsiteX9" fmla="*/ 48026 w 760273"/>
                  <a:gd name="connsiteY9" fmla="*/ 579197 h 1121569"/>
                  <a:gd name="connsiteX0" fmla="*/ 48026 w 760273"/>
                  <a:gd name="connsiteY0" fmla="*/ 579656 h 1122028"/>
                  <a:gd name="connsiteX1" fmla="*/ 348710 w 760273"/>
                  <a:gd name="connsiteY1" fmla="*/ 247854 h 1122028"/>
                  <a:gd name="connsiteX2" fmla="*/ 423447 w 760273"/>
                  <a:gd name="connsiteY2" fmla="*/ 3911 h 1122028"/>
                  <a:gd name="connsiteX3" fmla="*/ 519844 w 760273"/>
                  <a:gd name="connsiteY3" fmla="*/ 245571 h 1122028"/>
                  <a:gd name="connsiteX4" fmla="*/ 728216 w 760273"/>
                  <a:gd name="connsiteY4" fmla="*/ 436830 h 1122028"/>
                  <a:gd name="connsiteX5" fmla="*/ 737504 w 760273"/>
                  <a:gd name="connsiteY5" fmla="*/ 695403 h 1122028"/>
                  <a:gd name="connsiteX6" fmla="*/ 714274 w 760273"/>
                  <a:gd name="connsiteY6" fmla="*/ 1037285 h 1122028"/>
                  <a:gd name="connsiteX7" fmla="*/ 415163 w 760273"/>
                  <a:gd name="connsiteY7" fmla="*/ 1119835 h 1122028"/>
                  <a:gd name="connsiteX8" fmla="*/ 53874 w 760273"/>
                  <a:gd name="connsiteY8" fmla="*/ 980136 h 1122028"/>
                  <a:gd name="connsiteX9" fmla="*/ 48026 w 760273"/>
                  <a:gd name="connsiteY9" fmla="*/ 579656 h 1122028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423447 w 760273"/>
                  <a:gd name="connsiteY2" fmla="*/ 113084 h 1231201"/>
                  <a:gd name="connsiteX3" fmla="*/ 519844 w 760273"/>
                  <a:gd name="connsiteY3" fmla="*/ 354744 h 1231201"/>
                  <a:gd name="connsiteX4" fmla="*/ 728216 w 760273"/>
                  <a:gd name="connsiteY4" fmla="*/ 546003 h 1231201"/>
                  <a:gd name="connsiteX5" fmla="*/ 737504 w 760273"/>
                  <a:gd name="connsiteY5" fmla="*/ 804576 h 1231201"/>
                  <a:gd name="connsiteX6" fmla="*/ 714274 w 760273"/>
                  <a:gd name="connsiteY6" fmla="*/ 1146458 h 1231201"/>
                  <a:gd name="connsiteX7" fmla="*/ 415163 w 760273"/>
                  <a:gd name="connsiteY7" fmla="*/ 1229008 h 1231201"/>
                  <a:gd name="connsiteX8" fmla="*/ 53874 w 760273"/>
                  <a:gd name="connsiteY8" fmla="*/ 1089309 h 1231201"/>
                  <a:gd name="connsiteX9" fmla="*/ 48026 w 760273"/>
                  <a:gd name="connsiteY9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423447 w 760273"/>
                  <a:gd name="connsiteY2" fmla="*/ 113084 h 1231201"/>
                  <a:gd name="connsiteX3" fmla="*/ 519844 w 760273"/>
                  <a:gd name="connsiteY3" fmla="*/ 354744 h 1231201"/>
                  <a:gd name="connsiteX4" fmla="*/ 728216 w 760273"/>
                  <a:gd name="connsiteY4" fmla="*/ 546003 h 1231201"/>
                  <a:gd name="connsiteX5" fmla="*/ 737504 w 760273"/>
                  <a:gd name="connsiteY5" fmla="*/ 804576 h 1231201"/>
                  <a:gd name="connsiteX6" fmla="*/ 714274 w 760273"/>
                  <a:gd name="connsiteY6" fmla="*/ 1146458 h 1231201"/>
                  <a:gd name="connsiteX7" fmla="*/ 415163 w 760273"/>
                  <a:gd name="connsiteY7" fmla="*/ 1229008 h 1231201"/>
                  <a:gd name="connsiteX8" fmla="*/ 53874 w 760273"/>
                  <a:gd name="connsiteY8" fmla="*/ 1089309 h 1231201"/>
                  <a:gd name="connsiteX9" fmla="*/ 48026 w 760273"/>
                  <a:gd name="connsiteY9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424640 w 760273"/>
                  <a:gd name="connsiteY2" fmla="*/ 204277 h 1231201"/>
                  <a:gd name="connsiteX3" fmla="*/ 423447 w 760273"/>
                  <a:gd name="connsiteY3" fmla="*/ 113084 h 1231201"/>
                  <a:gd name="connsiteX4" fmla="*/ 519844 w 760273"/>
                  <a:gd name="connsiteY4" fmla="*/ 354744 h 1231201"/>
                  <a:gd name="connsiteX5" fmla="*/ 728216 w 760273"/>
                  <a:gd name="connsiteY5" fmla="*/ 546003 h 1231201"/>
                  <a:gd name="connsiteX6" fmla="*/ 737504 w 760273"/>
                  <a:gd name="connsiteY6" fmla="*/ 804576 h 1231201"/>
                  <a:gd name="connsiteX7" fmla="*/ 714274 w 760273"/>
                  <a:gd name="connsiteY7" fmla="*/ 1146458 h 1231201"/>
                  <a:gd name="connsiteX8" fmla="*/ 415163 w 760273"/>
                  <a:gd name="connsiteY8" fmla="*/ 1229008 h 1231201"/>
                  <a:gd name="connsiteX9" fmla="*/ 53874 w 760273"/>
                  <a:gd name="connsiteY9" fmla="*/ 1089309 h 1231201"/>
                  <a:gd name="connsiteX10" fmla="*/ 48026 w 760273"/>
                  <a:gd name="connsiteY10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330427 w 760273"/>
                  <a:gd name="connsiteY2" fmla="*/ 83019 h 1231201"/>
                  <a:gd name="connsiteX3" fmla="*/ 423447 w 760273"/>
                  <a:gd name="connsiteY3" fmla="*/ 113084 h 1231201"/>
                  <a:gd name="connsiteX4" fmla="*/ 519844 w 760273"/>
                  <a:gd name="connsiteY4" fmla="*/ 354744 h 1231201"/>
                  <a:gd name="connsiteX5" fmla="*/ 728216 w 760273"/>
                  <a:gd name="connsiteY5" fmla="*/ 546003 h 1231201"/>
                  <a:gd name="connsiteX6" fmla="*/ 737504 w 760273"/>
                  <a:gd name="connsiteY6" fmla="*/ 804576 h 1231201"/>
                  <a:gd name="connsiteX7" fmla="*/ 714274 w 760273"/>
                  <a:gd name="connsiteY7" fmla="*/ 1146458 h 1231201"/>
                  <a:gd name="connsiteX8" fmla="*/ 415163 w 760273"/>
                  <a:gd name="connsiteY8" fmla="*/ 1229008 h 1231201"/>
                  <a:gd name="connsiteX9" fmla="*/ 53874 w 760273"/>
                  <a:gd name="connsiteY9" fmla="*/ 1089309 h 1231201"/>
                  <a:gd name="connsiteX10" fmla="*/ 48026 w 760273"/>
                  <a:gd name="connsiteY10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330427 w 760273"/>
                  <a:gd name="connsiteY2" fmla="*/ 83019 h 1231201"/>
                  <a:gd name="connsiteX3" fmla="*/ 423447 w 760273"/>
                  <a:gd name="connsiteY3" fmla="*/ 113084 h 1231201"/>
                  <a:gd name="connsiteX4" fmla="*/ 519844 w 760273"/>
                  <a:gd name="connsiteY4" fmla="*/ 354744 h 1231201"/>
                  <a:gd name="connsiteX5" fmla="*/ 728216 w 760273"/>
                  <a:gd name="connsiteY5" fmla="*/ 546003 h 1231201"/>
                  <a:gd name="connsiteX6" fmla="*/ 737504 w 760273"/>
                  <a:gd name="connsiteY6" fmla="*/ 804576 h 1231201"/>
                  <a:gd name="connsiteX7" fmla="*/ 714274 w 760273"/>
                  <a:gd name="connsiteY7" fmla="*/ 1146458 h 1231201"/>
                  <a:gd name="connsiteX8" fmla="*/ 415163 w 760273"/>
                  <a:gd name="connsiteY8" fmla="*/ 1229008 h 1231201"/>
                  <a:gd name="connsiteX9" fmla="*/ 53874 w 760273"/>
                  <a:gd name="connsiteY9" fmla="*/ 1089309 h 1231201"/>
                  <a:gd name="connsiteX10" fmla="*/ 48026 w 760273"/>
                  <a:gd name="connsiteY10" fmla="*/ 688829 h 1231201"/>
                  <a:gd name="connsiteX0" fmla="*/ 48026 w 760273"/>
                  <a:gd name="connsiteY0" fmla="*/ 622512 h 1164884"/>
                  <a:gd name="connsiteX1" fmla="*/ 348710 w 760273"/>
                  <a:gd name="connsiteY1" fmla="*/ 290710 h 1164884"/>
                  <a:gd name="connsiteX2" fmla="*/ 330427 w 760273"/>
                  <a:gd name="connsiteY2" fmla="*/ 16702 h 1164884"/>
                  <a:gd name="connsiteX3" fmla="*/ 423447 w 760273"/>
                  <a:gd name="connsiteY3" fmla="*/ 46767 h 1164884"/>
                  <a:gd name="connsiteX4" fmla="*/ 456044 w 760273"/>
                  <a:gd name="connsiteY4" fmla="*/ 165518 h 1164884"/>
                  <a:gd name="connsiteX5" fmla="*/ 519844 w 760273"/>
                  <a:gd name="connsiteY5" fmla="*/ 288427 h 1164884"/>
                  <a:gd name="connsiteX6" fmla="*/ 728216 w 760273"/>
                  <a:gd name="connsiteY6" fmla="*/ 479686 h 1164884"/>
                  <a:gd name="connsiteX7" fmla="*/ 737504 w 760273"/>
                  <a:gd name="connsiteY7" fmla="*/ 738259 h 1164884"/>
                  <a:gd name="connsiteX8" fmla="*/ 714274 w 760273"/>
                  <a:gd name="connsiteY8" fmla="*/ 1080141 h 1164884"/>
                  <a:gd name="connsiteX9" fmla="*/ 415163 w 760273"/>
                  <a:gd name="connsiteY9" fmla="*/ 1162691 h 1164884"/>
                  <a:gd name="connsiteX10" fmla="*/ 53874 w 760273"/>
                  <a:gd name="connsiteY10" fmla="*/ 1022992 h 1164884"/>
                  <a:gd name="connsiteX11" fmla="*/ 48026 w 760273"/>
                  <a:gd name="connsiteY11" fmla="*/ 622512 h 1164884"/>
                  <a:gd name="connsiteX0" fmla="*/ 48026 w 760273"/>
                  <a:gd name="connsiteY0" fmla="*/ 622512 h 1164884"/>
                  <a:gd name="connsiteX1" fmla="*/ 348710 w 760273"/>
                  <a:gd name="connsiteY1" fmla="*/ 290710 h 1164884"/>
                  <a:gd name="connsiteX2" fmla="*/ 330427 w 760273"/>
                  <a:gd name="connsiteY2" fmla="*/ 16702 h 1164884"/>
                  <a:gd name="connsiteX3" fmla="*/ 423447 w 760273"/>
                  <a:gd name="connsiteY3" fmla="*/ 46767 h 1164884"/>
                  <a:gd name="connsiteX4" fmla="*/ 550257 w 760273"/>
                  <a:gd name="connsiteY4" fmla="*/ 71818 h 1164884"/>
                  <a:gd name="connsiteX5" fmla="*/ 519844 w 760273"/>
                  <a:gd name="connsiteY5" fmla="*/ 288427 h 1164884"/>
                  <a:gd name="connsiteX6" fmla="*/ 728216 w 760273"/>
                  <a:gd name="connsiteY6" fmla="*/ 479686 h 1164884"/>
                  <a:gd name="connsiteX7" fmla="*/ 737504 w 760273"/>
                  <a:gd name="connsiteY7" fmla="*/ 738259 h 1164884"/>
                  <a:gd name="connsiteX8" fmla="*/ 714274 w 760273"/>
                  <a:gd name="connsiteY8" fmla="*/ 1080141 h 1164884"/>
                  <a:gd name="connsiteX9" fmla="*/ 415163 w 760273"/>
                  <a:gd name="connsiteY9" fmla="*/ 1162691 h 1164884"/>
                  <a:gd name="connsiteX10" fmla="*/ 53874 w 760273"/>
                  <a:gd name="connsiteY10" fmla="*/ 1022992 h 1164884"/>
                  <a:gd name="connsiteX11" fmla="*/ 48026 w 760273"/>
                  <a:gd name="connsiteY11" fmla="*/ 622512 h 1164884"/>
                  <a:gd name="connsiteX0" fmla="*/ 48026 w 760273"/>
                  <a:gd name="connsiteY0" fmla="*/ 622512 h 1164884"/>
                  <a:gd name="connsiteX1" fmla="*/ 348710 w 760273"/>
                  <a:gd name="connsiteY1" fmla="*/ 290710 h 1164884"/>
                  <a:gd name="connsiteX2" fmla="*/ 330427 w 760273"/>
                  <a:gd name="connsiteY2" fmla="*/ 16702 h 1164884"/>
                  <a:gd name="connsiteX3" fmla="*/ 423447 w 760273"/>
                  <a:gd name="connsiteY3" fmla="*/ 46767 h 1164884"/>
                  <a:gd name="connsiteX4" fmla="*/ 550257 w 760273"/>
                  <a:gd name="connsiteY4" fmla="*/ 71818 h 1164884"/>
                  <a:gd name="connsiteX5" fmla="*/ 519844 w 760273"/>
                  <a:gd name="connsiteY5" fmla="*/ 288427 h 1164884"/>
                  <a:gd name="connsiteX6" fmla="*/ 728216 w 760273"/>
                  <a:gd name="connsiteY6" fmla="*/ 479686 h 1164884"/>
                  <a:gd name="connsiteX7" fmla="*/ 737504 w 760273"/>
                  <a:gd name="connsiteY7" fmla="*/ 738259 h 1164884"/>
                  <a:gd name="connsiteX8" fmla="*/ 714274 w 760273"/>
                  <a:gd name="connsiteY8" fmla="*/ 1080141 h 1164884"/>
                  <a:gd name="connsiteX9" fmla="*/ 415163 w 760273"/>
                  <a:gd name="connsiteY9" fmla="*/ 1162691 h 1164884"/>
                  <a:gd name="connsiteX10" fmla="*/ 53874 w 760273"/>
                  <a:gd name="connsiteY10" fmla="*/ 1022992 h 1164884"/>
                  <a:gd name="connsiteX11" fmla="*/ 48026 w 760273"/>
                  <a:gd name="connsiteY11" fmla="*/ 622512 h 1164884"/>
                  <a:gd name="connsiteX0" fmla="*/ 48026 w 760273"/>
                  <a:gd name="connsiteY0" fmla="*/ 637689 h 1180061"/>
                  <a:gd name="connsiteX1" fmla="*/ 348710 w 760273"/>
                  <a:gd name="connsiteY1" fmla="*/ 305887 h 1180061"/>
                  <a:gd name="connsiteX2" fmla="*/ 330427 w 760273"/>
                  <a:gd name="connsiteY2" fmla="*/ 31879 h 1180061"/>
                  <a:gd name="connsiteX3" fmla="*/ 423447 w 760273"/>
                  <a:gd name="connsiteY3" fmla="*/ 61944 h 1180061"/>
                  <a:gd name="connsiteX4" fmla="*/ 550257 w 760273"/>
                  <a:gd name="connsiteY4" fmla="*/ 86995 h 1180061"/>
                  <a:gd name="connsiteX5" fmla="*/ 519844 w 760273"/>
                  <a:gd name="connsiteY5" fmla="*/ 303604 h 1180061"/>
                  <a:gd name="connsiteX6" fmla="*/ 728216 w 760273"/>
                  <a:gd name="connsiteY6" fmla="*/ 494863 h 1180061"/>
                  <a:gd name="connsiteX7" fmla="*/ 737504 w 760273"/>
                  <a:gd name="connsiteY7" fmla="*/ 753436 h 1180061"/>
                  <a:gd name="connsiteX8" fmla="*/ 714274 w 760273"/>
                  <a:gd name="connsiteY8" fmla="*/ 1095318 h 1180061"/>
                  <a:gd name="connsiteX9" fmla="*/ 415163 w 760273"/>
                  <a:gd name="connsiteY9" fmla="*/ 1177868 h 1180061"/>
                  <a:gd name="connsiteX10" fmla="*/ 53874 w 760273"/>
                  <a:gd name="connsiteY10" fmla="*/ 1038169 h 1180061"/>
                  <a:gd name="connsiteX11" fmla="*/ 48026 w 760273"/>
                  <a:gd name="connsiteY11" fmla="*/ 637689 h 1180061"/>
                  <a:gd name="connsiteX0" fmla="*/ 48026 w 760273"/>
                  <a:gd name="connsiteY0" fmla="*/ 637689 h 1142250"/>
                  <a:gd name="connsiteX1" fmla="*/ 348710 w 760273"/>
                  <a:gd name="connsiteY1" fmla="*/ 305887 h 1142250"/>
                  <a:gd name="connsiteX2" fmla="*/ 330427 w 760273"/>
                  <a:gd name="connsiteY2" fmla="*/ 31879 h 1142250"/>
                  <a:gd name="connsiteX3" fmla="*/ 423447 w 760273"/>
                  <a:gd name="connsiteY3" fmla="*/ 61944 h 1142250"/>
                  <a:gd name="connsiteX4" fmla="*/ 550257 w 760273"/>
                  <a:gd name="connsiteY4" fmla="*/ 86995 h 1142250"/>
                  <a:gd name="connsiteX5" fmla="*/ 519844 w 760273"/>
                  <a:gd name="connsiteY5" fmla="*/ 303604 h 1142250"/>
                  <a:gd name="connsiteX6" fmla="*/ 728216 w 760273"/>
                  <a:gd name="connsiteY6" fmla="*/ 494863 h 1142250"/>
                  <a:gd name="connsiteX7" fmla="*/ 737504 w 760273"/>
                  <a:gd name="connsiteY7" fmla="*/ 753436 h 1142250"/>
                  <a:gd name="connsiteX8" fmla="*/ 714274 w 760273"/>
                  <a:gd name="connsiteY8" fmla="*/ 1095318 h 1142250"/>
                  <a:gd name="connsiteX9" fmla="*/ 467503 w 760273"/>
                  <a:gd name="connsiteY9" fmla="*/ 1128263 h 1142250"/>
                  <a:gd name="connsiteX10" fmla="*/ 53874 w 760273"/>
                  <a:gd name="connsiteY10" fmla="*/ 1038169 h 1142250"/>
                  <a:gd name="connsiteX11" fmla="*/ 48026 w 760273"/>
                  <a:gd name="connsiteY11" fmla="*/ 637689 h 1142250"/>
                  <a:gd name="connsiteX0" fmla="*/ 48026 w 769494"/>
                  <a:gd name="connsiteY0" fmla="*/ 637689 h 1128447"/>
                  <a:gd name="connsiteX1" fmla="*/ 348710 w 769494"/>
                  <a:gd name="connsiteY1" fmla="*/ 305887 h 1128447"/>
                  <a:gd name="connsiteX2" fmla="*/ 330427 w 769494"/>
                  <a:gd name="connsiteY2" fmla="*/ 31879 h 1128447"/>
                  <a:gd name="connsiteX3" fmla="*/ 423447 w 769494"/>
                  <a:gd name="connsiteY3" fmla="*/ 61944 h 1128447"/>
                  <a:gd name="connsiteX4" fmla="*/ 550257 w 769494"/>
                  <a:gd name="connsiteY4" fmla="*/ 86995 h 1128447"/>
                  <a:gd name="connsiteX5" fmla="*/ 519844 w 769494"/>
                  <a:gd name="connsiteY5" fmla="*/ 303604 h 1128447"/>
                  <a:gd name="connsiteX6" fmla="*/ 728216 w 769494"/>
                  <a:gd name="connsiteY6" fmla="*/ 494863 h 1128447"/>
                  <a:gd name="connsiteX7" fmla="*/ 737504 w 769494"/>
                  <a:gd name="connsiteY7" fmla="*/ 753436 h 1128447"/>
                  <a:gd name="connsiteX8" fmla="*/ 729976 w 769494"/>
                  <a:gd name="connsiteY8" fmla="*/ 1023665 h 1128447"/>
                  <a:gd name="connsiteX9" fmla="*/ 467503 w 769494"/>
                  <a:gd name="connsiteY9" fmla="*/ 1128263 h 1128447"/>
                  <a:gd name="connsiteX10" fmla="*/ 53874 w 769494"/>
                  <a:gd name="connsiteY10" fmla="*/ 1038169 h 1128447"/>
                  <a:gd name="connsiteX11" fmla="*/ 48026 w 769494"/>
                  <a:gd name="connsiteY11" fmla="*/ 637689 h 1128447"/>
                  <a:gd name="connsiteX0" fmla="*/ 48026 w 750426"/>
                  <a:gd name="connsiteY0" fmla="*/ 637689 h 1128447"/>
                  <a:gd name="connsiteX1" fmla="*/ 348710 w 750426"/>
                  <a:gd name="connsiteY1" fmla="*/ 305887 h 1128447"/>
                  <a:gd name="connsiteX2" fmla="*/ 330427 w 750426"/>
                  <a:gd name="connsiteY2" fmla="*/ 31879 h 1128447"/>
                  <a:gd name="connsiteX3" fmla="*/ 423447 w 750426"/>
                  <a:gd name="connsiteY3" fmla="*/ 61944 h 1128447"/>
                  <a:gd name="connsiteX4" fmla="*/ 550257 w 750426"/>
                  <a:gd name="connsiteY4" fmla="*/ 86995 h 1128447"/>
                  <a:gd name="connsiteX5" fmla="*/ 519844 w 750426"/>
                  <a:gd name="connsiteY5" fmla="*/ 303604 h 1128447"/>
                  <a:gd name="connsiteX6" fmla="*/ 728216 w 750426"/>
                  <a:gd name="connsiteY6" fmla="*/ 494863 h 1128447"/>
                  <a:gd name="connsiteX7" fmla="*/ 737504 w 750426"/>
                  <a:gd name="connsiteY7" fmla="*/ 753436 h 1128447"/>
                  <a:gd name="connsiteX8" fmla="*/ 729976 w 750426"/>
                  <a:gd name="connsiteY8" fmla="*/ 1023665 h 1128447"/>
                  <a:gd name="connsiteX9" fmla="*/ 467503 w 750426"/>
                  <a:gd name="connsiteY9" fmla="*/ 1128263 h 1128447"/>
                  <a:gd name="connsiteX10" fmla="*/ 53874 w 750426"/>
                  <a:gd name="connsiteY10" fmla="*/ 1038169 h 1128447"/>
                  <a:gd name="connsiteX11" fmla="*/ 48026 w 750426"/>
                  <a:gd name="connsiteY11" fmla="*/ 637689 h 1128447"/>
                  <a:gd name="connsiteX0" fmla="*/ 48026 w 750426"/>
                  <a:gd name="connsiteY0" fmla="*/ 637689 h 1128447"/>
                  <a:gd name="connsiteX1" fmla="*/ 348710 w 750426"/>
                  <a:gd name="connsiteY1" fmla="*/ 305887 h 1128447"/>
                  <a:gd name="connsiteX2" fmla="*/ 330427 w 750426"/>
                  <a:gd name="connsiteY2" fmla="*/ 31879 h 1128447"/>
                  <a:gd name="connsiteX3" fmla="*/ 423447 w 750426"/>
                  <a:gd name="connsiteY3" fmla="*/ 61944 h 1128447"/>
                  <a:gd name="connsiteX4" fmla="*/ 550257 w 750426"/>
                  <a:gd name="connsiteY4" fmla="*/ 86995 h 1128447"/>
                  <a:gd name="connsiteX5" fmla="*/ 519844 w 750426"/>
                  <a:gd name="connsiteY5" fmla="*/ 303604 h 1128447"/>
                  <a:gd name="connsiteX6" fmla="*/ 728216 w 750426"/>
                  <a:gd name="connsiteY6" fmla="*/ 494863 h 1128447"/>
                  <a:gd name="connsiteX7" fmla="*/ 737504 w 750426"/>
                  <a:gd name="connsiteY7" fmla="*/ 753436 h 1128447"/>
                  <a:gd name="connsiteX8" fmla="*/ 729976 w 750426"/>
                  <a:gd name="connsiteY8" fmla="*/ 1023665 h 1128447"/>
                  <a:gd name="connsiteX9" fmla="*/ 467503 w 750426"/>
                  <a:gd name="connsiteY9" fmla="*/ 1128263 h 1128447"/>
                  <a:gd name="connsiteX10" fmla="*/ 53874 w 750426"/>
                  <a:gd name="connsiteY10" fmla="*/ 1038169 h 1128447"/>
                  <a:gd name="connsiteX11" fmla="*/ 48026 w 750426"/>
                  <a:gd name="connsiteY11" fmla="*/ 637689 h 1128447"/>
                  <a:gd name="connsiteX0" fmla="*/ 21903 w 724303"/>
                  <a:gd name="connsiteY0" fmla="*/ 637689 h 1128447"/>
                  <a:gd name="connsiteX1" fmla="*/ 322587 w 724303"/>
                  <a:gd name="connsiteY1" fmla="*/ 305887 h 1128447"/>
                  <a:gd name="connsiteX2" fmla="*/ 304304 w 724303"/>
                  <a:gd name="connsiteY2" fmla="*/ 31879 h 1128447"/>
                  <a:gd name="connsiteX3" fmla="*/ 397324 w 724303"/>
                  <a:gd name="connsiteY3" fmla="*/ 61944 h 1128447"/>
                  <a:gd name="connsiteX4" fmla="*/ 524134 w 724303"/>
                  <a:gd name="connsiteY4" fmla="*/ 86995 h 1128447"/>
                  <a:gd name="connsiteX5" fmla="*/ 493721 w 724303"/>
                  <a:gd name="connsiteY5" fmla="*/ 303604 h 1128447"/>
                  <a:gd name="connsiteX6" fmla="*/ 702093 w 724303"/>
                  <a:gd name="connsiteY6" fmla="*/ 494863 h 1128447"/>
                  <a:gd name="connsiteX7" fmla="*/ 711381 w 724303"/>
                  <a:gd name="connsiteY7" fmla="*/ 753436 h 1128447"/>
                  <a:gd name="connsiteX8" fmla="*/ 703853 w 724303"/>
                  <a:gd name="connsiteY8" fmla="*/ 1023665 h 1128447"/>
                  <a:gd name="connsiteX9" fmla="*/ 441380 w 724303"/>
                  <a:gd name="connsiteY9" fmla="*/ 1128263 h 1128447"/>
                  <a:gd name="connsiteX10" fmla="*/ 27751 w 724303"/>
                  <a:gd name="connsiteY10" fmla="*/ 1038169 h 1128447"/>
                  <a:gd name="connsiteX11" fmla="*/ 21903 w 724303"/>
                  <a:gd name="connsiteY11" fmla="*/ 637689 h 112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4303" h="1128447">
                    <a:moveTo>
                      <a:pt x="21903" y="637689"/>
                    </a:moveTo>
                    <a:cubicBezTo>
                      <a:pt x="71042" y="515642"/>
                      <a:pt x="290837" y="412030"/>
                      <a:pt x="322587" y="305887"/>
                    </a:cubicBezTo>
                    <a:cubicBezTo>
                      <a:pt x="374016" y="222373"/>
                      <a:pt x="370359" y="182771"/>
                      <a:pt x="304304" y="31879"/>
                    </a:cubicBezTo>
                    <a:cubicBezTo>
                      <a:pt x="316760" y="-8778"/>
                      <a:pt x="370116" y="34110"/>
                      <a:pt x="397324" y="61944"/>
                    </a:cubicBezTo>
                    <a:cubicBezTo>
                      <a:pt x="428728" y="78479"/>
                      <a:pt x="555175" y="-102099"/>
                      <a:pt x="524134" y="86995"/>
                    </a:cubicBezTo>
                    <a:cubicBezTo>
                      <a:pt x="425051" y="209948"/>
                      <a:pt x="464061" y="235626"/>
                      <a:pt x="493721" y="303604"/>
                    </a:cubicBezTo>
                    <a:cubicBezTo>
                      <a:pt x="523381" y="371582"/>
                      <a:pt x="648370" y="418054"/>
                      <a:pt x="702093" y="494863"/>
                    </a:cubicBezTo>
                    <a:cubicBezTo>
                      <a:pt x="755816" y="571672"/>
                      <a:pt x="692768" y="660709"/>
                      <a:pt x="711381" y="753436"/>
                    </a:cubicBezTo>
                    <a:cubicBezTo>
                      <a:pt x="729994" y="846163"/>
                      <a:pt x="719193" y="863821"/>
                      <a:pt x="703853" y="1023665"/>
                    </a:cubicBezTo>
                    <a:cubicBezTo>
                      <a:pt x="630938" y="1095322"/>
                      <a:pt x="554064" y="1125846"/>
                      <a:pt x="441380" y="1128263"/>
                    </a:cubicBezTo>
                    <a:cubicBezTo>
                      <a:pt x="328696" y="1130680"/>
                      <a:pt x="113366" y="1109826"/>
                      <a:pt x="27751" y="1038169"/>
                    </a:cubicBezTo>
                    <a:cubicBezTo>
                      <a:pt x="20647" y="801161"/>
                      <a:pt x="-27236" y="759736"/>
                      <a:pt x="21903" y="637689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  <a:alpha val="38000"/>
                </a:sysClr>
              </a:solidFill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04" name="Group 503">
              <a:extLst>
                <a:ext uri="{FF2B5EF4-FFF2-40B4-BE49-F238E27FC236}">
                  <a16:creationId xmlns:a16="http://schemas.microsoft.com/office/drawing/2014/main" id="{A097D7D8-07E0-4777-928C-5E459AFEAEB0}"/>
                </a:ext>
              </a:extLst>
            </p:cNvPr>
            <p:cNvGrpSpPr/>
            <p:nvPr/>
          </p:nvGrpSpPr>
          <p:grpSpPr>
            <a:xfrm>
              <a:off x="1228092" y="2621015"/>
              <a:ext cx="405412" cy="415856"/>
              <a:chOff x="460626" y="4953000"/>
              <a:chExt cx="890945" cy="1044254"/>
            </a:xfrm>
          </p:grpSpPr>
          <p:pic>
            <p:nvPicPr>
              <p:cNvPr id="505" name="Picture 504">
                <a:extLst>
                  <a:ext uri="{FF2B5EF4-FFF2-40B4-BE49-F238E27FC236}">
                    <a16:creationId xmlns:a16="http://schemas.microsoft.com/office/drawing/2014/main" id="{3B2A54C8-EF5A-4317-8E1C-286C6A542E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79623" y="5480498"/>
                <a:ext cx="533472" cy="385850"/>
              </a:xfrm>
              <a:prstGeom prst="rect">
                <a:avLst/>
              </a:prstGeom>
            </p:spPr>
          </p:pic>
          <p:pic>
            <p:nvPicPr>
              <p:cNvPr id="506" name="Picture 505">
                <a:extLst>
                  <a:ext uri="{FF2B5EF4-FFF2-40B4-BE49-F238E27FC236}">
                    <a16:creationId xmlns:a16="http://schemas.microsoft.com/office/drawing/2014/main" id="{3CB5C40B-4C51-419D-832C-7D0F563F5C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170" b="98830" l="9816" r="93252">
                            <a14:foregroundMark x1="13497" y1="14035" x2="71779" y2="20468"/>
                            <a14:foregroundMark x1="82822" y1="11696" x2="93252" y2="49123"/>
                            <a14:foregroundMark x1="93252" y1="49123" x2="87117" y2="95906"/>
                            <a14:foregroundMark x1="14110" y1="8187" x2="25767" y2="89474"/>
                            <a14:foregroundMark x1="31902" y1="10526" x2="90184" y2="19883"/>
                            <a14:foregroundMark x1="88344" y1="7602" x2="55215" y2="1754"/>
                            <a14:foregroundMark x1="8589" y1="3509" x2="11656" y2="44444"/>
                            <a14:foregroundMark x1="11656" y1="44444" x2="34356" y2="98830"/>
                          </a14:backgroundRemoval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 flipH="1">
                <a:off x="834017" y="5418246"/>
                <a:ext cx="517554" cy="454971"/>
              </a:xfrm>
              <a:prstGeom prst="rect">
                <a:avLst/>
              </a:prstGeom>
            </p:spPr>
          </p:pic>
          <p:sp>
            <p:nvSpPr>
              <p:cNvPr id="507" name="Oval 92">
                <a:extLst>
                  <a:ext uri="{FF2B5EF4-FFF2-40B4-BE49-F238E27FC236}">
                    <a16:creationId xmlns:a16="http://schemas.microsoft.com/office/drawing/2014/main" id="{F9840502-F5C4-48F4-B980-840D5EC0BF37}"/>
                  </a:ext>
                </a:extLst>
              </p:cNvPr>
              <p:cNvSpPr/>
              <p:nvPr/>
            </p:nvSpPr>
            <p:spPr>
              <a:xfrm>
                <a:off x="460626" y="4953000"/>
                <a:ext cx="878729" cy="1044254"/>
              </a:xfrm>
              <a:custGeom>
                <a:avLst/>
                <a:gdLst>
                  <a:gd name="connsiteX0" fmla="*/ 0 w 709880"/>
                  <a:gd name="connsiteY0" fmla="*/ 417244 h 834488"/>
                  <a:gd name="connsiteX1" fmla="*/ 354940 w 709880"/>
                  <a:gd name="connsiteY1" fmla="*/ 0 h 834488"/>
                  <a:gd name="connsiteX2" fmla="*/ 709880 w 709880"/>
                  <a:gd name="connsiteY2" fmla="*/ 417244 h 834488"/>
                  <a:gd name="connsiteX3" fmla="*/ 354940 w 709880"/>
                  <a:gd name="connsiteY3" fmla="*/ 834488 h 834488"/>
                  <a:gd name="connsiteX4" fmla="*/ 0 w 709880"/>
                  <a:gd name="connsiteY4" fmla="*/ 417244 h 834488"/>
                  <a:gd name="connsiteX0" fmla="*/ 3151 w 713031"/>
                  <a:gd name="connsiteY0" fmla="*/ 652219 h 1069463"/>
                  <a:gd name="connsiteX1" fmla="*/ 193651 w 713031"/>
                  <a:gd name="connsiteY1" fmla="*/ 15363 h 1069463"/>
                  <a:gd name="connsiteX2" fmla="*/ 358091 w 713031"/>
                  <a:gd name="connsiteY2" fmla="*/ 234975 h 1069463"/>
                  <a:gd name="connsiteX3" fmla="*/ 713031 w 713031"/>
                  <a:gd name="connsiteY3" fmla="*/ 652219 h 1069463"/>
                  <a:gd name="connsiteX4" fmla="*/ 358091 w 713031"/>
                  <a:gd name="connsiteY4" fmla="*/ 1069463 h 1069463"/>
                  <a:gd name="connsiteX5" fmla="*/ 3151 w 713031"/>
                  <a:gd name="connsiteY5" fmla="*/ 652219 h 1069463"/>
                  <a:gd name="connsiteX0" fmla="*/ 4795 w 714675"/>
                  <a:gd name="connsiteY0" fmla="*/ 638048 h 1055292"/>
                  <a:gd name="connsiteX1" fmla="*/ 157196 w 714675"/>
                  <a:gd name="connsiteY1" fmla="*/ 178993 h 1055292"/>
                  <a:gd name="connsiteX2" fmla="*/ 195295 w 714675"/>
                  <a:gd name="connsiteY2" fmla="*/ 1192 h 1055292"/>
                  <a:gd name="connsiteX3" fmla="*/ 359735 w 714675"/>
                  <a:gd name="connsiteY3" fmla="*/ 220804 h 1055292"/>
                  <a:gd name="connsiteX4" fmla="*/ 714675 w 714675"/>
                  <a:gd name="connsiteY4" fmla="*/ 638048 h 1055292"/>
                  <a:gd name="connsiteX5" fmla="*/ 359735 w 714675"/>
                  <a:gd name="connsiteY5" fmla="*/ 1055292 h 1055292"/>
                  <a:gd name="connsiteX6" fmla="*/ 4795 w 714675"/>
                  <a:gd name="connsiteY6" fmla="*/ 638048 h 1055292"/>
                  <a:gd name="connsiteX0" fmla="*/ 4795 w 714675"/>
                  <a:gd name="connsiteY0" fmla="*/ 642597 h 1059841"/>
                  <a:gd name="connsiteX1" fmla="*/ 157196 w 714675"/>
                  <a:gd name="connsiteY1" fmla="*/ 183542 h 1059841"/>
                  <a:gd name="connsiteX2" fmla="*/ 195295 w 714675"/>
                  <a:gd name="connsiteY2" fmla="*/ 5741 h 1059841"/>
                  <a:gd name="connsiteX3" fmla="*/ 359735 w 714675"/>
                  <a:gd name="connsiteY3" fmla="*/ 225353 h 1059841"/>
                  <a:gd name="connsiteX4" fmla="*/ 714675 w 714675"/>
                  <a:gd name="connsiteY4" fmla="*/ 642597 h 1059841"/>
                  <a:gd name="connsiteX5" fmla="*/ 359735 w 714675"/>
                  <a:gd name="connsiteY5" fmla="*/ 1059841 h 1059841"/>
                  <a:gd name="connsiteX6" fmla="*/ 4795 w 714675"/>
                  <a:gd name="connsiteY6" fmla="*/ 642597 h 1059841"/>
                  <a:gd name="connsiteX0" fmla="*/ 4795 w 714675"/>
                  <a:gd name="connsiteY0" fmla="*/ 642597 h 1059841"/>
                  <a:gd name="connsiteX1" fmla="*/ 157196 w 714675"/>
                  <a:gd name="connsiteY1" fmla="*/ 183542 h 1059841"/>
                  <a:gd name="connsiteX2" fmla="*/ 195295 w 714675"/>
                  <a:gd name="connsiteY2" fmla="*/ 5741 h 1059841"/>
                  <a:gd name="connsiteX3" fmla="*/ 359735 w 714675"/>
                  <a:gd name="connsiteY3" fmla="*/ 225353 h 1059841"/>
                  <a:gd name="connsiteX4" fmla="*/ 714675 w 714675"/>
                  <a:gd name="connsiteY4" fmla="*/ 642597 h 1059841"/>
                  <a:gd name="connsiteX5" fmla="*/ 359735 w 714675"/>
                  <a:gd name="connsiteY5" fmla="*/ 1059841 h 1059841"/>
                  <a:gd name="connsiteX6" fmla="*/ 4795 w 714675"/>
                  <a:gd name="connsiteY6" fmla="*/ 642597 h 1059841"/>
                  <a:gd name="connsiteX0" fmla="*/ 4795 w 797225"/>
                  <a:gd name="connsiteY0" fmla="*/ 642597 h 1060029"/>
                  <a:gd name="connsiteX1" fmla="*/ 157196 w 797225"/>
                  <a:gd name="connsiteY1" fmla="*/ 183542 h 1060029"/>
                  <a:gd name="connsiteX2" fmla="*/ 195295 w 797225"/>
                  <a:gd name="connsiteY2" fmla="*/ 5741 h 1060029"/>
                  <a:gd name="connsiteX3" fmla="*/ 359735 w 797225"/>
                  <a:gd name="connsiteY3" fmla="*/ 225353 h 1060029"/>
                  <a:gd name="connsiteX4" fmla="*/ 797225 w 797225"/>
                  <a:gd name="connsiteY4" fmla="*/ 680697 h 1060029"/>
                  <a:gd name="connsiteX5" fmla="*/ 359735 w 797225"/>
                  <a:gd name="connsiteY5" fmla="*/ 1059841 h 1060029"/>
                  <a:gd name="connsiteX6" fmla="*/ 4795 w 797225"/>
                  <a:gd name="connsiteY6" fmla="*/ 642597 h 1060029"/>
                  <a:gd name="connsiteX0" fmla="*/ 2541 w 953721"/>
                  <a:gd name="connsiteY0" fmla="*/ 680697 h 1059841"/>
                  <a:gd name="connsiteX1" fmla="*/ 313692 w 953721"/>
                  <a:gd name="connsiteY1" fmla="*/ 183542 h 1059841"/>
                  <a:gd name="connsiteX2" fmla="*/ 351791 w 953721"/>
                  <a:gd name="connsiteY2" fmla="*/ 5741 h 1059841"/>
                  <a:gd name="connsiteX3" fmla="*/ 516231 w 953721"/>
                  <a:gd name="connsiteY3" fmla="*/ 225353 h 1059841"/>
                  <a:gd name="connsiteX4" fmla="*/ 953721 w 953721"/>
                  <a:gd name="connsiteY4" fmla="*/ 680697 h 1059841"/>
                  <a:gd name="connsiteX5" fmla="*/ 516231 w 953721"/>
                  <a:gd name="connsiteY5" fmla="*/ 1059841 h 1059841"/>
                  <a:gd name="connsiteX6" fmla="*/ 2541 w 953721"/>
                  <a:gd name="connsiteY6" fmla="*/ 680697 h 1059841"/>
                  <a:gd name="connsiteX0" fmla="*/ 2541 w 953721"/>
                  <a:gd name="connsiteY0" fmla="*/ 680697 h 1110641"/>
                  <a:gd name="connsiteX1" fmla="*/ 313692 w 953721"/>
                  <a:gd name="connsiteY1" fmla="*/ 183542 h 1110641"/>
                  <a:gd name="connsiteX2" fmla="*/ 351791 w 953721"/>
                  <a:gd name="connsiteY2" fmla="*/ 5741 h 1110641"/>
                  <a:gd name="connsiteX3" fmla="*/ 516231 w 953721"/>
                  <a:gd name="connsiteY3" fmla="*/ 225353 h 1110641"/>
                  <a:gd name="connsiteX4" fmla="*/ 953721 w 953721"/>
                  <a:gd name="connsiteY4" fmla="*/ 680697 h 1110641"/>
                  <a:gd name="connsiteX5" fmla="*/ 516231 w 953721"/>
                  <a:gd name="connsiteY5" fmla="*/ 1110641 h 1110641"/>
                  <a:gd name="connsiteX6" fmla="*/ 2541 w 953721"/>
                  <a:gd name="connsiteY6" fmla="*/ 680697 h 1110641"/>
                  <a:gd name="connsiteX0" fmla="*/ 4575 w 955755"/>
                  <a:gd name="connsiteY0" fmla="*/ 680697 h 1122068"/>
                  <a:gd name="connsiteX1" fmla="*/ 315726 w 955755"/>
                  <a:gd name="connsiteY1" fmla="*/ 183542 h 1122068"/>
                  <a:gd name="connsiteX2" fmla="*/ 353825 w 955755"/>
                  <a:gd name="connsiteY2" fmla="*/ 5741 h 1122068"/>
                  <a:gd name="connsiteX3" fmla="*/ 518265 w 955755"/>
                  <a:gd name="connsiteY3" fmla="*/ 225353 h 1122068"/>
                  <a:gd name="connsiteX4" fmla="*/ 955755 w 955755"/>
                  <a:gd name="connsiteY4" fmla="*/ 680697 h 1122068"/>
                  <a:gd name="connsiteX5" fmla="*/ 518265 w 955755"/>
                  <a:gd name="connsiteY5" fmla="*/ 1110641 h 1122068"/>
                  <a:gd name="connsiteX6" fmla="*/ 156976 w 955755"/>
                  <a:gd name="connsiteY6" fmla="*/ 970942 h 1122068"/>
                  <a:gd name="connsiteX7" fmla="*/ 4575 w 955755"/>
                  <a:gd name="connsiteY7" fmla="*/ 680697 h 1122068"/>
                  <a:gd name="connsiteX0" fmla="*/ 4575 w 966416"/>
                  <a:gd name="connsiteY0" fmla="*/ 680697 h 1112834"/>
                  <a:gd name="connsiteX1" fmla="*/ 315726 w 966416"/>
                  <a:gd name="connsiteY1" fmla="*/ 183542 h 1112834"/>
                  <a:gd name="connsiteX2" fmla="*/ 353825 w 966416"/>
                  <a:gd name="connsiteY2" fmla="*/ 5741 h 1112834"/>
                  <a:gd name="connsiteX3" fmla="*/ 518265 w 966416"/>
                  <a:gd name="connsiteY3" fmla="*/ 225353 h 1112834"/>
                  <a:gd name="connsiteX4" fmla="*/ 955755 w 966416"/>
                  <a:gd name="connsiteY4" fmla="*/ 680697 h 1112834"/>
                  <a:gd name="connsiteX5" fmla="*/ 817376 w 966416"/>
                  <a:gd name="connsiteY5" fmla="*/ 1028091 h 1112834"/>
                  <a:gd name="connsiteX6" fmla="*/ 518265 w 966416"/>
                  <a:gd name="connsiteY6" fmla="*/ 1110641 h 1112834"/>
                  <a:gd name="connsiteX7" fmla="*/ 156976 w 966416"/>
                  <a:gd name="connsiteY7" fmla="*/ 970942 h 1112834"/>
                  <a:gd name="connsiteX8" fmla="*/ 4575 w 966416"/>
                  <a:gd name="connsiteY8" fmla="*/ 680697 h 1112834"/>
                  <a:gd name="connsiteX0" fmla="*/ 40827 w 856115"/>
                  <a:gd name="connsiteY0" fmla="*/ 570462 h 1112834"/>
                  <a:gd name="connsiteX1" fmla="*/ 205425 w 856115"/>
                  <a:gd name="connsiteY1" fmla="*/ 183542 h 1112834"/>
                  <a:gd name="connsiteX2" fmla="*/ 243524 w 856115"/>
                  <a:gd name="connsiteY2" fmla="*/ 5741 h 1112834"/>
                  <a:gd name="connsiteX3" fmla="*/ 407964 w 856115"/>
                  <a:gd name="connsiteY3" fmla="*/ 225353 h 1112834"/>
                  <a:gd name="connsiteX4" fmla="*/ 845454 w 856115"/>
                  <a:gd name="connsiteY4" fmla="*/ 680697 h 1112834"/>
                  <a:gd name="connsiteX5" fmla="*/ 707075 w 856115"/>
                  <a:gd name="connsiteY5" fmla="*/ 1028091 h 1112834"/>
                  <a:gd name="connsiteX6" fmla="*/ 407964 w 856115"/>
                  <a:gd name="connsiteY6" fmla="*/ 1110641 h 1112834"/>
                  <a:gd name="connsiteX7" fmla="*/ 46675 w 856115"/>
                  <a:gd name="connsiteY7" fmla="*/ 970942 h 1112834"/>
                  <a:gd name="connsiteX8" fmla="*/ 40827 w 856115"/>
                  <a:gd name="connsiteY8" fmla="*/ 570462 h 1112834"/>
                  <a:gd name="connsiteX0" fmla="*/ 40827 w 763432"/>
                  <a:gd name="connsiteY0" fmla="*/ 570462 h 1112834"/>
                  <a:gd name="connsiteX1" fmla="*/ 205425 w 763432"/>
                  <a:gd name="connsiteY1" fmla="*/ 183542 h 1112834"/>
                  <a:gd name="connsiteX2" fmla="*/ 243524 w 763432"/>
                  <a:gd name="connsiteY2" fmla="*/ 5741 h 1112834"/>
                  <a:gd name="connsiteX3" fmla="*/ 407964 w 763432"/>
                  <a:gd name="connsiteY3" fmla="*/ 225353 h 1112834"/>
                  <a:gd name="connsiteX4" fmla="*/ 730305 w 763432"/>
                  <a:gd name="connsiteY4" fmla="*/ 686209 h 1112834"/>
                  <a:gd name="connsiteX5" fmla="*/ 707075 w 763432"/>
                  <a:gd name="connsiteY5" fmla="*/ 1028091 h 1112834"/>
                  <a:gd name="connsiteX6" fmla="*/ 407964 w 763432"/>
                  <a:gd name="connsiteY6" fmla="*/ 1110641 h 1112834"/>
                  <a:gd name="connsiteX7" fmla="*/ 46675 w 763432"/>
                  <a:gd name="connsiteY7" fmla="*/ 970942 h 1112834"/>
                  <a:gd name="connsiteX8" fmla="*/ 40827 w 763432"/>
                  <a:gd name="connsiteY8" fmla="*/ 570462 h 1112834"/>
                  <a:gd name="connsiteX0" fmla="*/ 40827 w 753074"/>
                  <a:gd name="connsiteY0" fmla="*/ 570462 h 1112834"/>
                  <a:gd name="connsiteX1" fmla="*/ 205425 w 753074"/>
                  <a:gd name="connsiteY1" fmla="*/ 183542 h 1112834"/>
                  <a:gd name="connsiteX2" fmla="*/ 243524 w 753074"/>
                  <a:gd name="connsiteY2" fmla="*/ 5741 h 1112834"/>
                  <a:gd name="connsiteX3" fmla="*/ 407964 w 753074"/>
                  <a:gd name="connsiteY3" fmla="*/ 225353 h 1112834"/>
                  <a:gd name="connsiteX4" fmla="*/ 721017 w 753074"/>
                  <a:gd name="connsiteY4" fmla="*/ 427636 h 1112834"/>
                  <a:gd name="connsiteX5" fmla="*/ 730305 w 753074"/>
                  <a:gd name="connsiteY5" fmla="*/ 686209 h 1112834"/>
                  <a:gd name="connsiteX6" fmla="*/ 707075 w 753074"/>
                  <a:gd name="connsiteY6" fmla="*/ 1028091 h 1112834"/>
                  <a:gd name="connsiteX7" fmla="*/ 407964 w 753074"/>
                  <a:gd name="connsiteY7" fmla="*/ 1110641 h 1112834"/>
                  <a:gd name="connsiteX8" fmla="*/ 46675 w 753074"/>
                  <a:gd name="connsiteY8" fmla="*/ 970942 h 1112834"/>
                  <a:gd name="connsiteX9" fmla="*/ 40827 w 753074"/>
                  <a:gd name="connsiteY9" fmla="*/ 570462 h 1112834"/>
                  <a:gd name="connsiteX0" fmla="*/ 40827 w 753074"/>
                  <a:gd name="connsiteY0" fmla="*/ 580148 h 1122520"/>
                  <a:gd name="connsiteX1" fmla="*/ 205425 w 753074"/>
                  <a:gd name="connsiteY1" fmla="*/ 193228 h 1122520"/>
                  <a:gd name="connsiteX2" fmla="*/ 416248 w 753074"/>
                  <a:gd name="connsiteY2" fmla="*/ 4403 h 1122520"/>
                  <a:gd name="connsiteX3" fmla="*/ 407964 w 753074"/>
                  <a:gd name="connsiteY3" fmla="*/ 235039 h 1122520"/>
                  <a:gd name="connsiteX4" fmla="*/ 721017 w 753074"/>
                  <a:gd name="connsiteY4" fmla="*/ 437322 h 1122520"/>
                  <a:gd name="connsiteX5" fmla="*/ 730305 w 753074"/>
                  <a:gd name="connsiteY5" fmla="*/ 695895 h 1122520"/>
                  <a:gd name="connsiteX6" fmla="*/ 707075 w 753074"/>
                  <a:gd name="connsiteY6" fmla="*/ 1037777 h 1122520"/>
                  <a:gd name="connsiteX7" fmla="*/ 407964 w 753074"/>
                  <a:gd name="connsiteY7" fmla="*/ 1120327 h 1122520"/>
                  <a:gd name="connsiteX8" fmla="*/ 46675 w 753074"/>
                  <a:gd name="connsiteY8" fmla="*/ 980628 h 1122520"/>
                  <a:gd name="connsiteX9" fmla="*/ 40827 w 753074"/>
                  <a:gd name="connsiteY9" fmla="*/ 580148 h 1122520"/>
                  <a:gd name="connsiteX0" fmla="*/ 40827 w 753074"/>
                  <a:gd name="connsiteY0" fmla="*/ 580148 h 1122520"/>
                  <a:gd name="connsiteX1" fmla="*/ 205425 w 753074"/>
                  <a:gd name="connsiteY1" fmla="*/ 193228 h 1122520"/>
                  <a:gd name="connsiteX2" fmla="*/ 416248 w 753074"/>
                  <a:gd name="connsiteY2" fmla="*/ 4403 h 1122520"/>
                  <a:gd name="connsiteX3" fmla="*/ 564986 w 753074"/>
                  <a:gd name="connsiteY3" fmla="*/ 224016 h 1122520"/>
                  <a:gd name="connsiteX4" fmla="*/ 721017 w 753074"/>
                  <a:gd name="connsiteY4" fmla="*/ 437322 h 1122520"/>
                  <a:gd name="connsiteX5" fmla="*/ 730305 w 753074"/>
                  <a:gd name="connsiteY5" fmla="*/ 695895 h 1122520"/>
                  <a:gd name="connsiteX6" fmla="*/ 707075 w 753074"/>
                  <a:gd name="connsiteY6" fmla="*/ 1037777 h 1122520"/>
                  <a:gd name="connsiteX7" fmla="*/ 407964 w 753074"/>
                  <a:gd name="connsiteY7" fmla="*/ 1120327 h 1122520"/>
                  <a:gd name="connsiteX8" fmla="*/ 46675 w 753074"/>
                  <a:gd name="connsiteY8" fmla="*/ 980628 h 1122520"/>
                  <a:gd name="connsiteX9" fmla="*/ 40827 w 753074"/>
                  <a:gd name="connsiteY9" fmla="*/ 580148 h 1122520"/>
                  <a:gd name="connsiteX0" fmla="*/ 48026 w 760273"/>
                  <a:gd name="connsiteY0" fmla="*/ 579568 h 1121940"/>
                  <a:gd name="connsiteX1" fmla="*/ 348710 w 760273"/>
                  <a:gd name="connsiteY1" fmla="*/ 247766 h 1121940"/>
                  <a:gd name="connsiteX2" fmla="*/ 423447 w 760273"/>
                  <a:gd name="connsiteY2" fmla="*/ 3823 h 1121940"/>
                  <a:gd name="connsiteX3" fmla="*/ 572185 w 760273"/>
                  <a:gd name="connsiteY3" fmla="*/ 223436 h 1121940"/>
                  <a:gd name="connsiteX4" fmla="*/ 728216 w 760273"/>
                  <a:gd name="connsiteY4" fmla="*/ 436742 h 1121940"/>
                  <a:gd name="connsiteX5" fmla="*/ 737504 w 760273"/>
                  <a:gd name="connsiteY5" fmla="*/ 695315 h 1121940"/>
                  <a:gd name="connsiteX6" fmla="*/ 714274 w 760273"/>
                  <a:gd name="connsiteY6" fmla="*/ 1037197 h 1121940"/>
                  <a:gd name="connsiteX7" fmla="*/ 415163 w 760273"/>
                  <a:gd name="connsiteY7" fmla="*/ 1119747 h 1121940"/>
                  <a:gd name="connsiteX8" fmla="*/ 53874 w 760273"/>
                  <a:gd name="connsiteY8" fmla="*/ 980048 h 1121940"/>
                  <a:gd name="connsiteX9" fmla="*/ 48026 w 760273"/>
                  <a:gd name="connsiteY9" fmla="*/ 579568 h 1121940"/>
                  <a:gd name="connsiteX0" fmla="*/ 48026 w 760273"/>
                  <a:gd name="connsiteY0" fmla="*/ 579568 h 1121940"/>
                  <a:gd name="connsiteX1" fmla="*/ 348710 w 760273"/>
                  <a:gd name="connsiteY1" fmla="*/ 247766 h 1121940"/>
                  <a:gd name="connsiteX2" fmla="*/ 423447 w 760273"/>
                  <a:gd name="connsiteY2" fmla="*/ 3823 h 1121940"/>
                  <a:gd name="connsiteX3" fmla="*/ 572185 w 760273"/>
                  <a:gd name="connsiteY3" fmla="*/ 223436 h 1121940"/>
                  <a:gd name="connsiteX4" fmla="*/ 728216 w 760273"/>
                  <a:gd name="connsiteY4" fmla="*/ 436742 h 1121940"/>
                  <a:gd name="connsiteX5" fmla="*/ 737504 w 760273"/>
                  <a:gd name="connsiteY5" fmla="*/ 695315 h 1121940"/>
                  <a:gd name="connsiteX6" fmla="*/ 714274 w 760273"/>
                  <a:gd name="connsiteY6" fmla="*/ 1037197 h 1121940"/>
                  <a:gd name="connsiteX7" fmla="*/ 415163 w 760273"/>
                  <a:gd name="connsiteY7" fmla="*/ 1119747 h 1121940"/>
                  <a:gd name="connsiteX8" fmla="*/ 53874 w 760273"/>
                  <a:gd name="connsiteY8" fmla="*/ 980048 h 1121940"/>
                  <a:gd name="connsiteX9" fmla="*/ 48026 w 760273"/>
                  <a:gd name="connsiteY9" fmla="*/ 579568 h 1121940"/>
                  <a:gd name="connsiteX0" fmla="*/ 48026 w 760273"/>
                  <a:gd name="connsiteY0" fmla="*/ 579197 h 1121569"/>
                  <a:gd name="connsiteX1" fmla="*/ 348710 w 760273"/>
                  <a:gd name="connsiteY1" fmla="*/ 247395 h 1121569"/>
                  <a:gd name="connsiteX2" fmla="*/ 423447 w 760273"/>
                  <a:gd name="connsiteY2" fmla="*/ 3452 h 1121569"/>
                  <a:gd name="connsiteX3" fmla="*/ 519844 w 760273"/>
                  <a:gd name="connsiteY3" fmla="*/ 245112 h 1121569"/>
                  <a:gd name="connsiteX4" fmla="*/ 728216 w 760273"/>
                  <a:gd name="connsiteY4" fmla="*/ 436371 h 1121569"/>
                  <a:gd name="connsiteX5" fmla="*/ 737504 w 760273"/>
                  <a:gd name="connsiteY5" fmla="*/ 694944 h 1121569"/>
                  <a:gd name="connsiteX6" fmla="*/ 714274 w 760273"/>
                  <a:gd name="connsiteY6" fmla="*/ 1036826 h 1121569"/>
                  <a:gd name="connsiteX7" fmla="*/ 415163 w 760273"/>
                  <a:gd name="connsiteY7" fmla="*/ 1119376 h 1121569"/>
                  <a:gd name="connsiteX8" fmla="*/ 53874 w 760273"/>
                  <a:gd name="connsiteY8" fmla="*/ 979677 h 1121569"/>
                  <a:gd name="connsiteX9" fmla="*/ 48026 w 760273"/>
                  <a:gd name="connsiteY9" fmla="*/ 579197 h 1121569"/>
                  <a:gd name="connsiteX0" fmla="*/ 48026 w 760273"/>
                  <a:gd name="connsiteY0" fmla="*/ 579656 h 1122028"/>
                  <a:gd name="connsiteX1" fmla="*/ 348710 w 760273"/>
                  <a:gd name="connsiteY1" fmla="*/ 247854 h 1122028"/>
                  <a:gd name="connsiteX2" fmla="*/ 423447 w 760273"/>
                  <a:gd name="connsiteY2" fmla="*/ 3911 h 1122028"/>
                  <a:gd name="connsiteX3" fmla="*/ 519844 w 760273"/>
                  <a:gd name="connsiteY3" fmla="*/ 245571 h 1122028"/>
                  <a:gd name="connsiteX4" fmla="*/ 728216 w 760273"/>
                  <a:gd name="connsiteY4" fmla="*/ 436830 h 1122028"/>
                  <a:gd name="connsiteX5" fmla="*/ 737504 w 760273"/>
                  <a:gd name="connsiteY5" fmla="*/ 695403 h 1122028"/>
                  <a:gd name="connsiteX6" fmla="*/ 714274 w 760273"/>
                  <a:gd name="connsiteY6" fmla="*/ 1037285 h 1122028"/>
                  <a:gd name="connsiteX7" fmla="*/ 415163 w 760273"/>
                  <a:gd name="connsiteY7" fmla="*/ 1119835 h 1122028"/>
                  <a:gd name="connsiteX8" fmla="*/ 53874 w 760273"/>
                  <a:gd name="connsiteY8" fmla="*/ 980136 h 1122028"/>
                  <a:gd name="connsiteX9" fmla="*/ 48026 w 760273"/>
                  <a:gd name="connsiteY9" fmla="*/ 579656 h 1122028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423447 w 760273"/>
                  <a:gd name="connsiteY2" fmla="*/ 113084 h 1231201"/>
                  <a:gd name="connsiteX3" fmla="*/ 519844 w 760273"/>
                  <a:gd name="connsiteY3" fmla="*/ 354744 h 1231201"/>
                  <a:gd name="connsiteX4" fmla="*/ 728216 w 760273"/>
                  <a:gd name="connsiteY4" fmla="*/ 546003 h 1231201"/>
                  <a:gd name="connsiteX5" fmla="*/ 737504 w 760273"/>
                  <a:gd name="connsiteY5" fmla="*/ 804576 h 1231201"/>
                  <a:gd name="connsiteX6" fmla="*/ 714274 w 760273"/>
                  <a:gd name="connsiteY6" fmla="*/ 1146458 h 1231201"/>
                  <a:gd name="connsiteX7" fmla="*/ 415163 w 760273"/>
                  <a:gd name="connsiteY7" fmla="*/ 1229008 h 1231201"/>
                  <a:gd name="connsiteX8" fmla="*/ 53874 w 760273"/>
                  <a:gd name="connsiteY8" fmla="*/ 1089309 h 1231201"/>
                  <a:gd name="connsiteX9" fmla="*/ 48026 w 760273"/>
                  <a:gd name="connsiteY9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423447 w 760273"/>
                  <a:gd name="connsiteY2" fmla="*/ 113084 h 1231201"/>
                  <a:gd name="connsiteX3" fmla="*/ 519844 w 760273"/>
                  <a:gd name="connsiteY3" fmla="*/ 354744 h 1231201"/>
                  <a:gd name="connsiteX4" fmla="*/ 728216 w 760273"/>
                  <a:gd name="connsiteY4" fmla="*/ 546003 h 1231201"/>
                  <a:gd name="connsiteX5" fmla="*/ 737504 w 760273"/>
                  <a:gd name="connsiteY5" fmla="*/ 804576 h 1231201"/>
                  <a:gd name="connsiteX6" fmla="*/ 714274 w 760273"/>
                  <a:gd name="connsiteY6" fmla="*/ 1146458 h 1231201"/>
                  <a:gd name="connsiteX7" fmla="*/ 415163 w 760273"/>
                  <a:gd name="connsiteY7" fmla="*/ 1229008 h 1231201"/>
                  <a:gd name="connsiteX8" fmla="*/ 53874 w 760273"/>
                  <a:gd name="connsiteY8" fmla="*/ 1089309 h 1231201"/>
                  <a:gd name="connsiteX9" fmla="*/ 48026 w 760273"/>
                  <a:gd name="connsiteY9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424640 w 760273"/>
                  <a:gd name="connsiteY2" fmla="*/ 204277 h 1231201"/>
                  <a:gd name="connsiteX3" fmla="*/ 423447 w 760273"/>
                  <a:gd name="connsiteY3" fmla="*/ 113084 h 1231201"/>
                  <a:gd name="connsiteX4" fmla="*/ 519844 w 760273"/>
                  <a:gd name="connsiteY4" fmla="*/ 354744 h 1231201"/>
                  <a:gd name="connsiteX5" fmla="*/ 728216 w 760273"/>
                  <a:gd name="connsiteY5" fmla="*/ 546003 h 1231201"/>
                  <a:gd name="connsiteX6" fmla="*/ 737504 w 760273"/>
                  <a:gd name="connsiteY6" fmla="*/ 804576 h 1231201"/>
                  <a:gd name="connsiteX7" fmla="*/ 714274 w 760273"/>
                  <a:gd name="connsiteY7" fmla="*/ 1146458 h 1231201"/>
                  <a:gd name="connsiteX8" fmla="*/ 415163 w 760273"/>
                  <a:gd name="connsiteY8" fmla="*/ 1229008 h 1231201"/>
                  <a:gd name="connsiteX9" fmla="*/ 53874 w 760273"/>
                  <a:gd name="connsiteY9" fmla="*/ 1089309 h 1231201"/>
                  <a:gd name="connsiteX10" fmla="*/ 48026 w 760273"/>
                  <a:gd name="connsiteY10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330427 w 760273"/>
                  <a:gd name="connsiteY2" fmla="*/ 83019 h 1231201"/>
                  <a:gd name="connsiteX3" fmla="*/ 423447 w 760273"/>
                  <a:gd name="connsiteY3" fmla="*/ 113084 h 1231201"/>
                  <a:gd name="connsiteX4" fmla="*/ 519844 w 760273"/>
                  <a:gd name="connsiteY4" fmla="*/ 354744 h 1231201"/>
                  <a:gd name="connsiteX5" fmla="*/ 728216 w 760273"/>
                  <a:gd name="connsiteY5" fmla="*/ 546003 h 1231201"/>
                  <a:gd name="connsiteX6" fmla="*/ 737504 w 760273"/>
                  <a:gd name="connsiteY6" fmla="*/ 804576 h 1231201"/>
                  <a:gd name="connsiteX7" fmla="*/ 714274 w 760273"/>
                  <a:gd name="connsiteY7" fmla="*/ 1146458 h 1231201"/>
                  <a:gd name="connsiteX8" fmla="*/ 415163 w 760273"/>
                  <a:gd name="connsiteY8" fmla="*/ 1229008 h 1231201"/>
                  <a:gd name="connsiteX9" fmla="*/ 53874 w 760273"/>
                  <a:gd name="connsiteY9" fmla="*/ 1089309 h 1231201"/>
                  <a:gd name="connsiteX10" fmla="*/ 48026 w 760273"/>
                  <a:gd name="connsiteY10" fmla="*/ 688829 h 1231201"/>
                  <a:gd name="connsiteX0" fmla="*/ 48026 w 760273"/>
                  <a:gd name="connsiteY0" fmla="*/ 688829 h 1231201"/>
                  <a:gd name="connsiteX1" fmla="*/ 348710 w 760273"/>
                  <a:gd name="connsiteY1" fmla="*/ 357027 h 1231201"/>
                  <a:gd name="connsiteX2" fmla="*/ 330427 w 760273"/>
                  <a:gd name="connsiteY2" fmla="*/ 83019 h 1231201"/>
                  <a:gd name="connsiteX3" fmla="*/ 423447 w 760273"/>
                  <a:gd name="connsiteY3" fmla="*/ 113084 h 1231201"/>
                  <a:gd name="connsiteX4" fmla="*/ 519844 w 760273"/>
                  <a:gd name="connsiteY4" fmla="*/ 354744 h 1231201"/>
                  <a:gd name="connsiteX5" fmla="*/ 728216 w 760273"/>
                  <a:gd name="connsiteY5" fmla="*/ 546003 h 1231201"/>
                  <a:gd name="connsiteX6" fmla="*/ 737504 w 760273"/>
                  <a:gd name="connsiteY6" fmla="*/ 804576 h 1231201"/>
                  <a:gd name="connsiteX7" fmla="*/ 714274 w 760273"/>
                  <a:gd name="connsiteY7" fmla="*/ 1146458 h 1231201"/>
                  <a:gd name="connsiteX8" fmla="*/ 415163 w 760273"/>
                  <a:gd name="connsiteY8" fmla="*/ 1229008 h 1231201"/>
                  <a:gd name="connsiteX9" fmla="*/ 53874 w 760273"/>
                  <a:gd name="connsiteY9" fmla="*/ 1089309 h 1231201"/>
                  <a:gd name="connsiteX10" fmla="*/ 48026 w 760273"/>
                  <a:gd name="connsiteY10" fmla="*/ 688829 h 1231201"/>
                  <a:gd name="connsiteX0" fmla="*/ 48026 w 760273"/>
                  <a:gd name="connsiteY0" fmla="*/ 622512 h 1164884"/>
                  <a:gd name="connsiteX1" fmla="*/ 348710 w 760273"/>
                  <a:gd name="connsiteY1" fmla="*/ 290710 h 1164884"/>
                  <a:gd name="connsiteX2" fmla="*/ 330427 w 760273"/>
                  <a:gd name="connsiteY2" fmla="*/ 16702 h 1164884"/>
                  <a:gd name="connsiteX3" fmla="*/ 423447 w 760273"/>
                  <a:gd name="connsiteY3" fmla="*/ 46767 h 1164884"/>
                  <a:gd name="connsiteX4" fmla="*/ 456044 w 760273"/>
                  <a:gd name="connsiteY4" fmla="*/ 165518 h 1164884"/>
                  <a:gd name="connsiteX5" fmla="*/ 519844 w 760273"/>
                  <a:gd name="connsiteY5" fmla="*/ 288427 h 1164884"/>
                  <a:gd name="connsiteX6" fmla="*/ 728216 w 760273"/>
                  <a:gd name="connsiteY6" fmla="*/ 479686 h 1164884"/>
                  <a:gd name="connsiteX7" fmla="*/ 737504 w 760273"/>
                  <a:gd name="connsiteY7" fmla="*/ 738259 h 1164884"/>
                  <a:gd name="connsiteX8" fmla="*/ 714274 w 760273"/>
                  <a:gd name="connsiteY8" fmla="*/ 1080141 h 1164884"/>
                  <a:gd name="connsiteX9" fmla="*/ 415163 w 760273"/>
                  <a:gd name="connsiteY9" fmla="*/ 1162691 h 1164884"/>
                  <a:gd name="connsiteX10" fmla="*/ 53874 w 760273"/>
                  <a:gd name="connsiteY10" fmla="*/ 1022992 h 1164884"/>
                  <a:gd name="connsiteX11" fmla="*/ 48026 w 760273"/>
                  <a:gd name="connsiteY11" fmla="*/ 622512 h 1164884"/>
                  <a:gd name="connsiteX0" fmla="*/ 48026 w 760273"/>
                  <a:gd name="connsiteY0" fmla="*/ 622512 h 1164884"/>
                  <a:gd name="connsiteX1" fmla="*/ 348710 w 760273"/>
                  <a:gd name="connsiteY1" fmla="*/ 290710 h 1164884"/>
                  <a:gd name="connsiteX2" fmla="*/ 330427 w 760273"/>
                  <a:gd name="connsiteY2" fmla="*/ 16702 h 1164884"/>
                  <a:gd name="connsiteX3" fmla="*/ 423447 w 760273"/>
                  <a:gd name="connsiteY3" fmla="*/ 46767 h 1164884"/>
                  <a:gd name="connsiteX4" fmla="*/ 550257 w 760273"/>
                  <a:gd name="connsiteY4" fmla="*/ 71818 h 1164884"/>
                  <a:gd name="connsiteX5" fmla="*/ 519844 w 760273"/>
                  <a:gd name="connsiteY5" fmla="*/ 288427 h 1164884"/>
                  <a:gd name="connsiteX6" fmla="*/ 728216 w 760273"/>
                  <a:gd name="connsiteY6" fmla="*/ 479686 h 1164884"/>
                  <a:gd name="connsiteX7" fmla="*/ 737504 w 760273"/>
                  <a:gd name="connsiteY7" fmla="*/ 738259 h 1164884"/>
                  <a:gd name="connsiteX8" fmla="*/ 714274 w 760273"/>
                  <a:gd name="connsiteY8" fmla="*/ 1080141 h 1164884"/>
                  <a:gd name="connsiteX9" fmla="*/ 415163 w 760273"/>
                  <a:gd name="connsiteY9" fmla="*/ 1162691 h 1164884"/>
                  <a:gd name="connsiteX10" fmla="*/ 53874 w 760273"/>
                  <a:gd name="connsiteY10" fmla="*/ 1022992 h 1164884"/>
                  <a:gd name="connsiteX11" fmla="*/ 48026 w 760273"/>
                  <a:gd name="connsiteY11" fmla="*/ 622512 h 1164884"/>
                  <a:gd name="connsiteX0" fmla="*/ 48026 w 760273"/>
                  <a:gd name="connsiteY0" fmla="*/ 622512 h 1164884"/>
                  <a:gd name="connsiteX1" fmla="*/ 348710 w 760273"/>
                  <a:gd name="connsiteY1" fmla="*/ 290710 h 1164884"/>
                  <a:gd name="connsiteX2" fmla="*/ 330427 w 760273"/>
                  <a:gd name="connsiteY2" fmla="*/ 16702 h 1164884"/>
                  <a:gd name="connsiteX3" fmla="*/ 423447 w 760273"/>
                  <a:gd name="connsiteY3" fmla="*/ 46767 h 1164884"/>
                  <a:gd name="connsiteX4" fmla="*/ 550257 w 760273"/>
                  <a:gd name="connsiteY4" fmla="*/ 71818 h 1164884"/>
                  <a:gd name="connsiteX5" fmla="*/ 519844 w 760273"/>
                  <a:gd name="connsiteY5" fmla="*/ 288427 h 1164884"/>
                  <a:gd name="connsiteX6" fmla="*/ 728216 w 760273"/>
                  <a:gd name="connsiteY6" fmla="*/ 479686 h 1164884"/>
                  <a:gd name="connsiteX7" fmla="*/ 737504 w 760273"/>
                  <a:gd name="connsiteY7" fmla="*/ 738259 h 1164884"/>
                  <a:gd name="connsiteX8" fmla="*/ 714274 w 760273"/>
                  <a:gd name="connsiteY8" fmla="*/ 1080141 h 1164884"/>
                  <a:gd name="connsiteX9" fmla="*/ 415163 w 760273"/>
                  <a:gd name="connsiteY9" fmla="*/ 1162691 h 1164884"/>
                  <a:gd name="connsiteX10" fmla="*/ 53874 w 760273"/>
                  <a:gd name="connsiteY10" fmla="*/ 1022992 h 1164884"/>
                  <a:gd name="connsiteX11" fmla="*/ 48026 w 760273"/>
                  <a:gd name="connsiteY11" fmla="*/ 622512 h 1164884"/>
                  <a:gd name="connsiteX0" fmla="*/ 48026 w 760273"/>
                  <a:gd name="connsiteY0" fmla="*/ 637689 h 1180061"/>
                  <a:gd name="connsiteX1" fmla="*/ 348710 w 760273"/>
                  <a:gd name="connsiteY1" fmla="*/ 305887 h 1180061"/>
                  <a:gd name="connsiteX2" fmla="*/ 330427 w 760273"/>
                  <a:gd name="connsiteY2" fmla="*/ 31879 h 1180061"/>
                  <a:gd name="connsiteX3" fmla="*/ 423447 w 760273"/>
                  <a:gd name="connsiteY3" fmla="*/ 61944 h 1180061"/>
                  <a:gd name="connsiteX4" fmla="*/ 550257 w 760273"/>
                  <a:gd name="connsiteY4" fmla="*/ 86995 h 1180061"/>
                  <a:gd name="connsiteX5" fmla="*/ 519844 w 760273"/>
                  <a:gd name="connsiteY5" fmla="*/ 303604 h 1180061"/>
                  <a:gd name="connsiteX6" fmla="*/ 728216 w 760273"/>
                  <a:gd name="connsiteY6" fmla="*/ 494863 h 1180061"/>
                  <a:gd name="connsiteX7" fmla="*/ 737504 w 760273"/>
                  <a:gd name="connsiteY7" fmla="*/ 753436 h 1180061"/>
                  <a:gd name="connsiteX8" fmla="*/ 714274 w 760273"/>
                  <a:gd name="connsiteY8" fmla="*/ 1095318 h 1180061"/>
                  <a:gd name="connsiteX9" fmla="*/ 415163 w 760273"/>
                  <a:gd name="connsiteY9" fmla="*/ 1177868 h 1180061"/>
                  <a:gd name="connsiteX10" fmla="*/ 53874 w 760273"/>
                  <a:gd name="connsiteY10" fmla="*/ 1038169 h 1180061"/>
                  <a:gd name="connsiteX11" fmla="*/ 48026 w 760273"/>
                  <a:gd name="connsiteY11" fmla="*/ 637689 h 1180061"/>
                  <a:gd name="connsiteX0" fmla="*/ 48026 w 760273"/>
                  <a:gd name="connsiteY0" fmla="*/ 637689 h 1142250"/>
                  <a:gd name="connsiteX1" fmla="*/ 348710 w 760273"/>
                  <a:gd name="connsiteY1" fmla="*/ 305887 h 1142250"/>
                  <a:gd name="connsiteX2" fmla="*/ 330427 w 760273"/>
                  <a:gd name="connsiteY2" fmla="*/ 31879 h 1142250"/>
                  <a:gd name="connsiteX3" fmla="*/ 423447 w 760273"/>
                  <a:gd name="connsiteY3" fmla="*/ 61944 h 1142250"/>
                  <a:gd name="connsiteX4" fmla="*/ 550257 w 760273"/>
                  <a:gd name="connsiteY4" fmla="*/ 86995 h 1142250"/>
                  <a:gd name="connsiteX5" fmla="*/ 519844 w 760273"/>
                  <a:gd name="connsiteY5" fmla="*/ 303604 h 1142250"/>
                  <a:gd name="connsiteX6" fmla="*/ 728216 w 760273"/>
                  <a:gd name="connsiteY6" fmla="*/ 494863 h 1142250"/>
                  <a:gd name="connsiteX7" fmla="*/ 737504 w 760273"/>
                  <a:gd name="connsiteY7" fmla="*/ 753436 h 1142250"/>
                  <a:gd name="connsiteX8" fmla="*/ 714274 w 760273"/>
                  <a:gd name="connsiteY8" fmla="*/ 1095318 h 1142250"/>
                  <a:gd name="connsiteX9" fmla="*/ 467503 w 760273"/>
                  <a:gd name="connsiteY9" fmla="*/ 1128263 h 1142250"/>
                  <a:gd name="connsiteX10" fmla="*/ 53874 w 760273"/>
                  <a:gd name="connsiteY10" fmla="*/ 1038169 h 1142250"/>
                  <a:gd name="connsiteX11" fmla="*/ 48026 w 760273"/>
                  <a:gd name="connsiteY11" fmla="*/ 637689 h 1142250"/>
                  <a:gd name="connsiteX0" fmla="*/ 48026 w 769494"/>
                  <a:gd name="connsiteY0" fmla="*/ 637689 h 1128447"/>
                  <a:gd name="connsiteX1" fmla="*/ 348710 w 769494"/>
                  <a:gd name="connsiteY1" fmla="*/ 305887 h 1128447"/>
                  <a:gd name="connsiteX2" fmla="*/ 330427 w 769494"/>
                  <a:gd name="connsiteY2" fmla="*/ 31879 h 1128447"/>
                  <a:gd name="connsiteX3" fmla="*/ 423447 w 769494"/>
                  <a:gd name="connsiteY3" fmla="*/ 61944 h 1128447"/>
                  <a:gd name="connsiteX4" fmla="*/ 550257 w 769494"/>
                  <a:gd name="connsiteY4" fmla="*/ 86995 h 1128447"/>
                  <a:gd name="connsiteX5" fmla="*/ 519844 w 769494"/>
                  <a:gd name="connsiteY5" fmla="*/ 303604 h 1128447"/>
                  <a:gd name="connsiteX6" fmla="*/ 728216 w 769494"/>
                  <a:gd name="connsiteY6" fmla="*/ 494863 h 1128447"/>
                  <a:gd name="connsiteX7" fmla="*/ 737504 w 769494"/>
                  <a:gd name="connsiteY7" fmla="*/ 753436 h 1128447"/>
                  <a:gd name="connsiteX8" fmla="*/ 729976 w 769494"/>
                  <a:gd name="connsiteY8" fmla="*/ 1023665 h 1128447"/>
                  <a:gd name="connsiteX9" fmla="*/ 467503 w 769494"/>
                  <a:gd name="connsiteY9" fmla="*/ 1128263 h 1128447"/>
                  <a:gd name="connsiteX10" fmla="*/ 53874 w 769494"/>
                  <a:gd name="connsiteY10" fmla="*/ 1038169 h 1128447"/>
                  <a:gd name="connsiteX11" fmla="*/ 48026 w 769494"/>
                  <a:gd name="connsiteY11" fmla="*/ 637689 h 1128447"/>
                  <a:gd name="connsiteX0" fmla="*/ 48026 w 750426"/>
                  <a:gd name="connsiteY0" fmla="*/ 637689 h 1128447"/>
                  <a:gd name="connsiteX1" fmla="*/ 348710 w 750426"/>
                  <a:gd name="connsiteY1" fmla="*/ 305887 h 1128447"/>
                  <a:gd name="connsiteX2" fmla="*/ 330427 w 750426"/>
                  <a:gd name="connsiteY2" fmla="*/ 31879 h 1128447"/>
                  <a:gd name="connsiteX3" fmla="*/ 423447 w 750426"/>
                  <a:gd name="connsiteY3" fmla="*/ 61944 h 1128447"/>
                  <a:gd name="connsiteX4" fmla="*/ 550257 w 750426"/>
                  <a:gd name="connsiteY4" fmla="*/ 86995 h 1128447"/>
                  <a:gd name="connsiteX5" fmla="*/ 519844 w 750426"/>
                  <a:gd name="connsiteY5" fmla="*/ 303604 h 1128447"/>
                  <a:gd name="connsiteX6" fmla="*/ 728216 w 750426"/>
                  <a:gd name="connsiteY6" fmla="*/ 494863 h 1128447"/>
                  <a:gd name="connsiteX7" fmla="*/ 737504 w 750426"/>
                  <a:gd name="connsiteY7" fmla="*/ 753436 h 1128447"/>
                  <a:gd name="connsiteX8" fmla="*/ 729976 w 750426"/>
                  <a:gd name="connsiteY8" fmla="*/ 1023665 h 1128447"/>
                  <a:gd name="connsiteX9" fmla="*/ 467503 w 750426"/>
                  <a:gd name="connsiteY9" fmla="*/ 1128263 h 1128447"/>
                  <a:gd name="connsiteX10" fmla="*/ 53874 w 750426"/>
                  <a:gd name="connsiteY10" fmla="*/ 1038169 h 1128447"/>
                  <a:gd name="connsiteX11" fmla="*/ 48026 w 750426"/>
                  <a:gd name="connsiteY11" fmla="*/ 637689 h 1128447"/>
                  <a:gd name="connsiteX0" fmla="*/ 48026 w 750426"/>
                  <a:gd name="connsiteY0" fmla="*/ 637689 h 1128447"/>
                  <a:gd name="connsiteX1" fmla="*/ 348710 w 750426"/>
                  <a:gd name="connsiteY1" fmla="*/ 305887 h 1128447"/>
                  <a:gd name="connsiteX2" fmla="*/ 330427 w 750426"/>
                  <a:gd name="connsiteY2" fmla="*/ 31879 h 1128447"/>
                  <a:gd name="connsiteX3" fmla="*/ 423447 w 750426"/>
                  <a:gd name="connsiteY3" fmla="*/ 61944 h 1128447"/>
                  <a:gd name="connsiteX4" fmla="*/ 550257 w 750426"/>
                  <a:gd name="connsiteY4" fmla="*/ 86995 h 1128447"/>
                  <a:gd name="connsiteX5" fmla="*/ 519844 w 750426"/>
                  <a:gd name="connsiteY5" fmla="*/ 303604 h 1128447"/>
                  <a:gd name="connsiteX6" fmla="*/ 728216 w 750426"/>
                  <a:gd name="connsiteY6" fmla="*/ 494863 h 1128447"/>
                  <a:gd name="connsiteX7" fmla="*/ 737504 w 750426"/>
                  <a:gd name="connsiteY7" fmla="*/ 753436 h 1128447"/>
                  <a:gd name="connsiteX8" fmla="*/ 729976 w 750426"/>
                  <a:gd name="connsiteY8" fmla="*/ 1023665 h 1128447"/>
                  <a:gd name="connsiteX9" fmla="*/ 467503 w 750426"/>
                  <a:gd name="connsiteY9" fmla="*/ 1128263 h 1128447"/>
                  <a:gd name="connsiteX10" fmla="*/ 53874 w 750426"/>
                  <a:gd name="connsiteY10" fmla="*/ 1038169 h 1128447"/>
                  <a:gd name="connsiteX11" fmla="*/ 48026 w 750426"/>
                  <a:gd name="connsiteY11" fmla="*/ 637689 h 1128447"/>
                  <a:gd name="connsiteX0" fmla="*/ 21903 w 724303"/>
                  <a:gd name="connsiteY0" fmla="*/ 637689 h 1128447"/>
                  <a:gd name="connsiteX1" fmla="*/ 322587 w 724303"/>
                  <a:gd name="connsiteY1" fmla="*/ 305887 h 1128447"/>
                  <a:gd name="connsiteX2" fmla="*/ 304304 w 724303"/>
                  <a:gd name="connsiteY2" fmla="*/ 31879 h 1128447"/>
                  <a:gd name="connsiteX3" fmla="*/ 397324 w 724303"/>
                  <a:gd name="connsiteY3" fmla="*/ 61944 h 1128447"/>
                  <a:gd name="connsiteX4" fmla="*/ 524134 w 724303"/>
                  <a:gd name="connsiteY4" fmla="*/ 86995 h 1128447"/>
                  <a:gd name="connsiteX5" fmla="*/ 493721 w 724303"/>
                  <a:gd name="connsiteY5" fmla="*/ 303604 h 1128447"/>
                  <a:gd name="connsiteX6" fmla="*/ 702093 w 724303"/>
                  <a:gd name="connsiteY6" fmla="*/ 494863 h 1128447"/>
                  <a:gd name="connsiteX7" fmla="*/ 711381 w 724303"/>
                  <a:gd name="connsiteY7" fmla="*/ 753436 h 1128447"/>
                  <a:gd name="connsiteX8" fmla="*/ 703853 w 724303"/>
                  <a:gd name="connsiteY8" fmla="*/ 1023665 h 1128447"/>
                  <a:gd name="connsiteX9" fmla="*/ 441380 w 724303"/>
                  <a:gd name="connsiteY9" fmla="*/ 1128263 h 1128447"/>
                  <a:gd name="connsiteX10" fmla="*/ 27751 w 724303"/>
                  <a:gd name="connsiteY10" fmla="*/ 1038169 h 1128447"/>
                  <a:gd name="connsiteX11" fmla="*/ 21903 w 724303"/>
                  <a:gd name="connsiteY11" fmla="*/ 637689 h 112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4303" h="1128447">
                    <a:moveTo>
                      <a:pt x="21903" y="637689"/>
                    </a:moveTo>
                    <a:cubicBezTo>
                      <a:pt x="71042" y="515642"/>
                      <a:pt x="290837" y="412030"/>
                      <a:pt x="322587" y="305887"/>
                    </a:cubicBezTo>
                    <a:cubicBezTo>
                      <a:pt x="374016" y="222373"/>
                      <a:pt x="370359" y="182771"/>
                      <a:pt x="304304" y="31879"/>
                    </a:cubicBezTo>
                    <a:cubicBezTo>
                      <a:pt x="316760" y="-8778"/>
                      <a:pt x="370116" y="34110"/>
                      <a:pt x="397324" y="61944"/>
                    </a:cubicBezTo>
                    <a:cubicBezTo>
                      <a:pt x="428728" y="78479"/>
                      <a:pt x="555175" y="-102099"/>
                      <a:pt x="524134" y="86995"/>
                    </a:cubicBezTo>
                    <a:cubicBezTo>
                      <a:pt x="425051" y="209948"/>
                      <a:pt x="464061" y="235626"/>
                      <a:pt x="493721" y="303604"/>
                    </a:cubicBezTo>
                    <a:cubicBezTo>
                      <a:pt x="523381" y="371582"/>
                      <a:pt x="648370" y="418054"/>
                      <a:pt x="702093" y="494863"/>
                    </a:cubicBezTo>
                    <a:cubicBezTo>
                      <a:pt x="755816" y="571672"/>
                      <a:pt x="692768" y="660709"/>
                      <a:pt x="711381" y="753436"/>
                    </a:cubicBezTo>
                    <a:cubicBezTo>
                      <a:pt x="729994" y="846163"/>
                      <a:pt x="719193" y="863821"/>
                      <a:pt x="703853" y="1023665"/>
                    </a:cubicBezTo>
                    <a:cubicBezTo>
                      <a:pt x="630938" y="1095322"/>
                      <a:pt x="554064" y="1125846"/>
                      <a:pt x="441380" y="1128263"/>
                    </a:cubicBezTo>
                    <a:cubicBezTo>
                      <a:pt x="328696" y="1130680"/>
                      <a:pt x="113366" y="1109826"/>
                      <a:pt x="27751" y="1038169"/>
                    </a:cubicBezTo>
                    <a:cubicBezTo>
                      <a:pt x="20647" y="801161"/>
                      <a:pt x="-27236" y="759736"/>
                      <a:pt x="21903" y="637689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  <a:alpha val="38000"/>
                </a:sysClr>
              </a:solidFill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EF5A568E-6B20-4ECE-B099-B75158FE6B16}"/>
              </a:ext>
            </a:extLst>
          </p:cNvPr>
          <p:cNvGrpSpPr/>
          <p:nvPr/>
        </p:nvGrpSpPr>
        <p:grpSpPr>
          <a:xfrm rot="3234079">
            <a:off x="1970514" y="2256051"/>
            <a:ext cx="523038" cy="325312"/>
            <a:chOff x="4283933" y="4305985"/>
            <a:chExt cx="1127692" cy="700291"/>
          </a:xfrm>
        </p:grpSpPr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5D22150C-CBE9-42C1-BCAF-58C4855034F0}"/>
                </a:ext>
              </a:extLst>
            </p:cNvPr>
            <p:cNvSpPr/>
            <p:nvPr/>
          </p:nvSpPr>
          <p:spPr>
            <a:xfrm rot="16200000">
              <a:off x="4497633" y="4092285"/>
              <a:ext cx="700291" cy="1127692"/>
            </a:xfrm>
            <a:custGeom>
              <a:avLst/>
              <a:gdLst>
                <a:gd name="connsiteX0" fmla="*/ 379238 w 769495"/>
                <a:gd name="connsiteY0" fmla="*/ 34139 h 1347075"/>
                <a:gd name="connsiteX1" fmla="*/ 356378 w 769495"/>
                <a:gd name="connsiteY1" fmla="*/ 57521 h 1347075"/>
                <a:gd name="connsiteX2" fmla="*/ 379238 w 769495"/>
                <a:gd name="connsiteY2" fmla="*/ 80903 h 1347075"/>
                <a:gd name="connsiteX3" fmla="*/ 402098 w 769495"/>
                <a:gd name="connsiteY3" fmla="*/ 57521 h 1347075"/>
                <a:gd name="connsiteX4" fmla="*/ 379238 w 769495"/>
                <a:gd name="connsiteY4" fmla="*/ 34139 h 1347075"/>
                <a:gd name="connsiteX5" fmla="*/ 268456 w 769495"/>
                <a:gd name="connsiteY5" fmla="*/ 0 h 1347075"/>
                <a:gd name="connsiteX6" fmla="*/ 501038 w 769495"/>
                <a:gd name="connsiteY6" fmla="*/ 0 h 1347075"/>
                <a:gd name="connsiteX7" fmla="*/ 568320 w 769495"/>
                <a:gd name="connsiteY7" fmla="*/ 178446 h 1347075"/>
                <a:gd name="connsiteX8" fmla="*/ 769495 w 769495"/>
                <a:gd name="connsiteY8" fmla="*/ 178446 h 1347075"/>
                <a:gd name="connsiteX9" fmla="*/ 769495 w 769495"/>
                <a:gd name="connsiteY9" fmla="*/ 1347075 h 1347075"/>
                <a:gd name="connsiteX10" fmla="*/ 0 w 769495"/>
                <a:gd name="connsiteY10" fmla="*/ 1347075 h 1347075"/>
                <a:gd name="connsiteX11" fmla="*/ 0 w 769495"/>
                <a:gd name="connsiteY11" fmla="*/ 178446 h 1347075"/>
                <a:gd name="connsiteX12" fmla="*/ 201174 w 769495"/>
                <a:gd name="connsiteY12" fmla="*/ 178446 h 134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495" h="1347075">
                  <a:moveTo>
                    <a:pt x="379238" y="34139"/>
                  </a:moveTo>
                  <a:cubicBezTo>
                    <a:pt x="366613" y="34139"/>
                    <a:pt x="356378" y="44607"/>
                    <a:pt x="356378" y="57521"/>
                  </a:cubicBezTo>
                  <a:cubicBezTo>
                    <a:pt x="356378" y="70435"/>
                    <a:pt x="366613" y="80903"/>
                    <a:pt x="379238" y="80903"/>
                  </a:cubicBezTo>
                  <a:cubicBezTo>
                    <a:pt x="391863" y="80903"/>
                    <a:pt x="402098" y="70435"/>
                    <a:pt x="402098" y="57521"/>
                  </a:cubicBezTo>
                  <a:cubicBezTo>
                    <a:pt x="402098" y="44607"/>
                    <a:pt x="391863" y="34139"/>
                    <a:pt x="379238" y="34139"/>
                  </a:cubicBezTo>
                  <a:close/>
                  <a:moveTo>
                    <a:pt x="268456" y="0"/>
                  </a:moveTo>
                  <a:lnTo>
                    <a:pt x="501038" y="0"/>
                  </a:lnTo>
                  <a:lnTo>
                    <a:pt x="568320" y="178446"/>
                  </a:lnTo>
                  <a:lnTo>
                    <a:pt x="769495" y="178446"/>
                  </a:lnTo>
                  <a:lnTo>
                    <a:pt x="769495" y="1347075"/>
                  </a:lnTo>
                  <a:lnTo>
                    <a:pt x="0" y="1347075"/>
                  </a:lnTo>
                  <a:lnTo>
                    <a:pt x="0" y="178446"/>
                  </a:lnTo>
                  <a:lnTo>
                    <a:pt x="201174" y="17844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350">
              <a:solidFill>
                <a:srgbClr val="4D373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10" name="Picture 509">
              <a:extLst>
                <a:ext uri="{FF2B5EF4-FFF2-40B4-BE49-F238E27FC236}">
                  <a16:creationId xmlns:a16="http://schemas.microsoft.com/office/drawing/2014/main" id="{73DDF78F-D1D0-4472-92C0-D38A7F67B9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 rot="16200000">
              <a:off x="4607944" y="4250939"/>
              <a:ext cx="645149" cy="838497"/>
            </a:xfrm>
            <a:prstGeom prst="rect">
              <a:avLst/>
            </a:prstGeom>
            <a:ln>
              <a:solidFill>
                <a:srgbClr val="000000"/>
              </a:solidFill>
            </a:ln>
          </p:spPr>
        </p:pic>
      </p:grpSp>
    </p:spTree>
    <p:extLst>
      <p:ext uri="{BB962C8B-B14F-4D97-AF65-F5344CB8AC3E}">
        <p14:creationId xmlns:p14="http://schemas.microsoft.com/office/powerpoint/2010/main" val="2176542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Bahnschrift SemiBold Condensed" panose="020B0502040204020203" pitchFamily="34" charset="0"/>
              </a:rPr>
              <a:t>Transport Record for BTB Supper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3DAD7672-C721-D206-5C4A-5D756D0CDF0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3315" b="36204"/>
          <a:stretch/>
        </p:blipFill>
        <p:spPr>
          <a:xfrm>
            <a:off x="628650" y="3306671"/>
            <a:ext cx="7632251" cy="2365467"/>
          </a:xfrm>
          <a:prstGeom prst="rect">
            <a:avLst/>
          </a:prstGeom>
          <a:ln>
            <a:solidFill>
              <a:sysClr val="windowText" lastClr="000000"/>
            </a:solidFill>
          </a:ln>
        </p:spPr>
      </p:pic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7B891553-5E95-9605-2584-756BEC67A25B}"/>
              </a:ext>
            </a:extLst>
          </p:cNvPr>
          <p:cNvSpPr txBox="1">
            <a:spLocks/>
          </p:cNvSpPr>
          <p:nvPr/>
        </p:nvSpPr>
        <p:spPr>
          <a:xfrm>
            <a:off x="628650" y="1892950"/>
            <a:ext cx="7886700" cy="121146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Use the amount prepared column on the </a:t>
            </a:r>
            <a:r>
              <a:rPr kumimoji="0" lang="en-US" sz="26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Summer Daily Meal Transport Record 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record the number of meals provided to BTB in Newton MISC Counts in Post Operating Day. 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D8A649F-7E76-5FCF-A05A-6A198AEBA954}"/>
              </a:ext>
            </a:extLst>
          </p:cNvPr>
          <p:cNvSpPr/>
          <p:nvPr/>
        </p:nvSpPr>
        <p:spPr>
          <a:xfrm>
            <a:off x="4038600" y="3476625"/>
            <a:ext cx="790575" cy="209550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4754F063-DCE0-7DDB-1E50-E87DEAF701AF}"/>
              </a:ext>
            </a:extLst>
          </p:cNvPr>
          <p:cNvSpPr txBox="1">
            <a:spLocks/>
          </p:cNvSpPr>
          <p:nvPr/>
        </p:nvSpPr>
        <p:spPr>
          <a:xfrm>
            <a:off x="628650" y="5842092"/>
            <a:ext cx="7886700" cy="12114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*BTB will be billed for the amount of meals prepared, not of the amount served.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6770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CMS Production Worksheet (SUPPER)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C23B72B6-E60F-84BD-9999-142B5D5B6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7989235"/>
              </p:ext>
            </p:extLst>
          </p:nvPr>
        </p:nvGraphicFramePr>
        <p:xfrm>
          <a:off x="157715" y="2057400"/>
          <a:ext cx="8814105" cy="4636869"/>
        </p:xfrm>
        <a:graphic>
          <a:graphicData uri="http://schemas.openxmlformats.org/drawingml/2006/table">
            <a:tbl>
              <a:tblPr/>
              <a:tblGrid>
                <a:gridCol w="883593">
                  <a:extLst>
                    <a:ext uri="{9D8B030D-6E8A-4147-A177-3AD203B41FA5}">
                      <a16:colId xmlns:a16="http://schemas.microsoft.com/office/drawing/2014/main" val="3491473595"/>
                    </a:ext>
                  </a:extLst>
                </a:gridCol>
                <a:gridCol w="1397092">
                  <a:extLst>
                    <a:ext uri="{9D8B030D-6E8A-4147-A177-3AD203B41FA5}">
                      <a16:colId xmlns:a16="http://schemas.microsoft.com/office/drawing/2014/main" val="892570984"/>
                    </a:ext>
                  </a:extLst>
                </a:gridCol>
                <a:gridCol w="173740">
                  <a:extLst>
                    <a:ext uri="{9D8B030D-6E8A-4147-A177-3AD203B41FA5}">
                      <a16:colId xmlns:a16="http://schemas.microsoft.com/office/drawing/2014/main" val="19589569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019685069"/>
                    </a:ext>
                  </a:extLst>
                </a:gridCol>
                <a:gridCol w="774506">
                  <a:extLst>
                    <a:ext uri="{9D8B030D-6E8A-4147-A177-3AD203B41FA5}">
                      <a16:colId xmlns:a16="http://schemas.microsoft.com/office/drawing/2014/main" val="18197986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20268545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70693732"/>
                    </a:ext>
                  </a:extLst>
                </a:gridCol>
                <a:gridCol w="369292">
                  <a:extLst>
                    <a:ext uri="{9D8B030D-6E8A-4147-A177-3AD203B41FA5}">
                      <a16:colId xmlns:a16="http://schemas.microsoft.com/office/drawing/2014/main" val="2198675945"/>
                    </a:ext>
                  </a:extLst>
                </a:gridCol>
                <a:gridCol w="503392">
                  <a:extLst>
                    <a:ext uri="{9D8B030D-6E8A-4147-A177-3AD203B41FA5}">
                      <a16:colId xmlns:a16="http://schemas.microsoft.com/office/drawing/2014/main" val="309407591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76605560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62829121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2562162473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1011640566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900773639"/>
                    </a:ext>
                  </a:extLst>
                </a:gridCol>
                <a:gridCol w="523610">
                  <a:extLst>
                    <a:ext uri="{9D8B030D-6E8A-4147-A177-3AD203B41FA5}">
                      <a16:colId xmlns:a16="http://schemas.microsoft.com/office/drawing/2014/main" val="3537246225"/>
                    </a:ext>
                  </a:extLst>
                </a:gridCol>
              </a:tblGrid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410510"/>
                  </a:ext>
                </a:extLst>
              </a:tr>
              <a:tr h="185459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Recipe Number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Item Description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 Projected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Size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Portion Cost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Inventory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Prepared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Adult Served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Non-Reimburseable/ A La Carte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Student Meal Portions Available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Leftover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Cost of Amount Used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2565201"/>
                  </a:ext>
                </a:extLst>
              </a:tr>
              <a:tr h="5563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Cases, Units, Servings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Broken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24954464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Unassigned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138402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ROASTED POTATO WEDGES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262019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PARADISE PUNCH FRUIT SLUSH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Pouch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6499402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KETCHUP PC 9 GRAM CS/1000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GRAM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544076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s-E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MAYO RED CAL PC CS/200/12 GM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  <a:endParaRPr lang="es-E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68790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MUSTARD IND PC 500/5.5GR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Packet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197565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Entrée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462955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CAFÉ LA BURGER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1-1 Serving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6877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WOW BUTTER MEAL KIT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6919932"/>
                  </a:ext>
                </a:extLst>
              </a:tr>
              <a:tr h="198251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Items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0857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1 % LOW FAT 1/2 PT ECO LA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1- Each 1/2 pint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069638"/>
                  </a:ext>
                </a:extLst>
              </a:tr>
              <a:tr h="1918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MILK NON FAT 1/2 PT ECO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05768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419243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9585938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Comments: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5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BTB Purchased</a:t>
                      </a:r>
                    </a:p>
                    <a:p>
                      <a:pPr algn="ctr" fontAlgn="ctr"/>
                      <a:endParaRPr lang="es-E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8898864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627666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45948"/>
                  </a:ext>
                </a:extLst>
              </a:tr>
              <a:tr h="185459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Food Service Worker Signature</a:t>
                      </a: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Cafeteria Manager Signature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1586000"/>
                  </a:ext>
                </a:extLst>
              </a:tr>
              <a:tr h="1854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94" marR="4994" marT="4994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69709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B0E68A42-E17F-C37E-1911-C0868D2B5611}"/>
              </a:ext>
            </a:extLst>
          </p:cNvPr>
          <p:cNvSpPr txBox="1"/>
          <p:nvPr/>
        </p:nvSpPr>
        <p:spPr>
          <a:xfrm>
            <a:off x="2057400" y="2773362"/>
            <a:ext cx="1847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omic Sans MS" pitchFamily="66" charset="0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7F5D30B-F70B-FC1A-074C-499D71332E6B}"/>
              </a:ext>
            </a:extLst>
          </p:cNvPr>
          <p:cNvSpPr/>
          <p:nvPr/>
        </p:nvSpPr>
        <p:spPr>
          <a:xfrm>
            <a:off x="4649516" y="5434000"/>
            <a:ext cx="3776888" cy="781456"/>
          </a:xfrm>
          <a:prstGeom prst="roundRect">
            <a:avLst/>
          </a:prstGeom>
          <a:solidFill>
            <a:srgbClr val="F5852C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Enter “BTB Purchased” in comment section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A4C312EC-4A05-A1D8-8BE3-37743B5BE39F}"/>
              </a:ext>
            </a:extLst>
          </p:cNvPr>
          <p:cNvCxnSpPr>
            <a:cxnSpLocks/>
            <a:stCxn id="5" idx="3"/>
            <a:endCxn id="3" idx="1"/>
          </p:cNvCxnSpPr>
          <p:nvPr/>
        </p:nvCxnSpPr>
        <p:spPr>
          <a:xfrm>
            <a:off x="3456432" y="5824728"/>
            <a:ext cx="1193084" cy="0"/>
          </a:xfrm>
          <a:prstGeom prst="line">
            <a:avLst/>
          </a:prstGeom>
          <a:noFill/>
          <a:ln w="38100" cap="flat" cmpd="sng" algn="ctr">
            <a:solidFill>
              <a:srgbClr val="C00000"/>
            </a:solidFill>
            <a:prstDash val="solid"/>
          </a:ln>
          <a:effectLst/>
        </p:spPr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8C068DF2-9A3E-813E-53E6-A6996F5270EC}"/>
              </a:ext>
            </a:extLst>
          </p:cNvPr>
          <p:cNvSpPr/>
          <p:nvPr/>
        </p:nvSpPr>
        <p:spPr>
          <a:xfrm>
            <a:off x="1984248" y="5528780"/>
            <a:ext cx="1472184" cy="59189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BCB7CB0-CEA6-9C75-C95B-31476E8BD0BE}"/>
              </a:ext>
            </a:extLst>
          </p:cNvPr>
          <p:cNvSpPr/>
          <p:nvPr/>
        </p:nvSpPr>
        <p:spPr>
          <a:xfrm rot="5400000">
            <a:off x="5054263" y="2294034"/>
            <a:ext cx="1105424" cy="59189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E90A42F-5AA5-B29C-EA0C-4CB6ECA43B2F}"/>
              </a:ext>
            </a:extLst>
          </p:cNvPr>
          <p:cNvSpPr/>
          <p:nvPr/>
        </p:nvSpPr>
        <p:spPr>
          <a:xfrm rot="5400000">
            <a:off x="6066490" y="2294034"/>
            <a:ext cx="1105424" cy="59189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6292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17" grpId="0" animBg="1"/>
      <p:bldP spid="18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DEB271A-7240-388A-9034-2DC02702D7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3" name="Rectangle 52">
            <a:extLst>
              <a:ext uri="{FF2B5EF4-FFF2-40B4-BE49-F238E27FC236}">
                <a16:creationId xmlns:a16="http://schemas.microsoft.com/office/drawing/2014/main" id="{769F430A-4A64-B541-27DA-524BA4E835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6" descr="Abstract Blurred Background Defocused Orange Gradient Stock Illustration -  Download Image Now - iStock">
            <a:extLst>
              <a:ext uri="{FF2B5EF4-FFF2-40B4-BE49-F238E27FC236}">
                <a16:creationId xmlns:a16="http://schemas.microsoft.com/office/drawing/2014/main" id="{24989AC9-7327-8F83-1AB7-74464BFA20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5" r="23211"/>
          <a:stretch/>
        </p:blipFill>
        <p:spPr bwMode="auto">
          <a:xfrm flipV="1">
            <a:off x="20" y="10"/>
            <a:ext cx="7252212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5FCEFB5A-8FBA-F22D-9A11-03BA832B47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843764" y="0"/>
            <a:ext cx="530023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36BCF1B-B3B9-E745-3092-0D63869992CD}"/>
              </a:ext>
            </a:extLst>
          </p:cNvPr>
          <p:cNvSpPr/>
          <p:nvPr/>
        </p:nvSpPr>
        <p:spPr>
          <a:xfrm>
            <a:off x="4165600" y="2234674"/>
            <a:ext cx="4410142" cy="3416320"/>
          </a:xfrm>
          <a:prstGeom prst="rect">
            <a:avLst/>
          </a:prstGeom>
          <a:noFill/>
        </p:spPr>
        <p:txBody>
          <a:bodyPr vert="horz" wrap="square" lIns="91440" tIns="45720" rIns="91440" bIns="45720">
            <a:spAutoFit/>
          </a:bodyPr>
          <a:lstStyle/>
          <a:p>
            <a:pPr algn="r"/>
            <a:r>
              <a:rPr lang="en-US" sz="7200" b="1" i="1">
                <a:ln w="19050">
                  <a:solidFill>
                    <a:prstClr val="white"/>
                  </a:solidFill>
                  <a:prstDash val="solid"/>
                </a:ln>
                <a:solidFill>
                  <a:srgbClr val="ED3432"/>
                </a:solidFill>
                <a:effectLst>
                  <a:outerShdw blurRad="50800" dist="50800" dir="5400000" algn="ctr" rotWithShape="0">
                    <a:srgbClr val="68C0E4"/>
                  </a:outerShdw>
                </a:effectLst>
                <a:latin typeface="Bahnschrift Condensed" panose="020B0502040204020203" pitchFamily="34" charset="0"/>
              </a:rPr>
              <a:t>Claiming Meals in Newton</a:t>
            </a:r>
            <a:endParaRPr lang="en-US" sz="7200" b="1" i="1" dirty="0">
              <a:ln w="19050">
                <a:solidFill>
                  <a:prstClr val="white"/>
                </a:solidFill>
                <a:prstDash val="solid"/>
              </a:ln>
              <a:solidFill>
                <a:srgbClr val="ED3432"/>
              </a:solidFill>
              <a:effectLst>
                <a:outerShdw blurRad="50800" dist="50800" dir="5400000" algn="ctr" rotWithShape="0">
                  <a:srgbClr val="68C0E4"/>
                </a:outerShdw>
              </a:effectLst>
              <a:latin typeface="Bahnschrift Condensed" panose="020B0502040204020203" pitchFamily="34" charset="0"/>
            </a:endParaRPr>
          </a:p>
        </p:txBody>
      </p:sp>
      <p:pic>
        <p:nvPicPr>
          <p:cNvPr id="9" name="Picture 8" descr="Hello Summer Title SVG scrapbook cut file cute clipart files for silhouette  cricut pazzles free svgs free svg cuts cute cut files">
            <a:extLst>
              <a:ext uri="{FF2B5EF4-FFF2-40B4-BE49-F238E27FC236}">
                <a16:creationId xmlns:a16="http://schemas.microsoft.com/office/drawing/2014/main" id="{9CA5ED1D-E35F-E45F-8696-630FB0C2A11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855" b="6509"/>
          <a:stretch/>
        </p:blipFill>
        <p:spPr bwMode="auto">
          <a:xfrm>
            <a:off x="746058" y="342900"/>
            <a:ext cx="3513748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New Sign Vector Art, Icons, and Graphics for Free Download">
            <a:extLst>
              <a:ext uri="{FF2B5EF4-FFF2-40B4-BE49-F238E27FC236}">
                <a16:creationId xmlns:a16="http://schemas.microsoft.com/office/drawing/2014/main" id="{87A7903F-ACFE-9654-9A13-701AB18D59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9091" r="91267">
                        <a14:foregroundMark x1="9091" y1="25918" x2="9091" y2="25918"/>
                        <a14:foregroundMark x1="91267" y1="35306" x2="91267" y2="35306"/>
                        <a14:foregroundMark x1="80816" y1="63061" x2="80816" y2="63061"/>
                        <a14:foregroundMark x1="81890" y1="61939" x2="81890" y2="61939"/>
                        <a14:backgroundMark x1="46671" y1="26837" x2="46671" y2="26837"/>
                        <a14:backgroundMark x1="47888" y1="26837" x2="47888" y2="26837"/>
                        <a14:backgroundMark x1="79384" y1="29082" x2="79384" y2="29082"/>
                        <a14:backgroundMark x1="59699" y1="64898" x2="59699" y2="6489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997" t="16645" r="7422" b="12824"/>
          <a:stretch/>
        </p:blipFill>
        <p:spPr bwMode="auto">
          <a:xfrm rot="20994067">
            <a:off x="771439" y="3131378"/>
            <a:ext cx="4448334" cy="25719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40810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4BC9735D-8DC0-92FE-F8A0-AE41F9E439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CD230C-BD93-EDA4-4AC4-BF0E2688FD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Breakfast and Lunch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E126D6F-EE10-8855-285E-D604FAEC29AF}"/>
              </a:ext>
            </a:extLst>
          </p:cNvPr>
          <p:cNvGrpSpPr/>
          <p:nvPr/>
        </p:nvGrpSpPr>
        <p:grpSpPr>
          <a:xfrm>
            <a:off x="384047" y="2102100"/>
            <a:ext cx="2133600" cy="2653800"/>
            <a:chOff x="381000" y="1066800"/>
            <a:chExt cx="2133600" cy="265380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4DD173C-39D3-8653-710D-143B72208CAF}"/>
                </a:ext>
              </a:extLst>
            </p:cNvPr>
            <p:cNvGrpSpPr/>
            <p:nvPr/>
          </p:nvGrpSpPr>
          <p:grpSpPr>
            <a:xfrm>
              <a:off x="381000" y="1066800"/>
              <a:ext cx="2133600" cy="2207226"/>
              <a:chOff x="419100" y="1643691"/>
              <a:chExt cx="2133600" cy="2207226"/>
            </a:xfrm>
          </p:grpSpPr>
          <p:sp>
            <p:nvSpPr>
              <p:cNvPr id="10" name="Wave 9">
                <a:extLst>
                  <a:ext uri="{FF2B5EF4-FFF2-40B4-BE49-F238E27FC236}">
                    <a16:creationId xmlns:a16="http://schemas.microsoft.com/office/drawing/2014/main" id="{FF159D7B-21FC-7255-2449-C3E63FEB9382}"/>
                  </a:ext>
                </a:extLst>
              </p:cNvPr>
              <p:cNvSpPr/>
              <p:nvPr/>
            </p:nvSpPr>
            <p:spPr>
              <a:xfrm>
                <a:off x="1495423" y="1643691"/>
                <a:ext cx="385367" cy="266281"/>
              </a:xfrm>
              <a:prstGeom prst="wave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2497B72A-5A43-500C-7BD8-641EA850F6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95423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04190656-4E32-F393-5B09-721974CF299F}"/>
                  </a:ext>
                </a:extLst>
              </p:cNvPr>
              <p:cNvSpPr/>
              <p:nvPr/>
            </p:nvSpPr>
            <p:spPr>
              <a:xfrm>
                <a:off x="571500" y="2590800"/>
                <a:ext cx="1790700" cy="1104900"/>
              </a:xfrm>
              <a:prstGeom prst="rect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B6D99A50-45E0-346D-97C1-69765663F580}"/>
                  </a:ext>
                </a:extLst>
              </p:cNvPr>
              <p:cNvSpPr/>
              <p:nvPr/>
            </p:nvSpPr>
            <p:spPr>
              <a:xfrm>
                <a:off x="1172369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Trapezoid 13">
                <a:extLst>
                  <a:ext uri="{FF2B5EF4-FFF2-40B4-BE49-F238E27FC236}">
                    <a16:creationId xmlns:a16="http://schemas.microsoft.com/office/drawing/2014/main" id="{DE6460A0-0F03-AD51-7852-21E0D5D0608E}"/>
                  </a:ext>
                </a:extLst>
              </p:cNvPr>
              <p:cNvSpPr/>
              <p:nvPr/>
            </p:nvSpPr>
            <p:spPr>
              <a:xfrm>
                <a:off x="419100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id="{270FC455-5A51-A2DF-4BD3-D6CDA3C02566}"/>
                  </a:ext>
                </a:extLst>
              </p:cNvPr>
              <p:cNvSpPr/>
              <p:nvPr/>
            </p:nvSpPr>
            <p:spPr>
              <a:xfrm>
                <a:off x="1174750" y="1997075"/>
                <a:ext cx="64770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EBE76330-AEBB-A872-48A3-21354927278B}"/>
                  </a:ext>
                </a:extLst>
              </p:cNvPr>
              <p:cNvSpPr/>
              <p:nvPr/>
            </p:nvSpPr>
            <p:spPr>
              <a:xfrm>
                <a:off x="685800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0A898C72-DFE8-8A94-F23B-73D1F0A9011D}"/>
                  </a:ext>
                </a:extLst>
              </p:cNvPr>
              <p:cNvGrpSpPr/>
              <p:nvPr/>
            </p:nvGrpSpPr>
            <p:grpSpPr>
              <a:xfrm>
                <a:off x="1214437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912929A1-BEA2-6496-72E1-74BCB8036A03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CDE5414A-ED09-64C0-0EF6-35A658C2EC6D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BB35DFB8-316F-D22A-AE32-D184015D387F}"/>
                  </a:ext>
                </a:extLst>
              </p:cNvPr>
              <p:cNvSpPr/>
              <p:nvPr/>
            </p:nvSpPr>
            <p:spPr>
              <a:xfrm>
                <a:off x="685800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FA5E1609-4E92-7847-6854-858DC73770A5}"/>
                  </a:ext>
                </a:extLst>
              </p:cNvPr>
              <p:cNvSpPr/>
              <p:nvPr/>
            </p:nvSpPr>
            <p:spPr>
              <a:xfrm>
                <a:off x="1905000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3289D5E2-AFF4-316D-CD36-DDE5E85EC8B3}"/>
                  </a:ext>
                </a:extLst>
              </p:cNvPr>
              <p:cNvSpPr/>
              <p:nvPr/>
            </p:nvSpPr>
            <p:spPr>
              <a:xfrm>
                <a:off x="1905000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Isosceles Triangle 20">
                <a:extLst>
                  <a:ext uri="{FF2B5EF4-FFF2-40B4-BE49-F238E27FC236}">
                    <a16:creationId xmlns:a16="http://schemas.microsoft.com/office/drawing/2014/main" id="{4E165B1D-5365-C829-5C02-49D7C38E8CC7}"/>
                  </a:ext>
                </a:extLst>
              </p:cNvPr>
              <p:cNvSpPr/>
              <p:nvPr/>
            </p:nvSpPr>
            <p:spPr>
              <a:xfrm>
                <a:off x="1127125" y="2825749"/>
                <a:ext cx="74295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AE02DD7F-A907-A6E2-F1D1-7AFEE36C6F9B}"/>
                  </a:ext>
                </a:extLst>
              </p:cNvPr>
              <p:cNvSpPr/>
              <p:nvPr/>
            </p:nvSpPr>
            <p:spPr>
              <a:xfrm>
                <a:off x="419100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E3A0B06-3776-1A01-73C4-84600082BC3A}"/>
                  </a:ext>
                </a:extLst>
              </p:cNvPr>
              <p:cNvSpPr/>
              <p:nvPr/>
            </p:nvSpPr>
            <p:spPr>
              <a:xfrm>
                <a:off x="1162050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145FD34C-D08B-3943-2CA8-6047B2DB95E0}"/>
                  </a:ext>
                </a:extLst>
              </p:cNvPr>
              <p:cNvSpPr/>
              <p:nvPr/>
            </p:nvSpPr>
            <p:spPr>
              <a:xfrm>
                <a:off x="1018380" y="378169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Isosceles Triangle 24">
                <a:extLst>
                  <a:ext uri="{FF2B5EF4-FFF2-40B4-BE49-F238E27FC236}">
                    <a16:creationId xmlns:a16="http://schemas.microsoft.com/office/drawing/2014/main" id="{6F9568CE-C08B-9D7D-A21E-3F492376F465}"/>
                  </a:ext>
                </a:extLst>
              </p:cNvPr>
              <p:cNvSpPr/>
              <p:nvPr/>
            </p:nvSpPr>
            <p:spPr>
              <a:xfrm>
                <a:off x="1162050" y="2230102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26" name="Picture 6" descr="Image result for clock flat art">
                <a:extLst>
                  <a:ext uri="{FF2B5EF4-FFF2-40B4-BE49-F238E27FC236}">
                    <a16:creationId xmlns:a16="http://schemas.microsoft.com/office/drawing/2014/main" id="{7C03173E-7CF3-5FBE-9714-C8912E14E6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64255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13037303-7FD2-5BD5-F7C2-7D136567AA2D}"/>
                  </a:ext>
                </a:extLst>
              </p:cNvPr>
              <p:cNvSpPr/>
              <p:nvPr/>
            </p:nvSpPr>
            <p:spPr>
              <a:xfrm>
                <a:off x="1116409" y="3118706"/>
                <a:ext cx="764381" cy="79480"/>
              </a:xfrm>
              <a:prstGeom prst="rect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ECF6FC9-4A25-6DBD-F8F6-0D7802A0933B}"/>
                </a:ext>
              </a:extLst>
            </p:cNvPr>
            <p:cNvSpPr txBox="1"/>
            <p:nvPr/>
          </p:nvSpPr>
          <p:spPr>
            <a:xfrm>
              <a:off x="462951" y="3351268"/>
              <a:ext cx="1988744" cy="369332"/>
            </a:xfrm>
            <a:prstGeom prst="rect">
              <a:avLst/>
            </a:prstGeom>
            <a:solidFill>
              <a:srgbClr val="4BACC6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STAND ALONE SITE</a:t>
              </a:r>
            </a:p>
          </p:txBody>
        </p:sp>
      </p:grp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337E9713-D235-4852-CBE1-F8A04848CE12}"/>
              </a:ext>
            </a:extLst>
          </p:cNvPr>
          <p:cNvCxnSpPr/>
          <p:nvPr/>
        </p:nvCxnSpPr>
        <p:spPr>
          <a:xfrm>
            <a:off x="2843627" y="1546371"/>
            <a:ext cx="0" cy="5070106"/>
          </a:xfrm>
          <a:prstGeom prst="line">
            <a:avLst/>
          </a:prstGeom>
          <a:noFill/>
          <a:ln w="25400" cap="flat" cmpd="sng" algn="ctr">
            <a:solidFill>
              <a:sysClr val="window" lastClr="FFFFFF">
                <a:lumMod val="8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E3037BCA-2375-B1D6-3C0A-9BD108C1503C}"/>
              </a:ext>
            </a:extLst>
          </p:cNvPr>
          <p:cNvSpPr txBox="1"/>
          <p:nvPr/>
        </p:nvSpPr>
        <p:spPr>
          <a:xfrm>
            <a:off x="3147626" y="1546371"/>
            <a:ext cx="5688393" cy="31239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rtl="0" fontAlgn="base"/>
            <a:r>
              <a:rPr lang="en-US" sz="2400" b="0" i="0" u="none" strike="noStrike" dirty="0">
                <a:effectLst/>
              </a:rPr>
              <a:t>To account for all breakfast and lunch meals served to students on campus, FSD staff will use the Newton FOH POS.</a:t>
            </a:r>
            <a:r>
              <a:rPr lang="en-US" sz="2400" b="0" i="0" dirty="0">
                <a:effectLst/>
              </a:rPr>
              <a:t>​</a:t>
            </a:r>
          </a:p>
          <a:p>
            <a:pPr algn="l" rtl="0" fontAlgn="base"/>
            <a:endParaRPr lang="en-US" sz="500" b="0" i="0" dirty="0">
              <a:effectLst/>
            </a:endParaRPr>
          </a:p>
          <a:p>
            <a:pPr algn="l" rtl="0" fontAlgn="base"/>
            <a:r>
              <a:rPr lang="en-US" sz="2400" b="0" i="0" u="none" strike="noStrike" dirty="0">
                <a:effectLst/>
              </a:rPr>
              <a:t>Secondary schools with mobile cart services </a:t>
            </a:r>
            <a:r>
              <a:rPr lang="en-US" sz="2400" dirty="0"/>
              <a:t>can</a:t>
            </a:r>
            <a:r>
              <a:rPr lang="en-US" sz="2400" b="0" i="0" u="none" strike="noStrike" dirty="0">
                <a:effectLst/>
              </a:rPr>
              <a:t> use a POS tablet or push out the </a:t>
            </a:r>
            <a:r>
              <a:rPr lang="en-US" sz="2400" dirty="0"/>
              <a:t>Newton</a:t>
            </a:r>
            <a:r>
              <a:rPr lang="en-US" sz="2400" b="0" i="0" u="none" strike="noStrike" dirty="0">
                <a:effectLst/>
              </a:rPr>
              <a:t> POS from the cafeteria to record all lunch meals. </a:t>
            </a:r>
            <a:endParaRPr lang="en-US" sz="2400" b="0" i="0" dirty="0">
              <a:effectLst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453BB07-4C63-3953-62FC-0F287E642998}"/>
              </a:ext>
            </a:extLst>
          </p:cNvPr>
          <p:cNvGrpSpPr/>
          <p:nvPr/>
        </p:nvGrpSpPr>
        <p:grpSpPr>
          <a:xfrm>
            <a:off x="5841795" y="4395391"/>
            <a:ext cx="2918158" cy="2083640"/>
            <a:chOff x="4161112" y="2271125"/>
            <a:chExt cx="4174151" cy="3710450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16DDAC12-CE98-17BB-0013-D9458EA9C57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05316" y="2511637"/>
              <a:ext cx="3729034" cy="2146088"/>
            </a:xfrm>
            <a:prstGeom prst="rect">
              <a:avLst/>
            </a:prstGeom>
          </p:spPr>
        </p:pic>
        <p:pic>
          <p:nvPicPr>
            <p:cNvPr id="6" name="Picture 5" descr="A picture containing text, monitor, display&#10;&#10;Description automatically generated">
              <a:extLst>
                <a:ext uri="{FF2B5EF4-FFF2-40B4-BE49-F238E27FC236}">
                  <a16:creationId xmlns:a16="http://schemas.microsoft.com/office/drawing/2014/main" id="{F7BE67E4-B075-F90F-04A6-E5C2FBB50FB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>
                          <a14:backgroundMark x1="25583" y1="32083" x2="25583" y2="32083"/>
                          <a14:backgroundMark x1="17750" y1="28917" x2="34167" y2="31083"/>
                          <a14:backgroundMark x1="34167" y1="31083" x2="69000" y2="5066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394" t="20278" r="11256" b="14028"/>
            <a:stretch/>
          </p:blipFill>
          <p:spPr>
            <a:xfrm>
              <a:off x="4161112" y="2271125"/>
              <a:ext cx="4174151" cy="3710450"/>
            </a:xfrm>
            <a:prstGeom prst="rect">
              <a:avLst/>
            </a:prstGeom>
          </p:spPr>
        </p:pic>
      </p:grpSp>
      <p:sp>
        <p:nvSpPr>
          <p:cNvPr id="81" name="TextBox 80">
            <a:extLst>
              <a:ext uri="{FF2B5EF4-FFF2-40B4-BE49-F238E27FC236}">
                <a16:creationId xmlns:a16="http://schemas.microsoft.com/office/drawing/2014/main" id="{D50F542A-4290-C59D-39AF-141F3CA338A0}"/>
              </a:ext>
            </a:extLst>
          </p:cNvPr>
          <p:cNvSpPr txBox="1"/>
          <p:nvPr/>
        </p:nvSpPr>
        <p:spPr>
          <a:xfrm>
            <a:off x="3622743" y="4860825"/>
            <a:ext cx="24921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1pPr>
            <a:lvl2pPr marL="457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2pPr>
            <a:lvl3pPr marL="914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3pPr>
            <a:lvl4pPr marL="1371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4pPr>
            <a:lvl5pPr marL="18288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5pPr>
            <a:lvl6pPr marL="22860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6pPr>
            <a:lvl7pPr marL="2743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7pPr>
            <a:lvl8pPr marL="3200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8pPr>
            <a:lvl9pPr marL="3657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9pPr>
          </a:lstStyle>
          <a:p>
            <a:pPr algn="ctr"/>
            <a:r>
              <a:rPr lang="en-US" sz="2400" dirty="0"/>
              <a:t>Newton POS Terminal</a:t>
            </a:r>
          </a:p>
        </p:txBody>
      </p:sp>
    </p:spTree>
    <p:extLst>
      <p:ext uri="{BB962C8B-B14F-4D97-AF65-F5344CB8AC3E}">
        <p14:creationId xmlns:p14="http://schemas.microsoft.com/office/powerpoint/2010/main" val="3343302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61CABA1-2F83-8F27-2683-43B2A006DB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E6BCA8-03E1-967E-B801-A47F09F7B0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6514" y="373502"/>
            <a:ext cx="4043934" cy="1325563"/>
          </a:xfrm>
        </p:spPr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Newton FOH POS</a:t>
            </a:r>
          </a:p>
        </p:txBody>
      </p:sp>
      <p:sp>
        <p:nvSpPr>
          <p:cNvPr id="8" name="Text Box 2">
            <a:extLst>
              <a:ext uri="{FF2B5EF4-FFF2-40B4-BE49-F238E27FC236}">
                <a16:creationId xmlns:a16="http://schemas.microsoft.com/office/drawing/2014/main" id="{4E336092-EFAF-17A9-4DFB-0FBB050A9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206" y="1499525"/>
            <a:ext cx="4872570" cy="1059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1.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  Confirm Meal, Date, and Menu and enter cash drawer starting balance of $0.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A3F1F0-B5B5-657D-54C8-7CCFCDE84DC3}"/>
              </a:ext>
            </a:extLst>
          </p:cNvPr>
          <p:cNvSpPr/>
          <p:nvPr/>
        </p:nvSpPr>
        <p:spPr>
          <a:xfrm>
            <a:off x="5234940" y="1443826"/>
            <a:ext cx="27432" cy="5486400"/>
          </a:xfrm>
          <a:prstGeom prst="rect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 Box 2">
            <a:extLst>
              <a:ext uri="{FF2B5EF4-FFF2-40B4-BE49-F238E27FC236}">
                <a16:creationId xmlns:a16="http://schemas.microsoft.com/office/drawing/2014/main" id="{C4302C62-C3BC-79D9-7081-BED0F5AC8B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753" y="4977121"/>
            <a:ext cx="5198010" cy="20140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>
                <a:tab pos="457200" algn="l"/>
              </a:tabLst>
              <a:defRPr/>
            </a:pP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 Click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FREE STUDENT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as students receive a reimbursable breakfast/lunch on the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MENU BAR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at the bottom of the screen.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1771DA9B-5E69-12F7-BE49-3AB00A2B680F}"/>
              </a:ext>
            </a:extLst>
          </p:cNvPr>
          <p:cNvSpPr/>
          <p:nvPr/>
        </p:nvSpPr>
        <p:spPr>
          <a:xfrm rot="5400000">
            <a:off x="4558284" y="-3165722"/>
            <a:ext cx="27432" cy="9235440"/>
          </a:xfrm>
          <a:prstGeom prst="rect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FDEC9932-D85B-4762-D90A-7D51769D21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5" t="2172" r="1915" b="2483"/>
          <a:stretch/>
        </p:blipFill>
        <p:spPr bwMode="auto">
          <a:xfrm>
            <a:off x="363088" y="2244999"/>
            <a:ext cx="2068665" cy="173929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099F68CD-0DDA-A83C-2AF1-57AA9D7D6402}"/>
              </a:ext>
            </a:extLst>
          </p:cNvPr>
          <p:cNvSpPr txBox="1"/>
          <p:nvPr/>
        </p:nvSpPr>
        <p:spPr>
          <a:xfrm>
            <a:off x="160753" y="4241638"/>
            <a:ext cx="519801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Verify</a:t>
            </a:r>
            <a:r>
              <a:rPr kumimoji="0" lang="en-US" sz="1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 that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FAST SALE </a:t>
            </a:r>
            <a:r>
              <a:rPr kumimoji="0" lang="en-US" sz="1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is set on top right corner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kumimoji="0" lang="en-US" sz="1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(This step is automatic and by default). 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06F96EBC-1D37-30F0-5835-348A4ACFCB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4" t="7397" r="3753"/>
          <a:stretch/>
        </p:blipFill>
        <p:spPr bwMode="auto">
          <a:xfrm>
            <a:off x="1692361" y="5930486"/>
            <a:ext cx="1478784" cy="714216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B74C251-D2E7-FF1C-4997-BB435D46C052}"/>
              </a:ext>
            </a:extLst>
          </p:cNvPr>
          <p:cNvSpPr txBox="1"/>
          <p:nvPr/>
        </p:nvSpPr>
        <p:spPr>
          <a:xfrm>
            <a:off x="5262372" y="4976736"/>
            <a:ext cx="3720875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tabLst/>
              <a:defRPr/>
            </a:pP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6.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Review transaction amounts by clicking on 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DISPLAY LINE TOTALS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76" name="Picture 4">
            <a:extLst>
              <a:ext uri="{FF2B5EF4-FFF2-40B4-BE49-F238E27FC236}">
                <a16:creationId xmlns:a16="http://schemas.microsoft.com/office/drawing/2014/main" id="{83CF9A54-41A8-A178-138B-C7125551EB6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63" t="4751" r="7405" b="16189"/>
          <a:stretch/>
        </p:blipFill>
        <p:spPr bwMode="auto">
          <a:xfrm>
            <a:off x="6556528" y="2521646"/>
            <a:ext cx="1079103" cy="1641133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8A8FCE97-8720-D91F-AECB-4054D441C8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19" t="4531" r="86064"/>
          <a:stretch/>
        </p:blipFill>
        <p:spPr bwMode="auto">
          <a:xfrm>
            <a:off x="6194315" y="5765513"/>
            <a:ext cx="1667190" cy="834739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 Box 2">
            <a:extLst>
              <a:ext uri="{FF2B5EF4-FFF2-40B4-BE49-F238E27FC236}">
                <a16:creationId xmlns:a16="http://schemas.microsoft.com/office/drawing/2014/main" id="{C0F3E818-711E-A6B5-A78C-FAF4CE4EC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061" y="1487215"/>
            <a:ext cx="3877389" cy="7338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182880" marR="0" lvl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tabLst>
                <a:tab pos="457200" algn="l"/>
              </a:tabLst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4. A green 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SALE OK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will pop up for each transaction. (A chiming sound will also be present).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68815AC-2AFD-428E-B1B0-7DC19B669A56}"/>
              </a:ext>
            </a:extLst>
          </p:cNvPr>
          <p:cNvSpPr txBox="1"/>
          <p:nvPr/>
        </p:nvSpPr>
        <p:spPr>
          <a:xfrm>
            <a:off x="5057061" y="4242023"/>
            <a:ext cx="4042830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2880" marR="0" lvl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tabLst>
                <a:tab pos="457200" algn="l"/>
              </a:tabLst>
              <a:defRPr/>
            </a:pP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5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Continue to click the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FREE STUDENT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button as students receive a meal. </a:t>
            </a:r>
          </a:p>
        </p:txBody>
      </p:sp>
      <p:pic>
        <p:nvPicPr>
          <p:cNvPr id="14" name="E07557B6">
            <a:hlinkClick r:id="" action="ppaction://media"/>
            <a:extLst>
              <a:ext uri="{FF2B5EF4-FFF2-40B4-BE49-F238E27FC236}">
                <a16:creationId xmlns:a16="http://schemas.microsoft.com/office/drawing/2014/main" id="{633268F7-6DE4-F530-9BE0-84C17055E9F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94" end="3129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1530350" y="3306762"/>
            <a:ext cx="244475" cy="244475"/>
          </a:xfrm>
          <a:prstGeom prst="rect">
            <a:avLst/>
          </a:prstGeom>
        </p:spPr>
      </p:pic>
      <p:pic>
        <p:nvPicPr>
          <p:cNvPr id="16" name="E07557B6">
            <a:hlinkClick r:id="" action="ppaction://media"/>
            <a:extLst>
              <a:ext uri="{FF2B5EF4-FFF2-40B4-BE49-F238E27FC236}">
                <a16:creationId xmlns:a16="http://schemas.microsoft.com/office/drawing/2014/main" id="{85E20206-0FCD-FD7A-CD09-88653AB00CE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94" end="3129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1510880" y="3918305"/>
            <a:ext cx="244475" cy="244475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E24230F7-128E-D145-3050-E876F4B7D409}"/>
              </a:ext>
            </a:extLst>
          </p:cNvPr>
          <p:cNvSpPr/>
          <p:nvPr/>
        </p:nvSpPr>
        <p:spPr>
          <a:xfrm>
            <a:off x="6377789" y="2502597"/>
            <a:ext cx="1349769" cy="275234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8">
            <a:extLst>
              <a:ext uri="{FF2B5EF4-FFF2-40B4-BE49-F238E27FC236}">
                <a16:creationId xmlns:a16="http://schemas.microsoft.com/office/drawing/2014/main" id="{0298D08D-0EA4-2E48-C18A-9ED648B5A8D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5" t="2622" r="3508" b="5324"/>
          <a:stretch/>
        </p:blipFill>
        <p:spPr bwMode="auto">
          <a:xfrm>
            <a:off x="2904176" y="2244999"/>
            <a:ext cx="2073215" cy="173929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5052FD4E-8174-CB85-EF33-AB053CFF35A3}"/>
              </a:ext>
            </a:extLst>
          </p:cNvPr>
          <p:cNvSpPr txBox="1"/>
          <p:nvPr/>
        </p:nvSpPr>
        <p:spPr>
          <a:xfrm>
            <a:off x="2444980" y="3059668"/>
            <a:ext cx="4784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rgbClr val="FF0000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OR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36536BF-E049-02BD-C621-5E1CACE3667D}"/>
              </a:ext>
            </a:extLst>
          </p:cNvPr>
          <p:cNvGrpSpPr/>
          <p:nvPr/>
        </p:nvGrpSpPr>
        <p:grpSpPr>
          <a:xfrm>
            <a:off x="296651" y="253307"/>
            <a:ext cx="828062" cy="1052293"/>
            <a:chOff x="381000" y="1066800"/>
            <a:chExt cx="2133600" cy="2722410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53A88FB6-EBE3-A5E3-47A1-9F21FB0BDD9A}"/>
                </a:ext>
              </a:extLst>
            </p:cNvPr>
            <p:cNvGrpSpPr/>
            <p:nvPr/>
          </p:nvGrpSpPr>
          <p:grpSpPr>
            <a:xfrm>
              <a:off x="381000" y="1066800"/>
              <a:ext cx="2133600" cy="2207226"/>
              <a:chOff x="419100" y="1643691"/>
              <a:chExt cx="2133600" cy="2207226"/>
            </a:xfrm>
          </p:grpSpPr>
          <p:sp>
            <p:nvSpPr>
              <p:cNvPr id="21" name="Wave 20">
                <a:extLst>
                  <a:ext uri="{FF2B5EF4-FFF2-40B4-BE49-F238E27FC236}">
                    <a16:creationId xmlns:a16="http://schemas.microsoft.com/office/drawing/2014/main" id="{B0DE00FF-FD6D-8BB3-7D13-15D76C00B946}"/>
                  </a:ext>
                </a:extLst>
              </p:cNvPr>
              <p:cNvSpPr/>
              <p:nvPr/>
            </p:nvSpPr>
            <p:spPr>
              <a:xfrm>
                <a:off x="1495423" y="1643691"/>
                <a:ext cx="385367" cy="266281"/>
              </a:xfrm>
              <a:prstGeom prst="wave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6EAFB994-4555-2D60-20EB-CE97B97CE3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95423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57AF800F-67BD-6583-0CE9-0E0314FD4ACC}"/>
                  </a:ext>
                </a:extLst>
              </p:cNvPr>
              <p:cNvSpPr/>
              <p:nvPr/>
            </p:nvSpPr>
            <p:spPr>
              <a:xfrm>
                <a:off x="571500" y="2590800"/>
                <a:ext cx="1790700" cy="1104900"/>
              </a:xfrm>
              <a:prstGeom prst="rect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092F92C3-AB28-2B13-D2EC-382BEFD9428E}"/>
                  </a:ext>
                </a:extLst>
              </p:cNvPr>
              <p:cNvSpPr/>
              <p:nvPr/>
            </p:nvSpPr>
            <p:spPr>
              <a:xfrm>
                <a:off x="1172369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Trapezoid 24">
                <a:extLst>
                  <a:ext uri="{FF2B5EF4-FFF2-40B4-BE49-F238E27FC236}">
                    <a16:creationId xmlns:a16="http://schemas.microsoft.com/office/drawing/2014/main" id="{C12906C3-679C-EF32-C58E-3B064AA00800}"/>
                  </a:ext>
                </a:extLst>
              </p:cNvPr>
              <p:cNvSpPr/>
              <p:nvPr/>
            </p:nvSpPr>
            <p:spPr>
              <a:xfrm>
                <a:off x="419100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Isosceles Triangle 25">
                <a:extLst>
                  <a:ext uri="{FF2B5EF4-FFF2-40B4-BE49-F238E27FC236}">
                    <a16:creationId xmlns:a16="http://schemas.microsoft.com/office/drawing/2014/main" id="{4021A73F-EDAC-DB43-0E43-0733CBE472DD}"/>
                  </a:ext>
                </a:extLst>
              </p:cNvPr>
              <p:cNvSpPr/>
              <p:nvPr/>
            </p:nvSpPr>
            <p:spPr>
              <a:xfrm>
                <a:off x="1174750" y="1997075"/>
                <a:ext cx="64770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84674658-4E14-FD6E-2F72-2DF1924557CB}"/>
                  </a:ext>
                </a:extLst>
              </p:cNvPr>
              <p:cNvSpPr/>
              <p:nvPr/>
            </p:nvSpPr>
            <p:spPr>
              <a:xfrm>
                <a:off x="685800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96510931-7AED-42E4-FD57-021B34F33DD3}"/>
                  </a:ext>
                </a:extLst>
              </p:cNvPr>
              <p:cNvGrpSpPr/>
              <p:nvPr/>
            </p:nvGrpSpPr>
            <p:grpSpPr>
              <a:xfrm>
                <a:off x="1214437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39" name="Rectangle 38">
                  <a:extLst>
                    <a:ext uri="{FF2B5EF4-FFF2-40B4-BE49-F238E27FC236}">
                      <a16:creationId xmlns:a16="http://schemas.microsoft.com/office/drawing/2014/main" id="{26E75752-E6A2-D812-2B9D-0AA14A6F32E6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5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E7769C65-4DB8-FD00-0DF8-216DAB5DF332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5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3BA02BC4-F288-476A-4E05-4E0F9C19B58E}"/>
                  </a:ext>
                </a:extLst>
              </p:cNvPr>
              <p:cNvSpPr/>
              <p:nvPr/>
            </p:nvSpPr>
            <p:spPr>
              <a:xfrm>
                <a:off x="685800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BC2B522A-ABC9-4219-FE97-19C997FE81E0}"/>
                  </a:ext>
                </a:extLst>
              </p:cNvPr>
              <p:cNvSpPr/>
              <p:nvPr/>
            </p:nvSpPr>
            <p:spPr>
              <a:xfrm>
                <a:off x="1905000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7D5B8F04-F82F-9D8C-8B30-98C4D79C110F}"/>
                  </a:ext>
                </a:extLst>
              </p:cNvPr>
              <p:cNvSpPr/>
              <p:nvPr/>
            </p:nvSpPr>
            <p:spPr>
              <a:xfrm>
                <a:off x="1905000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Isosceles Triangle 31">
                <a:extLst>
                  <a:ext uri="{FF2B5EF4-FFF2-40B4-BE49-F238E27FC236}">
                    <a16:creationId xmlns:a16="http://schemas.microsoft.com/office/drawing/2014/main" id="{530143C7-2824-9317-B7DD-FF138E03D034}"/>
                  </a:ext>
                </a:extLst>
              </p:cNvPr>
              <p:cNvSpPr/>
              <p:nvPr/>
            </p:nvSpPr>
            <p:spPr>
              <a:xfrm>
                <a:off x="1127125" y="2825749"/>
                <a:ext cx="74295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B6ECA818-66E7-7F48-C66F-15052184A1B2}"/>
                  </a:ext>
                </a:extLst>
              </p:cNvPr>
              <p:cNvSpPr/>
              <p:nvPr/>
            </p:nvSpPr>
            <p:spPr>
              <a:xfrm>
                <a:off x="419100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B21549B1-843F-83B9-9561-603D76869978}"/>
                  </a:ext>
                </a:extLst>
              </p:cNvPr>
              <p:cNvSpPr/>
              <p:nvPr/>
            </p:nvSpPr>
            <p:spPr>
              <a:xfrm>
                <a:off x="1162050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AF200A9C-A7C4-4BB1-6DBC-B4F570335FC5}"/>
                  </a:ext>
                </a:extLst>
              </p:cNvPr>
              <p:cNvSpPr/>
              <p:nvPr/>
            </p:nvSpPr>
            <p:spPr>
              <a:xfrm>
                <a:off x="1018380" y="378169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Isosceles Triangle 35">
                <a:extLst>
                  <a:ext uri="{FF2B5EF4-FFF2-40B4-BE49-F238E27FC236}">
                    <a16:creationId xmlns:a16="http://schemas.microsoft.com/office/drawing/2014/main" id="{56ADF59F-31C0-CCE6-A6B9-BFE1370A6E17}"/>
                  </a:ext>
                </a:extLst>
              </p:cNvPr>
              <p:cNvSpPr/>
              <p:nvPr/>
            </p:nvSpPr>
            <p:spPr>
              <a:xfrm>
                <a:off x="1162050" y="2230102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37" name="Picture 6" descr="Image result for clock flat art">
                <a:extLst>
                  <a:ext uri="{FF2B5EF4-FFF2-40B4-BE49-F238E27FC236}">
                    <a16:creationId xmlns:a16="http://schemas.microsoft.com/office/drawing/2014/main" id="{B1E03113-1693-F569-7F0B-6248FBEC3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64255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35ACA78D-E583-1191-B5A8-22DD62312F62}"/>
                  </a:ext>
                </a:extLst>
              </p:cNvPr>
              <p:cNvSpPr/>
              <p:nvPr/>
            </p:nvSpPr>
            <p:spPr>
              <a:xfrm>
                <a:off x="1116409" y="3118706"/>
                <a:ext cx="764381" cy="79480"/>
              </a:xfrm>
              <a:prstGeom prst="rect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D20B063-C266-CDE0-D190-C439833D9522}"/>
                </a:ext>
              </a:extLst>
            </p:cNvPr>
            <p:cNvSpPr txBox="1"/>
            <p:nvPr/>
          </p:nvSpPr>
          <p:spPr>
            <a:xfrm>
              <a:off x="462949" y="3351270"/>
              <a:ext cx="1988745" cy="437940"/>
            </a:xfrm>
            <a:prstGeom prst="rect">
              <a:avLst/>
            </a:prstGeom>
            <a:solidFill>
              <a:srgbClr val="4BACC6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STAND ALONE SITE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1134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9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89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06883-01DE-441D-9442-BBB9F22CBF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4232" y="365126"/>
            <a:ext cx="7341117" cy="1325563"/>
          </a:xfrm>
        </p:spPr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BTB Non – Reimbursable Supper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73D8E5-AB72-804E-A621-C5703ABD54AD}"/>
              </a:ext>
            </a:extLst>
          </p:cNvPr>
          <p:cNvSpPr txBox="1"/>
          <p:nvPr/>
        </p:nvSpPr>
        <p:spPr>
          <a:xfrm>
            <a:off x="495300" y="1545505"/>
            <a:ext cx="3336036" cy="46012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rtl="0" fontAlgn="base"/>
            <a:r>
              <a:rPr lang="en-US" sz="2400" b="0" i="0" u="none" strike="noStrike" dirty="0">
                <a:effectLst/>
              </a:rPr>
              <a:t>To account for all supper meals served to students on campus, FSD staff will </a:t>
            </a:r>
            <a:r>
              <a:rPr lang="en-US" sz="2400" dirty="0"/>
              <a:t>record the amount in Newton’s Post Operating Day</a:t>
            </a:r>
            <a:r>
              <a:rPr lang="en-US" sz="2400" b="0" i="0" u="none" strike="noStrike" dirty="0">
                <a:effectLst/>
              </a:rPr>
              <a:t>.</a:t>
            </a:r>
          </a:p>
          <a:p>
            <a:pPr algn="l" rtl="0" fontAlgn="base"/>
            <a:endParaRPr lang="en-US" sz="2400" dirty="0"/>
          </a:p>
          <a:p>
            <a:pPr algn="l" rtl="0" fontAlgn="base"/>
            <a:r>
              <a:rPr lang="en-US" sz="2400" b="0" i="0" dirty="0">
                <a:effectLst/>
              </a:rPr>
              <a:t>Click on the </a:t>
            </a:r>
            <a:r>
              <a:rPr lang="en-US" sz="2400" b="1" i="0" dirty="0">
                <a:effectLst/>
              </a:rPr>
              <a:t>MISC Counts</a:t>
            </a:r>
            <a:r>
              <a:rPr lang="en-US" sz="2400" b="0" i="0" dirty="0">
                <a:effectLst/>
              </a:rPr>
              <a:t> tab and input number of meals next to </a:t>
            </a:r>
            <a:r>
              <a:rPr lang="en-US" sz="2400" b="1" i="0" dirty="0">
                <a:effectLst/>
              </a:rPr>
              <a:t>Student Supper</a:t>
            </a:r>
            <a:r>
              <a:rPr lang="en-US" sz="2400" dirty="0"/>
              <a:t>. </a:t>
            </a:r>
            <a:endParaRPr lang="en-US" sz="2400" b="0" i="0" dirty="0">
              <a:effectLst/>
            </a:endParaRPr>
          </a:p>
          <a:p>
            <a:pPr algn="l" rtl="0" fontAlgn="base"/>
            <a:endParaRPr lang="en-US" sz="500" b="0" i="0" dirty="0">
              <a:effectLst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Calibri" panose="020F050202020403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C26F73-F3DB-083E-8DB8-0B66381FCF3A}"/>
              </a:ext>
            </a:extLst>
          </p:cNvPr>
          <p:cNvSpPr txBox="1"/>
          <p:nvPr/>
        </p:nvSpPr>
        <p:spPr>
          <a:xfrm>
            <a:off x="4313473" y="1408101"/>
            <a:ext cx="38704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1pPr>
            <a:lvl2pPr marL="457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2pPr>
            <a:lvl3pPr marL="914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3pPr>
            <a:lvl4pPr marL="1371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4pPr>
            <a:lvl5pPr marL="18288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5pPr>
            <a:lvl6pPr marL="22860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6pPr>
            <a:lvl7pPr marL="2743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7pPr>
            <a:lvl8pPr marL="3200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8pPr>
            <a:lvl9pPr marL="3657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9pPr>
          </a:lstStyle>
          <a:p>
            <a:pPr algn="ctr"/>
            <a:r>
              <a:rPr lang="en-US" sz="2400" dirty="0"/>
              <a:t>Newton Post Operating Day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1F1B110-4599-7DCF-87F9-E91F7698A2DA}"/>
              </a:ext>
            </a:extLst>
          </p:cNvPr>
          <p:cNvSpPr txBox="1"/>
          <p:nvPr/>
        </p:nvSpPr>
        <p:spPr>
          <a:xfrm>
            <a:off x="1419606" y="5768816"/>
            <a:ext cx="659053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en-US" sz="2400" i="1" dirty="0"/>
              <a:t>Note: BTB Supper is non-reimbursable. Meal counts are posted on the day of service, not following day. </a:t>
            </a:r>
            <a:endParaRPr lang="en-US" sz="2400" b="0" i="1" dirty="0">
              <a:effectLst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09D2113-76FD-4A93-B09D-A02F4664FE04}"/>
              </a:ext>
            </a:extLst>
          </p:cNvPr>
          <p:cNvGrpSpPr/>
          <p:nvPr/>
        </p:nvGrpSpPr>
        <p:grpSpPr>
          <a:xfrm>
            <a:off x="296651" y="253307"/>
            <a:ext cx="828062" cy="1052293"/>
            <a:chOff x="381000" y="1066800"/>
            <a:chExt cx="2133600" cy="2722410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AC4282AD-B22F-B0F2-3B12-362E76562FE8}"/>
                </a:ext>
              </a:extLst>
            </p:cNvPr>
            <p:cNvGrpSpPr/>
            <p:nvPr/>
          </p:nvGrpSpPr>
          <p:grpSpPr>
            <a:xfrm>
              <a:off x="381000" y="1066800"/>
              <a:ext cx="2133600" cy="2207226"/>
              <a:chOff x="419100" y="1643691"/>
              <a:chExt cx="2133600" cy="2207226"/>
            </a:xfrm>
          </p:grpSpPr>
          <p:sp>
            <p:nvSpPr>
              <p:cNvPr id="16" name="Wave 15">
                <a:extLst>
                  <a:ext uri="{FF2B5EF4-FFF2-40B4-BE49-F238E27FC236}">
                    <a16:creationId xmlns:a16="http://schemas.microsoft.com/office/drawing/2014/main" id="{9E85420B-34BB-6407-EE19-68FD668DA408}"/>
                  </a:ext>
                </a:extLst>
              </p:cNvPr>
              <p:cNvSpPr/>
              <p:nvPr/>
            </p:nvSpPr>
            <p:spPr>
              <a:xfrm>
                <a:off x="1495423" y="1643691"/>
                <a:ext cx="385367" cy="266281"/>
              </a:xfrm>
              <a:prstGeom prst="wave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76AFC506-64A3-BE1A-7F22-5229B21954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95423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7AD0B3A9-FAD3-E6A9-918D-7315448AB57A}"/>
                  </a:ext>
                </a:extLst>
              </p:cNvPr>
              <p:cNvSpPr/>
              <p:nvPr/>
            </p:nvSpPr>
            <p:spPr>
              <a:xfrm>
                <a:off x="571500" y="2590800"/>
                <a:ext cx="1790700" cy="1104900"/>
              </a:xfrm>
              <a:prstGeom prst="rect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60B21C21-B6AE-1AA6-BAD4-9E7D641D2418}"/>
                  </a:ext>
                </a:extLst>
              </p:cNvPr>
              <p:cNvSpPr/>
              <p:nvPr/>
            </p:nvSpPr>
            <p:spPr>
              <a:xfrm>
                <a:off x="1172369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Trapezoid 19">
                <a:extLst>
                  <a:ext uri="{FF2B5EF4-FFF2-40B4-BE49-F238E27FC236}">
                    <a16:creationId xmlns:a16="http://schemas.microsoft.com/office/drawing/2014/main" id="{F4F2B8DB-0102-0A00-46D8-FE28F06EA425}"/>
                  </a:ext>
                </a:extLst>
              </p:cNvPr>
              <p:cNvSpPr/>
              <p:nvPr/>
            </p:nvSpPr>
            <p:spPr>
              <a:xfrm>
                <a:off x="419100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" name="Isosceles Triangle 20">
                <a:extLst>
                  <a:ext uri="{FF2B5EF4-FFF2-40B4-BE49-F238E27FC236}">
                    <a16:creationId xmlns:a16="http://schemas.microsoft.com/office/drawing/2014/main" id="{0A5748F1-3C39-8F1F-78CF-6F60F15758B6}"/>
                  </a:ext>
                </a:extLst>
              </p:cNvPr>
              <p:cNvSpPr/>
              <p:nvPr/>
            </p:nvSpPr>
            <p:spPr>
              <a:xfrm>
                <a:off x="1174750" y="1997075"/>
                <a:ext cx="64770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5DC9DEB3-6F89-4BF7-DA59-6C5BD151DDFC}"/>
                  </a:ext>
                </a:extLst>
              </p:cNvPr>
              <p:cNvSpPr/>
              <p:nvPr/>
            </p:nvSpPr>
            <p:spPr>
              <a:xfrm>
                <a:off x="685800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FD61835A-79F9-42C6-9CA9-6ADE42834E9B}"/>
                  </a:ext>
                </a:extLst>
              </p:cNvPr>
              <p:cNvGrpSpPr/>
              <p:nvPr/>
            </p:nvGrpSpPr>
            <p:grpSpPr>
              <a:xfrm>
                <a:off x="1214437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18225F19-E73D-55D5-0E98-75405DB43BE2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5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5C9ED061-7F37-278B-9133-6F3D1AD8C401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FFCC66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5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37C7C4DA-DAEE-4427-2F0E-33A6A60B82E2}"/>
                  </a:ext>
                </a:extLst>
              </p:cNvPr>
              <p:cNvSpPr/>
              <p:nvPr/>
            </p:nvSpPr>
            <p:spPr>
              <a:xfrm>
                <a:off x="685800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30CC7BE2-0DCC-3945-DE9D-E41076E2F3B4}"/>
                  </a:ext>
                </a:extLst>
              </p:cNvPr>
              <p:cNvSpPr/>
              <p:nvPr/>
            </p:nvSpPr>
            <p:spPr>
              <a:xfrm>
                <a:off x="1905000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8AD71783-7350-8772-AEE0-BC03490A5432}"/>
                  </a:ext>
                </a:extLst>
              </p:cNvPr>
              <p:cNvSpPr/>
              <p:nvPr/>
            </p:nvSpPr>
            <p:spPr>
              <a:xfrm>
                <a:off x="1905000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20000"/>
                  <a:lumOff val="8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Isosceles Triangle 27">
                <a:extLst>
                  <a:ext uri="{FF2B5EF4-FFF2-40B4-BE49-F238E27FC236}">
                    <a16:creationId xmlns:a16="http://schemas.microsoft.com/office/drawing/2014/main" id="{939E0F8F-A5BD-2330-BDB3-01D032ECD59C}"/>
                  </a:ext>
                </a:extLst>
              </p:cNvPr>
              <p:cNvSpPr/>
              <p:nvPr/>
            </p:nvSpPr>
            <p:spPr>
              <a:xfrm>
                <a:off x="1127125" y="2825749"/>
                <a:ext cx="742950" cy="365125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4F77E05D-5FC1-090D-E2FB-1DE272591838}"/>
                  </a:ext>
                </a:extLst>
              </p:cNvPr>
              <p:cNvSpPr/>
              <p:nvPr/>
            </p:nvSpPr>
            <p:spPr>
              <a:xfrm>
                <a:off x="419100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61366D09-6D4C-2653-B42D-C91D951B3CFF}"/>
                  </a:ext>
                </a:extLst>
              </p:cNvPr>
              <p:cNvSpPr/>
              <p:nvPr/>
            </p:nvSpPr>
            <p:spPr>
              <a:xfrm>
                <a:off x="1162050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B4B8F2E7-6BA2-80F9-AD45-15A844744EC2}"/>
                  </a:ext>
                </a:extLst>
              </p:cNvPr>
              <p:cNvSpPr/>
              <p:nvPr/>
            </p:nvSpPr>
            <p:spPr>
              <a:xfrm>
                <a:off x="1018380" y="378169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Isosceles Triangle 31">
                <a:extLst>
                  <a:ext uri="{FF2B5EF4-FFF2-40B4-BE49-F238E27FC236}">
                    <a16:creationId xmlns:a16="http://schemas.microsoft.com/office/drawing/2014/main" id="{6DA7FB63-A2A0-4AC6-8A27-8EBCA97916C3}"/>
                  </a:ext>
                </a:extLst>
              </p:cNvPr>
              <p:cNvSpPr/>
              <p:nvPr/>
            </p:nvSpPr>
            <p:spPr>
              <a:xfrm>
                <a:off x="1162050" y="2230102"/>
                <a:ext cx="647700" cy="365125"/>
              </a:xfrm>
              <a:prstGeom prst="triangle">
                <a:avLst/>
              </a:prstGeom>
              <a:solidFill>
                <a:srgbClr val="4BACC6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33" name="Picture 6" descr="Image result for clock flat art">
                <a:extLst>
                  <a:ext uri="{FF2B5EF4-FFF2-40B4-BE49-F238E27FC236}">
                    <a16:creationId xmlns:a16="http://schemas.microsoft.com/office/drawing/2014/main" id="{D4FE290E-EC7C-4A0A-ECC6-833C30528B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64255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C5793A72-644D-24D1-1070-0C4D65DF9762}"/>
                  </a:ext>
                </a:extLst>
              </p:cNvPr>
              <p:cNvSpPr/>
              <p:nvPr/>
            </p:nvSpPr>
            <p:spPr>
              <a:xfrm>
                <a:off x="1116409" y="3118706"/>
                <a:ext cx="764381" cy="79480"/>
              </a:xfrm>
              <a:prstGeom prst="rect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5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9B64E22-38BC-E48C-04F8-AC7CDAFBE59E}"/>
                </a:ext>
              </a:extLst>
            </p:cNvPr>
            <p:cNvSpPr txBox="1"/>
            <p:nvPr/>
          </p:nvSpPr>
          <p:spPr>
            <a:xfrm>
              <a:off x="462949" y="3351270"/>
              <a:ext cx="1988745" cy="437940"/>
            </a:xfrm>
            <a:prstGeom prst="rect">
              <a:avLst/>
            </a:prstGeom>
            <a:solidFill>
              <a:srgbClr val="4BACC6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STAND ALONE SITE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8AC6941-477D-DE02-1331-DF0D91A1D53E}"/>
              </a:ext>
            </a:extLst>
          </p:cNvPr>
          <p:cNvGrpSpPr/>
          <p:nvPr/>
        </p:nvGrpSpPr>
        <p:grpSpPr>
          <a:xfrm>
            <a:off x="4146713" y="1895110"/>
            <a:ext cx="4187713" cy="3722505"/>
            <a:chOff x="4146713" y="1895110"/>
            <a:chExt cx="4187713" cy="3722505"/>
          </a:xfrm>
        </p:grpSpPr>
        <p:pic>
          <p:nvPicPr>
            <p:cNvPr id="1026" name="Picture 2">
              <a:extLst>
                <a:ext uri="{FF2B5EF4-FFF2-40B4-BE49-F238E27FC236}">
                  <a16:creationId xmlns:a16="http://schemas.microsoft.com/office/drawing/2014/main" id="{C7641C96-0ADA-29F3-8D2E-BF36A5C4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2985" y="2161130"/>
              <a:ext cx="3735170" cy="21411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" name="Picture 23" descr="A picture containing text, monitor, display&#10;&#10;Description automatically generated">
              <a:extLst>
                <a:ext uri="{FF2B5EF4-FFF2-40B4-BE49-F238E27FC236}">
                  <a16:creationId xmlns:a16="http://schemas.microsoft.com/office/drawing/2014/main" id="{BF1E24B1-761B-257F-B99E-49670FC6FB5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>
                          <a14:backgroundMark x1="25583" y1="32083" x2="25583" y2="32083"/>
                          <a14:backgroundMark x1="17750" y1="28917" x2="34167" y2="31083"/>
                          <a14:backgroundMark x1="34167" y1="31083" x2="69000" y2="5066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394" t="20278" r="11256" b="14028"/>
            <a:stretch/>
          </p:blipFill>
          <p:spPr>
            <a:xfrm>
              <a:off x="4146713" y="1895110"/>
              <a:ext cx="4187713" cy="3722505"/>
            </a:xfrm>
            <a:prstGeom prst="rect">
              <a:avLst/>
            </a:prstGeom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0920BB3-44C8-8DAE-1F21-0C90C3849229}"/>
                </a:ext>
              </a:extLst>
            </p:cNvPr>
            <p:cNvSpPr/>
            <p:nvPr/>
          </p:nvSpPr>
          <p:spPr>
            <a:xfrm>
              <a:off x="4527032" y="2772403"/>
              <a:ext cx="3557587" cy="137160"/>
            </a:xfrm>
            <a:prstGeom prst="rect">
              <a:avLst/>
            </a:pr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DDF6820D-1BB2-E6FD-C17A-237710689A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493945" y="2943193"/>
              <a:ext cx="0" cy="323883"/>
            </a:xfrm>
            <a:prstGeom prst="straightConnector1">
              <a:avLst/>
            </a:prstGeom>
            <a:ln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19805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C6E3601-BCF5-D6D2-5ADF-70CCF2F9D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EFBDC4EE-F8C8-B83E-B838-1D3711C5AA21}"/>
              </a:ext>
            </a:extLst>
          </p:cNvPr>
          <p:cNvGrpSpPr/>
          <p:nvPr/>
        </p:nvGrpSpPr>
        <p:grpSpPr>
          <a:xfrm>
            <a:off x="384047" y="2102100"/>
            <a:ext cx="2133600" cy="2653800"/>
            <a:chOff x="3515918" y="1066800"/>
            <a:chExt cx="2133600" cy="265380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3DD6EFE-11D9-4703-A6CC-69A725E3EA1B}"/>
                </a:ext>
              </a:extLst>
            </p:cNvPr>
            <p:cNvGrpSpPr/>
            <p:nvPr/>
          </p:nvGrpSpPr>
          <p:grpSpPr>
            <a:xfrm>
              <a:off x="3515918" y="1066800"/>
              <a:ext cx="2133600" cy="2196596"/>
              <a:chOff x="3554018" y="1643691"/>
              <a:chExt cx="2133600" cy="2196596"/>
            </a:xfrm>
          </p:grpSpPr>
          <p:sp>
            <p:nvSpPr>
              <p:cNvPr id="33" name="Wave 32">
                <a:extLst>
                  <a:ext uri="{FF2B5EF4-FFF2-40B4-BE49-F238E27FC236}">
                    <a16:creationId xmlns:a16="http://schemas.microsoft.com/office/drawing/2014/main" id="{E4ACC4F7-8DC4-DCA1-3D12-2C192F2ABA2B}"/>
                  </a:ext>
                </a:extLst>
              </p:cNvPr>
              <p:cNvSpPr/>
              <p:nvPr/>
            </p:nvSpPr>
            <p:spPr>
              <a:xfrm>
                <a:off x="4630341" y="1643691"/>
                <a:ext cx="385367" cy="266281"/>
              </a:xfrm>
              <a:prstGeom prst="wave">
                <a:avLst/>
              </a:prstGeom>
              <a:solidFill>
                <a:srgbClr val="FF0000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060D738C-B1B2-353C-56C0-903A8C83A5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30341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544CAF78-D058-6BBD-3B10-25954C02C820}"/>
                  </a:ext>
                </a:extLst>
              </p:cNvPr>
              <p:cNvSpPr/>
              <p:nvPr/>
            </p:nvSpPr>
            <p:spPr>
              <a:xfrm>
                <a:off x="3706418" y="2590800"/>
                <a:ext cx="1790700" cy="1104900"/>
              </a:xfrm>
              <a:prstGeom prst="rect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5448E737-0AF1-C2FD-4829-06591E0ED586}"/>
                  </a:ext>
                </a:extLst>
              </p:cNvPr>
              <p:cNvSpPr/>
              <p:nvPr/>
            </p:nvSpPr>
            <p:spPr>
              <a:xfrm>
                <a:off x="4307287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Trapezoid 36">
                <a:extLst>
                  <a:ext uri="{FF2B5EF4-FFF2-40B4-BE49-F238E27FC236}">
                    <a16:creationId xmlns:a16="http://schemas.microsoft.com/office/drawing/2014/main" id="{9D3A6061-4FF8-BC93-8BBB-0C985AB8C811}"/>
                  </a:ext>
                </a:extLst>
              </p:cNvPr>
              <p:cNvSpPr/>
              <p:nvPr/>
            </p:nvSpPr>
            <p:spPr>
              <a:xfrm>
                <a:off x="3554018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Isosceles Triangle 37">
                <a:extLst>
                  <a:ext uri="{FF2B5EF4-FFF2-40B4-BE49-F238E27FC236}">
                    <a16:creationId xmlns:a16="http://schemas.microsoft.com/office/drawing/2014/main" id="{281C38E1-DA0C-D64E-3202-68F9DE51219F}"/>
                  </a:ext>
                </a:extLst>
              </p:cNvPr>
              <p:cNvSpPr/>
              <p:nvPr/>
            </p:nvSpPr>
            <p:spPr>
              <a:xfrm>
                <a:off x="4309668" y="1997075"/>
                <a:ext cx="64770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6FBCAD5A-FEC1-63BC-DA05-5C1451E51A67}"/>
                  </a:ext>
                </a:extLst>
              </p:cNvPr>
              <p:cNvSpPr/>
              <p:nvPr/>
            </p:nvSpPr>
            <p:spPr>
              <a:xfrm>
                <a:off x="3820718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BB2E3AF7-E395-E647-0E0E-71173E88D3EA}"/>
                  </a:ext>
                </a:extLst>
              </p:cNvPr>
              <p:cNvGrpSpPr/>
              <p:nvPr/>
            </p:nvGrpSpPr>
            <p:grpSpPr>
              <a:xfrm>
                <a:off x="4349355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51" name="Rectangle 50">
                  <a:extLst>
                    <a:ext uri="{FF2B5EF4-FFF2-40B4-BE49-F238E27FC236}">
                      <a16:creationId xmlns:a16="http://schemas.microsoft.com/office/drawing/2014/main" id="{B4DE2FBE-40BD-E03E-1E54-886F5F12B582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4EA2C495-780B-4AEA-AAD0-FEFD8EBA66EE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5C360A4D-E5E3-A276-7548-48DF94C6F755}"/>
                  </a:ext>
                </a:extLst>
              </p:cNvPr>
              <p:cNvSpPr/>
              <p:nvPr/>
            </p:nvSpPr>
            <p:spPr>
              <a:xfrm>
                <a:off x="3820718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FB43A0A2-31DA-F90C-52E6-7A70351AB2E4}"/>
                  </a:ext>
                </a:extLst>
              </p:cNvPr>
              <p:cNvSpPr/>
              <p:nvPr/>
            </p:nvSpPr>
            <p:spPr>
              <a:xfrm>
                <a:off x="5039918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340D0587-DBBA-33F5-FD77-FB0C453D4096}"/>
                  </a:ext>
                </a:extLst>
              </p:cNvPr>
              <p:cNvSpPr/>
              <p:nvPr/>
            </p:nvSpPr>
            <p:spPr>
              <a:xfrm>
                <a:off x="5039918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Isosceles Triangle 43">
                <a:extLst>
                  <a:ext uri="{FF2B5EF4-FFF2-40B4-BE49-F238E27FC236}">
                    <a16:creationId xmlns:a16="http://schemas.microsoft.com/office/drawing/2014/main" id="{75E7D36E-FC6F-056B-8ECD-D8B33D0C570B}"/>
                  </a:ext>
                </a:extLst>
              </p:cNvPr>
              <p:cNvSpPr/>
              <p:nvPr/>
            </p:nvSpPr>
            <p:spPr>
              <a:xfrm>
                <a:off x="4262043" y="2825749"/>
                <a:ext cx="74295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BDD57909-ADB1-85A3-E4BB-B6264ED4E4E4}"/>
                  </a:ext>
                </a:extLst>
              </p:cNvPr>
              <p:cNvSpPr/>
              <p:nvPr/>
            </p:nvSpPr>
            <p:spPr>
              <a:xfrm>
                <a:off x="3554018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A629962F-0E72-16AC-550A-254C387020EF}"/>
                  </a:ext>
                </a:extLst>
              </p:cNvPr>
              <p:cNvSpPr/>
              <p:nvPr/>
            </p:nvSpPr>
            <p:spPr>
              <a:xfrm>
                <a:off x="4296968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E48CB808-8519-8CB8-C900-039180CF486C}"/>
                  </a:ext>
                </a:extLst>
              </p:cNvPr>
              <p:cNvSpPr/>
              <p:nvPr/>
            </p:nvSpPr>
            <p:spPr>
              <a:xfrm>
                <a:off x="4130676" y="377106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A386BDBF-7FCD-8A55-FE31-A68025B3EDD8}"/>
                  </a:ext>
                </a:extLst>
              </p:cNvPr>
              <p:cNvSpPr/>
              <p:nvPr/>
            </p:nvSpPr>
            <p:spPr>
              <a:xfrm>
                <a:off x="4296968" y="2230102"/>
                <a:ext cx="647700" cy="365125"/>
              </a:xfrm>
              <a:prstGeom prst="triangle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49" name="Picture 6" descr="Image result for clock flat art">
                <a:extLst>
                  <a:ext uri="{FF2B5EF4-FFF2-40B4-BE49-F238E27FC236}">
                    <a16:creationId xmlns:a16="http://schemas.microsoft.com/office/drawing/2014/main" id="{AF398EA9-B4F4-37DE-C3D8-077B76B1BA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99173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FE6E9BC8-91BF-E6B2-90BC-CC78DF2E0536}"/>
                  </a:ext>
                </a:extLst>
              </p:cNvPr>
              <p:cNvSpPr/>
              <p:nvPr/>
            </p:nvSpPr>
            <p:spPr>
              <a:xfrm>
                <a:off x="4251327" y="3118706"/>
                <a:ext cx="764381" cy="79480"/>
              </a:xfrm>
              <a:prstGeom prst="rect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A5D4BBF-A032-9D14-8172-8030EA743185}"/>
                </a:ext>
              </a:extLst>
            </p:cNvPr>
            <p:cNvSpPr txBox="1"/>
            <p:nvPr/>
          </p:nvSpPr>
          <p:spPr>
            <a:xfrm>
              <a:off x="3704830" y="3351268"/>
              <a:ext cx="1803400" cy="369332"/>
            </a:xfrm>
            <a:prstGeom prst="rect">
              <a:avLst/>
            </a:prstGeom>
            <a:solidFill>
              <a:srgbClr val="FF0000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SITE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D868868-2363-5DF9-E33D-3D46702C78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Breakfast and Lunch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7CBBB14C-0392-BF03-A6DD-4ABDD05854EC}"/>
              </a:ext>
            </a:extLst>
          </p:cNvPr>
          <p:cNvCxnSpPr/>
          <p:nvPr/>
        </p:nvCxnSpPr>
        <p:spPr>
          <a:xfrm>
            <a:off x="2843627" y="1546371"/>
            <a:ext cx="0" cy="5070106"/>
          </a:xfrm>
          <a:prstGeom prst="line">
            <a:avLst/>
          </a:prstGeom>
          <a:noFill/>
          <a:ln w="25400" cap="flat" cmpd="sng" algn="ctr">
            <a:solidFill>
              <a:sysClr val="window" lastClr="FFFFFF">
                <a:lumMod val="8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901EB2D-CE5E-8FBC-F914-E71838B9E1B9}"/>
              </a:ext>
            </a:extLst>
          </p:cNvPr>
          <p:cNvSpPr txBox="1"/>
          <p:nvPr/>
        </p:nvSpPr>
        <p:spPr>
          <a:xfrm>
            <a:off x="3147626" y="1546371"/>
            <a:ext cx="5688393" cy="31239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rtl="0" fontAlgn="base"/>
            <a:r>
              <a:rPr lang="en-US" sz="2400" b="0" i="0" u="none" strike="noStrike" dirty="0">
                <a:effectLst/>
              </a:rPr>
              <a:t>To account for all breakfast and lunch meals served to students on campus, FSD staff will use the Newton FOH POS.</a:t>
            </a:r>
            <a:r>
              <a:rPr lang="en-US" sz="2400" b="0" i="0" dirty="0">
                <a:effectLst/>
              </a:rPr>
              <a:t>​</a:t>
            </a:r>
          </a:p>
          <a:p>
            <a:pPr algn="l" rtl="0" fontAlgn="base"/>
            <a:endParaRPr lang="en-US" sz="500" b="0" i="0" dirty="0">
              <a:effectLst/>
            </a:endParaRPr>
          </a:p>
          <a:p>
            <a:pPr algn="l" rtl="0" fontAlgn="base"/>
            <a:r>
              <a:rPr lang="en-US" sz="2400" b="0" i="0" u="none" strike="noStrike" dirty="0">
                <a:effectLst/>
              </a:rPr>
              <a:t>Secondary schools with mobile cart services will use a POS tablet or push out the </a:t>
            </a:r>
            <a:r>
              <a:rPr lang="en-US" sz="2400" dirty="0"/>
              <a:t>Newton</a:t>
            </a:r>
            <a:r>
              <a:rPr lang="en-US" sz="2400" b="0" i="0" u="none" strike="noStrike" dirty="0">
                <a:effectLst/>
              </a:rPr>
              <a:t> POS from the cafeteria to record all lunch meals. </a:t>
            </a:r>
            <a:endParaRPr lang="en-US" sz="2400" b="0" i="0" dirty="0">
              <a:effectLst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A238A2-C9E5-9BC1-86AF-03B9501B33E3}"/>
              </a:ext>
            </a:extLst>
          </p:cNvPr>
          <p:cNvGrpSpPr/>
          <p:nvPr/>
        </p:nvGrpSpPr>
        <p:grpSpPr>
          <a:xfrm>
            <a:off x="5841795" y="4395391"/>
            <a:ext cx="2918158" cy="2083640"/>
            <a:chOff x="4161112" y="2271125"/>
            <a:chExt cx="4174151" cy="3710450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25A19AE4-8722-9D57-CB9A-CC4A540F3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05316" y="2511637"/>
              <a:ext cx="3729034" cy="2146088"/>
            </a:xfrm>
            <a:prstGeom prst="rect">
              <a:avLst/>
            </a:prstGeom>
          </p:spPr>
        </p:pic>
        <p:pic>
          <p:nvPicPr>
            <p:cNvPr id="6" name="Picture 5" descr="A picture containing text, monitor, display&#10;&#10;Description automatically generated">
              <a:extLst>
                <a:ext uri="{FF2B5EF4-FFF2-40B4-BE49-F238E27FC236}">
                  <a16:creationId xmlns:a16="http://schemas.microsoft.com/office/drawing/2014/main" id="{ED2C09CD-482B-64F6-1E1A-308A0F3F019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>
                          <a14:backgroundMark x1="25583" y1="32083" x2="25583" y2="32083"/>
                          <a14:backgroundMark x1="17750" y1="28917" x2="34167" y2="31083"/>
                          <a14:backgroundMark x1="34167" y1="31083" x2="69000" y2="5066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394" t="20278" r="11256" b="14028"/>
            <a:stretch/>
          </p:blipFill>
          <p:spPr>
            <a:xfrm>
              <a:off x="4161112" y="2271125"/>
              <a:ext cx="4174151" cy="3710450"/>
            </a:xfrm>
            <a:prstGeom prst="rect">
              <a:avLst/>
            </a:prstGeom>
          </p:spPr>
        </p:pic>
      </p:grpSp>
      <p:sp>
        <p:nvSpPr>
          <p:cNvPr id="81" name="TextBox 80">
            <a:extLst>
              <a:ext uri="{FF2B5EF4-FFF2-40B4-BE49-F238E27FC236}">
                <a16:creationId xmlns:a16="http://schemas.microsoft.com/office/drawing/2014/main" id="{62C2F73D-2423-A115-7326-E9715DFDE4F4}"/>
              </a:ext>
            </a:extLst>
          </p:cNvPr>
          <p:cNvSpPr txBox="1"/>
          <p:nvPr/>
        </p:nvSpPr>
        <p:spPr>
          <a:xfrm>
            <a:off x="3622743" y="4860825"/>
            <a:ext cx="24921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1pPr>
            <a:lvl2pPr marL="457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2pPr>
            <a:lvl3pPr marL="914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3pPr>
            <a:lvl4pPr marL="1371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4pPr>
            <a:lvl5pPr marL="18288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5pPr>
            <a:lvl6pPr marL="22860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6pPr>
            <a:lvl7pPr marL="27432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7pPr>
            <a:lvl8pPr marL="32004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8pPr>
            <a:lvl9pPr marL="3657600" algn="l" defTabSz="457200" rtl="0" eaLnBrk="1" latinLnBrk="0" hangingPunct="1">
              <a:defRPr sz="1800" kern="1200">
                <a:solidFill>
                  <a:srgbClr val="000000"/>
                </a:solidFill>
                <a:latin typeface="Calibri" panose="020F0502020204030204"/>
              </a:defRPr>
            </a:lvl9pPr>
          </a:lstStyle>
          <a:p>
            <a:pPr algn="ctr"/>
            <a:r>
              <a:rPr lang="en-US" sz="2400" dirty="0"/>
              <a:t>Newton POS Terminal</a:t>
            </a:r>
          </a:p>
        </p:txBody>
      </p:sp>
    </p:spTree>
    <p:extLst>
      <p:ext uri="{BB962C8B-B14F-4D97-AF65-F5344CB8AC3E}">
        <p14:creationId xmlns:p14="http://schemas.microsoft.com/office/powerpoint/2010/main" val="321211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61CABA1-2F83-8F27-2683-43B2A006DB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25E3AA58-FFB4-7B6C-75DE-06163AD8CDE2}"/>
              </a:ext>
            </a:extLst>
          </p:cNvPr>
          <p:cNvGrpSpPr/>
          <p:nvPr/>
        </p:nvGrpSpPr>
        <p:grpSpPr>
          <a:xfrm>
            <a:off x="306260" y="213169"/>
            <a:ext cx="832467" cy="1092126"/>
            <a:chOff x="3515918" y="1066800"/>
            <a:chExt cx="2133600" cy="2796781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BD6180C-D73F-4FB6-9642-FC1246A01597}"/>
                </a:ext>
              </a:extLst>
            </p:cNvPr>
            <p:cNvGrpSpPr/>
            <p:nvPr/>
          </p:nvGrpSpPr>
          <p:grpSpPr>
            <a:xfrm>
              <a:off x="3515918" y="1066800"/>
              <a:ext cx="2133600" cy="2196596"/>
              <a:chOff x="3554018" y="1643691"/>
              <a:chExt cx="2133600" cy="2196596"/>
            </a:xfrm>
          </p:grpSpPr>
          <p:sp>
            <p:nvSpPr>
              <p:cNvPr id="42" name="Wave 41">
                <a:extLst>
                  <a:ext uri="{FF2B5EF4-FFF2-40B4-BE49-F238E27FC236}">
                    <a16:creationId xmlns:a16="http://schemas.microsoft.com/office/drawing/2014/main" id="{3F3525CE-D4BF-C776-A900-4E5723482581}"/>
                  </a:ext>
                </a:extLst>
              </p:cNvPr>
              <p:cNvSpPr/>
              <p:nvPr/>
            </p:nvSpPr>
            <p:spPr>
              <a:xfrm>
                <a:off x="4630341" y="1643691"/>
                <a:ext cx="385367" cy="266281"/>
              </a:xfrm>
              <a:prstGeom prst="wave">
                <a:avLst/>
              </a:prstGeom>
              <a:solidFill>
                <a:srgbClr val="FF0000">
                  <a:lumMod val="40000"/>
                  <a:lumOff val="6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F2CD00D5-E4E0-B33A-2A23-241E35EB38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630341" y="1643691"/>
                <a:ext cx="3176" cy="407341"/>
              </a:xfrm>
              <a:prstGeom prst="line">
                <a:avLst/>
              </a:prstGeom>
              <a:noFill/>
              <a:ln w="25400" cap="flat" cmpd="sng" algn="ctr">
                <a:solidFill>
                  <a:srgbClr val="5F5F5F"/>
                </a:solidFill>
                <a:prstDash val="solid"/>
              </a:ln>
              <a:effectLst/>
            </p:spPr>
          </p:cxn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17A9EB82-56E7-31B7-B18A-075E9E89B235}"/>
                  </a:ext>
                </a:extLst>
              </p:cNvPr>
              <p:cNvSpPr/>
              <p:nvPr/>
            </p:nvSpPr>
            <p:spPr>
              <a:xfrm>
                <a:off x="3706418" y="2590800"/>
                <a:ext cx="1790700" cy="1104900"/>
              </a:xfrm>
              <a:prstGeom prst="rect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C992DC7F-7FDC-7E22-3BFF-A95B093FDC6D}"/>
                  </a:ext>
                </a:extLst>
              </p:cNvPr>
              <p:cNvSpPr/>
              <p:nvPr/>
            </p:nvSpPr>
            <p:spPr>
              <a:xfrm>
                <a:off x="4307287" y="3170236"/>
                <a:ext cx="635000" cy="515937"/>
              </a:xfrm>
              <a:prstGeom prst="rect">
                <a:avLst/>
              </a:prstGeom>
              <a:solidFill>
                <a:sysClr val="window" lastClr="FFFFFF">
                  <a:lumMod val="50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Trapezoid 46">
                <a:extLst>
                  <a:ext uri="{FF2B5EF4-FFF2-40B4-BE49-F238E27FC236}">
                    <a16:creationId xmlns:a16="http://schemas.microsoft.com/office/drawing/2014/main" id="{77920153-0D54-2CF4-4A7E-F3630D3C7CB4}"/>
                  </a:ext>
                </a:extLst>
              </p:cNvPr>
              <p:cNvSpPr/>
              <p:nvPr/>
            </p:nvSpPr>
            <p:spPr>
              <a:xfrm>
                <a:off x="3554018" y="2225675"/>
                <a:ext cx="2133600" cy="365125"/>
              </a:xfrm>
              <a:prstGeom prst="trapezoid">
                <a:avLst>
                  <a:gd name="adj" fmla="val 63095"/>
                </a:avLst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65F381F1-13D8-27DC-DC32-B2807FDEBB1B}"/>
                  </a:ext>
                </a:extLst>
              </p:cNvPr>
              <p:cNvSpPr/>
              <p:nvPr/>
            </p:nvSpPr>
            <p:spPr>
              <a:xfrm>
                <a:off x="4309668" y="1997075"/>
                <a:ext cx="64770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2FB7951C-345E-71DE-DB84-8DC0C054B254}"/>
                  </a:ext>
                </a:extLst>
              </p:cNvPr>
              <p:cNvSpPr/>
              <p:nvPr/>
            </p:nvSpPr>
            <p:spPr>
              <a:xfrm>
                <a:off x="3820718" y="2736433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5018DABE-B89C-7E67-8440-15F4C733B071}"/>
                  </a:ext>
                </a:extLst>
              </p:cNvPr>
              <p:cNvGrpSpPr/>
              <p:nvPr/>
            </p:nvGrpSpPr>
            <p:grpSpPr>
              <a:xfrm>
                <a:off x="4349355" y="3177548"/>
                <a:ext cx="542925" cy="518153"/>
                <a:chOff x="1276350" y="3088858"/>
                <a:chExt cx="542925" cy="606843"/>
              </a:xfrm>
            </p:grpSpPr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43D0CCFE-8591-50A4-81AB-97CC9F01DC0E}"/>
                    </a:ext>
                  </a:extLst>
                </p:cNvPr>
                <p:cNvSpPr/>
                <p:nvPr/>
              </p:nvSpPr>
              <p:spPr>
                <a:xfrm>
                  <a:off x="1276350" y="3088859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7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Rectangle 61">
                  <a:extLst>
                    <a:ext uri="{FF2B5EF4-FFF2-40B4-BE49-F238E27FC236}">
                      <a16:creationId xmlns:a16="http://schemas.microsoft.com/office/drawing/2014/main" id="{1302D3D0-F5CA-5E06-CF03-82B0300D32EE}"/>
                    </a:ext>
                  </a:extLst>
                </p:cNvPr>
                <p:cNvSpPr/>
                <p:nvPr/>
              </p:nvSpPr>
              <p:spPr>
                <a:xfrm>
                  <a:off x="1571625" y="3088858"/>
                  <a:ext cx="247650" cy="606842"/>
                </a:xfrm>
                <a:prstGeom prst="rect">
                  <a:avLst/>
                </a:prstGeom>
                <a:solidFill>
                  <a:srgbClr val="4BACC6">
                    <a:lumMod val="5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7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7B23D1CD-4C71-12E1-E1D9-0AD9D32847C5}"/>
                  </a:ext>
                </a:extLst>
              </p:cNvPr>
              <p:cNvSpPr/>
              <p:nvPr/>
            </p:nvSpPr>
            <p:spPr>
              <a:xfrm>
                <a:off x="3820718" y="3209716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E4C27FE2-CBC8-3AA3-0C19-1F6B4A0C869B}"/>
                  </a:ext>
                </a:extLst>
              </p:cNvPr>
              <p:cNvSpPr/>
              <p:nvPr/>
            </p:nvSpPr>
            <p:spPr>
              <a:xfrm>
                <a:off x="5039918" y="2729874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B58395C-9A58-888F-B258-D7E098FC6E20}"/>
                  </a:ext>
                </a:extLst>
              </p:cNvPr>
              <p:cNvSpPr/>
              <p:nvPr/>
            </p:nvSpPr>
            <p:spPr>
              <a:xfrm>
                <a:off x="5039918" y="3203157"/>
                <a:ext cx="381000" cy="365125"/>
              </a:xfrm>
              <a:prstGeom prst="rect">
                <a:avLst/>
              </a:prstGeom>
              <a:solidFill>
                <a:srgbClr val="4BACC6">
                  <a:lumMod val="40000"/>
                  <a:lumOff val="60000"/>
                </a:srgbClr>
              </a:solidFill>
              <a:ln w="285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Isosceles Triangle 53">
                <a:extLst>
                  <a:ext uri="{FF2B5EF4-FFF2-40B4-BE49-F238E27FC236}">
                    <a16:creationId xmlns:a16="http://schemas.microsoft.com/office/drawing/2014/main" id="{699391BE-256B-8011-1F52-E8B4B6AF3988}"/>
                  </a:ext>
                </a:extLst>
              </p:cNvPr>
              <p:cNvSpPr/>
              <p:nvPr/>
            </p:nvSpPr>
            <p:spPr>
              <a:xfrm>
                <a:off x="4262043" y="2825749"/>
                <a:ext cx="742950" cy="365125"/>
              </a:xfrm>
              <a:prstGeom prst="triangle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F4F012B0-B689-B88D-0687-4C7AEF83B2DB}"/>
                  </a:ext>
                </a:extLst>
              </p:cNvPr>
              <p:cNvSpPr/>
              <p:nvPr/>
            </p:nvSpPr>
            <p:spPr>
              <a:xfrm>
                <a:off x="3554018" y="3681747"/>
                <a:ext cx="2095500" cy="153027"/>
              </a:xfrm>
              <a:prstGeom prst="rect">
                <a:avLst/>
              </a:prstGeom>
              <a:solidFill>
                <a:srgbClr val="5F5F5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C11BF21F-0EC7-6041-AB6C-70A4E8D90459}"/>
                  </a:ext>
                </a:extLst>
              </p:cNvPr>
              <p:cNvSpPr/>
              <p:nvPr/>
            </p:nvSpPr>
            <p:spPr>
              <a:xfrm>
                <a:off x="4296968" y="3681747"/>
                <a:ext cx="645319" cy="153027"/>
              </a:xfrm>
              <a:prstGeom prst="rect">
                <a:avLst/>
              </a:prstGeom>
              <a:solidFill>
                <a:sysClr val="window" lastClr="FFFFFF">
                  <a:lumMod val="7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0840776E-5157-D0C0-A279-4796CEA89BFB}"/>
                  </a:ext>
                </a:extLst>
              </p:cNvPr>
              <p:cNvSpPr/>
              <p:nvPr/>
            </p:nvSpPr>
            <p:spPr>
              <a:xfrm>
                <a:off x="4130676" y="3771063"/>
                <a:ext cx="932657" cy="69224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Isosceles Triangle 57">
                <a:extLst>
                  <a:ext uri="{FF2B5EF4-FFF2-40B4-BE49-F238E27FC236}">
                    <a16:creationId xmlns:a16="http://schemas.microsoft.com/office/drawing/2014/main" id="{363A2D94-166C-EE93-6CF4-3DD6135B1EE7}"/>
                  </a:ext>
                </a:extLst>
              </p:cNvPr>
              <p:cNvSpPr/>
              <p:nvPr/>
            </p:nvSpPr>
            <p:spPr>
              <a:xfrm>
                <a:off x="4296968" y="2230102"/>
                <a:ext cx="647700" cy="365125"/>
              </a:xfrm>
              <a:prstGeom prst="triangle">
                <a:avLst/>
              </a:prstGeom>
              <a:solidFill>
                <a:srgbClr val="FFCC6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59" name="Picture 6" descr="Image result for clock flat art">
                <a:extLst>
                  <a:ext uri="{FF2B5EF4-FFF2-40B4-BE49-F238E27FC236}">
                    <a16:creationId xmlns:a16="http://schemas.microsoft.com/office/drawing/2014/main" id="{F2B96172-7CA9-E1BE-5266-FF92780192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99173" y="2365977"/>
                <a:ext cx="450245" cy="45024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767DA999-A8C6-07C3-F827-4FC6259282FF}"/>
                  </a:ext>
                </a:extLst>
              </p:cNvPr>
              <p:cNvSpPr/>
              <p:nvPr/>
            </p:nvSpPr>
            <p:spPr>
              <a:xfrm>
                <a:off x="4251327" y="3118706"/>
                <a:ext cx="764381" cy="79480"/>
              </a:xfrm>
              <a:prstGeom prst="rect">
                <a:avLst/>
              </a:prstGeom>
              <a:solidFill>
                <a:srgbClr val="FF0000">
                  <a:lumMod val="5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564E9F3B-6E6D-CD95-3D5F-340DF5AD38F2}"/>
                </a:ext>
              </a:extLst>
            </p:cNvPr>
            <p:cNvSpPr txBox="1"/>
            <p:nvPr/>
          </p:nvSpPr>
          <p:spPr>
            <a:xfrm>
              <a:off x="3704830" y="3351268"/>
              <a:ext cx="1803400" cy="512313"/>
            </a:xfrm>
            <a:prstGeom prst="rect">
              <a:avLst/>
            </a:prstGeom>
            <a:solidFill>
              <a:srgbClr val="FF0000">
                <a:lumMod val="50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rPr>
                <a:t>HUB SITE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9E6BCA8-03E1-967E-B801-A47F09F7B0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6514" y="373502"/>
            <a:ext cx="4043934" cy="1325563"/>
          </a:xfrm>
        </p:spPr>
        <p:txBody>
          <a:bodyPr/>
          <a:lstStyle/>
          <a:p>
            <a:r>
              <a:rPr lang="en-US" dirty="0">
                <a:latin typeface="Bahnschrift SemiBold Condensed" panose="020B0502040204020203" pitchFamily="34" charset="0"/>
              </a:rPr>
              <a:t>Newton POS</a:t>
            </a:r>
          </a:p>
        </p:txBody>
      </p:sp>
      <p:sp>
        <p:nvSpPr>
          <p:cNvPr id="8" name="Text Box 2">
            <a:extLst>
              <a:ext uri="{FF2B5EF4-FFF2-40B4-BE49-F238E27FC236}">
                <a16:creationId xmlns:a16="http://schemas.microsoft.com/office/drawing/2014/main" id="{4E336092-EFAF-17A9-4DFB-0FBB050A9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206" y="1499525"/>
            <a:ext cx="4872570" cy="1059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1.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  Confirm Meal, Date, and Menu and enter cash drawer starting balance of $0.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6A3F1F0-B5B5-657D-54C8-7CCFCDE84DC3}"/>
              </a:ext>
            </a:extLst>
          </p:cNvPr>
          <p:cNvSpPr/>
          <p:nvPr/>
        </p:nvSpPr>
        <p:spPr>
          <a:xfrm>
            <a:off x="5234940" y="1443826"/>
            <a:ext cx="27432" cy="5486400"/>
          </a:xfrm>
          <a:prstGeom prst="rect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 Box 2">
            <a:extLst>
              <a:ext uri="{FF2B5EF4-FFF2-40B4-BE49-F238E27FC236}">
                <a16:creationId xmlns:a16="http://schemas.microsoft.com/office/drawing/2014/main" id="{C4302C62-C3BC-79D9-7081-BED0F5AC8B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753" y="4977121"/>
            <a:ext cx="5198010" cy="20140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>
                <a:tab pos="457200" algn="l"/>
              </a:tabLst>
              <a:defRPr/>
            </a:pP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 Click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FREE STUDENT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as students receive a reimbursable breakfast/lunch on the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MENU BAR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at the bottom of the screen.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1771DA9B-5E69-12F7-BE49-3AB00A2B680F}"/>
              </a:ext>
            </a:extLst>
          </p:cNvPr>
          <p:cNvSpPr/>
          <p:nvPr/>
        </p:nvSpPr>
        <p:spPr>
          <a:xfrm rot="5400000">
            <a:off x="4558284" y="-3165722"/>
            <a:ext cx="27432" cy="9235440"/>
          </a:xfrm>
          <a:prstGeom prst="rect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FDEC9932-D85B-4762-D90A-7D51769D21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5" t="2172" r="1915" b="2483"/>
          <a:stretch/>
        </p:blipFill>
        <p:spPr bwMode="auto">
          <a:xfrm>
            <a:off x="363088" y="2244999"/>
            <a:ext cx="2068665" cy="173929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099F68CD-0DDA-A83C-2AF1-57AA9D7D6402}"/>
              </a:ext>
            </a:extLst>
          </p:cNvPr>
          <p:cNvSpPr txBox="1"/>
          <p:nvPr/>
        </p:nvSpPr>
        <p:spPr>
          <a:xfrm>
            <a:off x="160753" y="4241638"/>
            <a:ext cx="519801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Verify</a:t>
            </a:r>
            <a:r>
              <a:rPr kumimoji="0" lang="en-US" sz="1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 that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FAST SALE </a:t>
            </a:r>
            <a:r>
              <a:rPr kumimoji="0" lang="en-US" sz="1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is set on top right corner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kumimoji="0" lang="en-US" sz="1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(This step is automatic and by default). 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06F96EBC-1D37-30F0-5835-348A4ACFCB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4" t="7397" r="3753"/>
          <a:stretch/>
        </p:blipFill>
        <p:spPr bwMode="auto">
          <a:xfrm>
            <a:off x="1675388" y="5891960"/>
            <a:ext cx="1505962" cy="72734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B74C251-D2E7-FF1C-4997-BB435D46C052}"/>
              </a:ext>
            </a:extLst>
          </p:cNvPr>
          <p:cNvSpPr txBox="1"/>
          <p:nvPr/>
        </p:nvSpPr>
        <p:spPr>
          <a:xfrm>
            <a:off x="5262372" y="4976736"/>
            <a:ext cx="3720875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tabLst/>
              <a:defRPr/>
            </a:pP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6.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Review transaction amounts by clicking on 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DISPLAY LINE TOTALS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76" name="Picture 4">
            <a:extLst>
              <a:ext uri="{FF2B5EF4-FFF2-40B4-BE49-F238E27FC236}">
                <a16:creationId xmlns:a16="http://schemas.microsoft.com/office/drawing/2014/main" id="{83CF9A54-41A8-A178-138B-C7125551EB6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63" t="4751" r="7405" b="16189"/>
          <a:stretch/>
        </p:blipFill>
        <p:spPr bwMode="auto">
          <a:xfrm>
            <a:off x="6556528" y="2521646"/>
            <a:ext cx="1079103" cy="1641133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8A8FCE97-8720-D91F-AECB-4054D441C8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19" t="4531" r="86064"/>
          <a:stretch/>
        </p:blipFill>
        <p:spPr bwMode="auto">
          <a:xfrm>
            <a:off x="6194315" y="5765513"/>
            <a:ext cx="1667190" cy="834739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 Box 2">
            <a:extLst>
              <a:ext uri="{FF2B5EF4-FFF2-40B4-BE49-F238E27FC236}">
                <a16:creationId xmlns:a16="http://schemas.microsoft.com/office/drawing/2014/main" id="{C0F3E818-711E-A6B5-A78C-FAF4CE4EC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061" y="1487215"/>
            <a:ext cx="3877389" cy="7338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182880" marR="0" lvl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tabLst>
                <a:tab pos="457200" algn="l"/>
              </a:tabLst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4. A green 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SALE OK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will pop up for each transaction. (A chiming sound will also be present).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68815AC-2AFD-428E-B1B0-7DC19B669A56}"/>
              </a:ext>
            </a:extLst>
          </p:cNvPr>
          <p:cNvSpPr txBox="1"/>
          <p:nvPr/>
        </p:nvSpPr>
        <p:spPr>
          <a:xfrm>
            <a:off x="5057061" y="4242023"/>
            <a:ext cx="4042830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82880" marR="0" lvl="0" algn="l" defTabSz="4572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200"/>
              </a:spcAft>
              <a:buClrTx/>
              <a:buSzTx/>
              <a:tabLst>
                <a:tab pos="457200" algn="l"/>
              </a:tabLst>
              <a:defRPr/>
            </a:pPr>
            <a:r>
              <a:rPr lang="en-US" b="1" dirty="0">
                <a:solidFill>
                  <a:prstClr val="black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5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Continue to click the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FREE STUDENT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button as students receive a meal. </a:t>
            </a:r>
          </a:p>
        </p:txBody>
      </p:sp>
      <p:pic>
        <p:nvPicPr>
          <p:cNvPr id="14" name="E07557B6">
            <a:hlinkClick r:id="" action="ppaction://media"/>
            <a:extLst>
              <a:ext uri="{FF2B5EF4-FFF2-40B4-BE49-F238E27FC236}">
                <a16:creationId xmlns:a16="http://schemas.microsoft.com/office/drawing/2014/main" id="{633268F7-6DE4-F530-9BE0-84C17055E9F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94" end="3129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530350" y="3306762"/>
            <a:ext cx="244475" cy="244475"/>
          </a:xfrm>
          <a:prstGeom prst="rect">
            <a:avLst/>
          </a:prstGeom>
        </p:spPr>
      </p:pic>
      <p:pic>
        <p:nvPicPr>
          <p:cNvPr id="16" name="E07557B6">
            <a:hlinkClick r:id="" action="ppaction://media"/>
            <a:extLst>
              <a:ext uri="{FF2B5EF4-FFF2-40B4-BE49-F238E27FC236}">
                <a16:creationId xmlns:a16="http://schemas.microsoft.com/office/drawing/2014/main" id="{85E20206-0FCD-FD7A-CD09-88653AB00CE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94" end="3129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510880" y="3918305"/>
            <a:ext cx="244475" cy="244475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E24230F7-128E-D145-3050-E876F4B7D409}"/>
              </a:ext>
            </a:extLst>
          </p:cNvPr>
          <p:cNvSpPr/>
          <p:nvPr/>
        </p:nvSpPr>
        <p:spPr>
          <a:xfrm>
            <a:off x="6377789" y="2502597"/>
            <a:ext cx="1349769" cy="275234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8">
            <a:extLst>
              <a:ext uri="{FF2B5EF4-FFF2-40B4-BE49-F238E27FC236}">
                <a16:creationId xmlns:a16="http://schemas.microsoft.com/office/drawing/2014/main" id="{0298D08D-0EA4-2E48-C18A-9ED648B5A8D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5" t="2622" r="3508" b="5324"/>
          <a:stretch/>
        </p:blipFill>
        <p:spPr bwMode="auto">
          <a:xfrm>
            <a:off x="2904176" y="2244999"/>
            <a:ext cx="2073215" cy="173929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5052FD4E-8174-CB85-EF33-AB053CFF35A3}"/>
              </a:ext>
            </a:extLst>
          </p:cNvPr>
          <p:cNvSpPr txBox="1"/>
          <p:nvPr/>
        </p:nvSpPr>
        <p:spPr>
          <a:xfrm>
            <a:off x="2444980" y="3059668"/>
            <a:ext cx="4784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rgbClr val="FF0000"/>
                </a:solidFill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OR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6695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9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89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|3.8|3.3|1.7|2.3|8.3"/>
</p:tagLst>
</file>

<file path=ppt/theme/theme1.xml><?xml version="1.0" encoding="utf-8"?>
<a:theme xmlns:a="http://schemas.openxmlformats.org/drawingml/2006/main" name="1_2014 Cafe LA Presentation template">
  <a:themeElements>
    <a:clrScheme name="Custom 1">
      <a:dk1>
        <a:srgbClr val="008000"/>
      </a:dk1>
      <a:lt1>
        <a:sysClr val="window" lastClr="FFFFFF"/>
      </a:lt1>
      <a:dk2>
        <a:srgbClr val="1F497D"/>
      </a:dk2>
      <a:lt2>
        <a:srgbClr val="FFCC66"/>
      </a:lt2>
      <a:accent1>
        <a:srgbClr val="FF0000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2_LAUSD Real">
  <a:themeElements>
    <a:clrScheme name="Custom 3">
      <a:dk1>
        <a:srgbClr val="000000"/>
      </a:dk1>
      <a:lt1>
        <a:sysClr val="window" lastClr="FFFFFF"/>
      </a:lt1>
      <a:dk2>
        <a:srgbClr val="1F497D"/>
      </a:dk2>
      <a:lt2>
        <a:srgbClr val="FFCC66"/>
      </a:lt2>
      <a:accent1>
        <a:srgbClr val="FF0000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D6E7FF"/>
        </a:solidFill>
        <a:ln>
          <a:noFill/>
        </a:ln>
        <a:effectLst/>
      </a:spPr>
      <a:bodyPr rtlCol="0" anchor="ctr"/>
      <a:lstStyle>
        <a:defPPr algn="ctr">
          <a:defRPr dirty="0">
            <a:solidFill>
              <a:srgbClr val="000000"/>
            </a:solidFill>
          </a:defRPr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LAUSD Real" id="{65D73872-97BE-4B6F-B0D0-600F8D0C09CB}" vid="{6E968A65-8634-4F25-B2EF-E0729934D981}"/>
    </a:ext>
  </a:extLst>
</a:theme>
</file>

<file path=ppt/theme/theme3.xml><?xml version="1.0" encoding="utf-8"?>
<a:theme xmlns:a="http://schemas.openxmlformats.org/drawingml/2006/main" name="2014 Cafe LA Presentation template">
  <a:themeElements>
    <a:clrScheme name="Custom 1">
      <a:dk1>
        <a:srgbClr val="008000"/>
      </a:dk1>
      <a:lt1>
        <a:sysClr val="window" lastClr="FFFFFF"/>
      </a:lt1>
      <a:dk2>
        <a:srgbClr val="1F497D"/>
      </a:dk2>
      <a:lt2>
        <a:srgbClr val="FFCC66"/>
      </a:lt2>
      <a:accent1>
        <a:srgbClr val="FF0000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5.xml><?xml version="1.0" encoding="utf-8"?>
<a:theme xmlns:a="http://schemas.openxmlformats.org/drawingml/2006/main" name="2_2014 Cafe LA Presentation template">
  <a:themeElements>
    <a:clrScheme name="Cafe LA">
      <a:dk1>
        <a:srgbClr val="008000"/>
      </a:dk1>
      <a:lt1>
        <a:sysClr val="window" lastClr="FFFFFF"/>
      </a:lt1>
      <a:dk2>
        <a:srgbClr val="1F497D"/>
      </a:dk2>
      <a:lt2>
        <a:srgbClr val="FFCC66"/>
      </a:lt2>
      <a:accent1>
        <a:srgbClr val="FF0000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LAUSD Real">
  <a:themeElements>
    <a:clrScheme name="Custom 3">
      <a:dk1>
        <a:srgbClr val="000000"/>
      </a:dk1>
      <a:lt1>
        <a:sysClr val="window" lastClr="FFFFFF"/>
      </a:lt1>
      <a:dk2>
        <a:srgbClr val="1F497D"/>
      </a:dk2>
      <a:lt2>
        <a:srgbClr val="FFCC66"/>
      </a:lt2>
      <a:accent1>
        <a:srgbClr val="FF0000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D6E7FF"/>
        </a:solidFill>
        <a:ln>
          <a:noFill/>
        </a:ln>
        <a:effectLst/>
      </a:spPr>
      <a:bodyPr rtlCol="0" anchor="ctr"/>
      <a:lstStyle>
        <a:defPPr algn="ctr">
          <a:defRPr dirty="0">
            <a:solidFill>
              <a:srgbClr val="000000"/>
            </a:solidFill>
          </a:defRPr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LAUSD Real" id="{65D73872-97BE-4B6F-B0D0-600F8D0C09CB}" vid="{6E968A65-8634-4F25-B2EF-E0729934D981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2040</TotalTime>
  <Words>7138</Words>
  <Application>Microsoft Office PowerPoint</Application>
  <PresentationFormat>On-screen Show (4:3)</PresentationFormat>
  <Paragraphs>2200</Paragraphs>
  <Slides>116</Slides>
  <Notes>8</Notes>
  <HiddenSlides>4</HiddenSlides>
  <MMClips>4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116</vt:i4>
      </vt:variant>
    </vt:vector>
  </HeadingPairs>
  <TitlesOfParts>
    <vt:vector size="131" baseType="lpstr">
      <vt:lpstr>Arial</vt:lpstr>
      <vt:lpstr>Bahnschrift Condensed</vt:lpstr>
      <vt:lpstr>Bahnschrift SemiBold Condensed</vt:lpstr>
      <vt:lpstr>Calibri</vt:lpstr>
      <vt:lpstr>Calibri Light</vt:lpstr>
      <vt:lpstr>Comic Sans MS</vt:lpstr>
      <vt:lpstr>Times New Roman</vt:lpstr>
      <vt:lpstr>Wingdings</vt:lpstr>
      <vt:lpstr>Wingdings 2</vt:lpstr>
      <vt:lpstr>1_2014 Cafe LA Presentation template</vt:lpstr>
      <vt:lpstr>2_LAUSD Real</vt:lpstr>
      <vt:lpstr>2014 Cafe LA Presentation template</vt:lpstr>
      <vt:lpstr>Office Theme</vt:lpstr>
      <vt:lpstr>2_2014 Cafe LA Presentation template</vt:lpstr>
      <vt:lpstr>LAUSD Real</vt:lpstr>
      <vt:lpstr>PowerPoint Presentation</vt:lpstr>
      <vt:lpstr>Objectives</vt:lpstr>
      <vt:lpstr>What is SSO?</vt:lpstr>
      <vt:lpstr>Purpose and Benefits</vt:lpstr>
      <vt:lpstr>Community Outreach</vt:lpstr>
      <vt:lpstr>Community Banner</vt:lpstr>
      <vt:lpstr>Meal Service Time &amp; Dates</vt:lpstr>
      <vt:lpstr>Mandatory Cafeteria Postings</vt:lpstr>
      <vt:lpstr>Mandatory Cafeteria Postings</vt:lpstr>
      <vt:lpstr>Public Notice For Closures</vt:lpstr>
      <vt:lpstr>PowerPoint Presentation</vt:lpstr>
      <vt:lpstr>Program Sponsor Responsibilities</vt:lpstr>
      <vt:lpstr>Civil Right Compliance </vt:lpstr>
      <vt:lpstr>Nondiscrimination Statement</vt:lpstr>
      <vt:lpstr>Nondiscrimination Statement</vt:lpstr>
      <vt:lpstr>Meal Service Time &amp; Timeframes</vt:lpstr>
      <vt:lpstr>Request To Change Time</vt:lpstr>
      <vt:lpstr>PowerPoint Presentation</vt:lpstr>
      <vt:lpstr>HACCP &amp; Food Safety</vt:lpstr>
      <vt:lpstr>HACCP Forms</vt:lpstr>
      <vt:lpstr>ServSafe Requirements</vt:lpstr>
      <vt:lpstr>PowerPoint Presentation</vt:lpstr>
      <vt:lpstr>What Is Your Site Type?</vt:lpstr>
      <vt:lpstr>PowerPoint Presentation</vt:lpstr>
      <vt:lpstr>PowerPoint Presentation</vt:lpstr>
      <vt:lpstr>PowerPoint Presentation</vt:lpstr>
      <vt:lpstr>Recreation and Parks (RAP)</vt:lpstr>
      <vt:lpstr>PowerPoint Presentation</vt:lpstr>
      <vt:lpstr>Meal Service At-A-Glance</vt:lpstr>
      <vt:lpstr>Summer Site Guide</vt:lpstr>
      <vt:lpstr>Summer Site Quick References</vt:lpstr>
      <vt:lpstr>PowerPoint Presentation</vt:lpstr>
      <vt:lpstr>Meal Services</vt:lpstr>
      <vt:lpstr>Breakfast &amp; Lunch</vt:lpstr>
      <vt:lpstr>“Traveling Apple” Policy</vt:lpstr>
      <vt:lpstr>Student With Food Allergies</vt:lpstr>
      <vt:lpstr>Requesting Special Meals</vt:lpstr>
      <vt:lpstr>PowerPoint Presentation</vt:lpstr>
      <vt:lpstr>Substitutions</vt:lpstr>
      <vt:lpstr>Substitutions</vt:lpstr>
      <vt:lpstr>Substitutions</vt:lpstr>
      <vt:lpstr>PowerPoint Presentation</vt:lpstr>
      <vt:lpstr>PowerPoint Presentation</vt:lpstr>
      <vt:lpstr>PowerPoint Presentation</vt:lpstr>
      <vt:lpstr>Training Plan</vt:lpstr>
      <vt:lpstr>Training &amp; Meal Service Agreement</vt:lpstr>
      <vt:lpstr>Training Verification</vt:lpstr>
      <vt:lpstr>Training Verification</vt:lpstr>
      <vt:lpstr>Training Certificate</vt:lpstr>
      <vt:lpstr>PowerPoint Presentation</vt:lpstr>
      <vt:lpstr>HUB Site Projections</vt:lpstr>
      <vt:lpstr>CMS Production Worksheet</vt:lpstr>
      <vt:lpstr>CMS Production Worksheet</vt:lpstr>
      <vt:lpstr>CMS Production Worksheet</vt:lpstr>
      <vt:lpstr>CMS Production Worksheet</vt:lpstr>
      <vt:lpstr>CMS Production Worksheet</vt:lpstr>
      <vt:lpstr>CMS Production Worksheet</vt:lpstr>
      <vt:lpstr>PowerPoint Presentation</vt:lpstr>
      <vt:lpstr>EECs &amp; Offsites </vt:lpstr>
      <vt:lpstr>PowerPoint Presentation</vt:lpstr>
      <vt:lpstr>PowerPoint Presentation</vt:lpstr>
      <vt:lpstr>Offer Versus Serve</vt:lpstr>
      <vt:lpstr>PowerPoint Presentation</vt:lpstr>
      <vt:lpstr>PowerPoint Presentation</vt:lpstr>
      <vt:lpstr>Offer Versus Serve</vt:lpstr>
      <vt:lpstr>Sample Lunch </vt:lpstr>
      <vt:lpstr>Reimbursable Samples</vt:lpstr>
      <vt:lpstr>Reimbursable Samples</vt:lpstr>
      <vt:lpstr>Non-Reimbursable Samples</vt:lpstr>
      <vt:lpstr>Non-Reimbursable Samples</vt:lpstr>
      <vt:lpstr>Threshold For Excess &amp; Leftovers</vt:lpstr>
      <vt:lpstr>PowerPoint Presentation</vt:lpstr>
      <vt:lpstr>Hub Receiver Sites</vt:lpstr>
      <vt:lpstr>Transport Record</vt:lpstr>
      <vt:lpstr>Transport Record</vt:lpstr>
      <vt:lpstr>Transport Record</vt:lpstr>
      <vt:lpstr>Transport Record</vt:lpstr>
      <vt:lpstr>Transport Record</vt:lpstr>
      <vt:lpstr>Transport Record</vt:lpstr>
      <vt:lpstr>PowerPoint Presentation</vt:lpstr>
      <vt:lpstr>Breakfast Meal Count Form</vt:lpstr>
      <vt:lpstr>Breakfast Meal Count Form</vt:lpstr>
      <vt:lpstr>Breakfast Meal Count Form</vt:lpstr>
      <vt:lpstr>Breakfast Meal Count Form</vt:lpstr>
      <vt:lpstr>PowerPoint Presentation</vt:lpstr>
      <vt:lpstr>Lunch Meal Count Form</vt:lpstr>
      <vt:lpstr>Lunch Meal Count Form</vt:lpstr>
      <vt:lpstr>Lunch Meal Count Form</vt:lpstr>
      <vt:lpstr>Lunch Meal Count Form</vt:lpstr>
      <vt:lpstr>PowerPoint Presentation</vt:lpstr>
      <vt:lpstr>PowerPoint Presentation</vt:lpstr>
      <vt:lpstr>Transport Record for BTB Supper</vt:lpstr>
      <vt:lpstr>CMS Production Worksheet (SUPPER)</vt:lpstr>
      <vt:lpstr>PowerPoint Presentation</vt:lpstr>
      <vt:lpstr>Breakfast and Lunch</vt:lpstr>
      <vt:lpstr>Newton FOH POS</vt:lpstr>
      <vt:lpstr>BTB Non – Reimbursable Supper</vt:lpstr>
      <vt:lpstr>Breakfast and Lunch</vt:lpstr>
      <vt:lpstr>Newton POS</vt:lpstr>
      <vt:lpstr>BTB Non – Reimbursable Supper</vt:lpstr>
      <vt:lpstr>Breakfast, Lunch, &amp; Supper</vt:lpstr>
      <vt:lpstr>Selecting Cafeterias </vt:lpstr>
      <vt:lpstr>Post Operating Day</vt:lpstr>
      <vt:lpstr>All Meal Services </vt:lpstr>
      <vt:lpstr>Newton Claiming</vt:lpstr>
      <vt:lpstr>PowerPoint Presentation</vt:lpstr>
      <vt:lpstr>Field Trip Approval Process</vt:lpstr>
      <vt:lpstr>Field Trip Approval Process</vt:lpstr>
      <vt:lpstr>Field Trip Service Requirements</vt:lpstr>
      <vt:lpstr>PowerPoint Presentation</vt:lpstr>
      <vt:lpstr>Food Service Timesheet</vt:lpstr>
      <vt:lpstr>Mileage</vt:lpstr>
      <vt:lpstr>Payroll Due Date</vt:lpstr>
      <vt:lpstr>PowerPoint Presentation</vt:lpstr>
      <vt:lpstr>Recordkeeping Requirements</vt:lpstr>
      <vt:lpstr>Summer Contacts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Gordian, Selina</dc:creator>
  <cp:lastModifiedBy>Gordian, Selina</cp:lastModifiedBy>
  <cp:revision>1</cp:revision>
  <cp:lastPrinted>2025-05-14T20:19:28Z</cp:lastPrinted>
  <dcterms:created xsi:type="dcterms:W3CDTF">2022-04-22T15:53:37Z</dcterms:created>
  <dcterms:modified xsi:type="dcterms:W3CDTF">2025-05-21T19:50:11Z</dcterms:modified>
</cp:coreProperties>
</file>